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0083800" cy="7556500"/>
  <p:notesSz cx="100838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4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ve-reed.com/book/source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15390" y="633297"/>
            <a:ext cx="7739633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M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4" dirty="0">
                <a:latin typeface="Times New Roman"/>
                <a:cs typeface="Times New Roman"/>
              </a:rPr>
              <a:t>c</a:t>
            </a:r>
            <a:r>
              <a:rPr sz="4400" spc="9" dirty="0">
                <a:latin typeface="Times New Roman"/>
                <a:cs typeface="Times New Roman"/>
              </a:rPr>
              <a:t>h</a:t>
            </a:r>
            <a:r>
              <a:rPr sz="4400" spc="-4" dirty="0">
                <a:latin typeface="Times New Roman"/>
                <a:cs typeface="Times New Roman"/>
              </a:rPr>
              <a:t>i</a:t>
            </a:r>
            <a:r>
              <a:rPr sz="4400" spc="9" dirty="0">
                <a:latin typeface="Times New Roman"/>
                <a:cs typeface="Times New Roman"/>
              </a:rPr>
              <a:t>n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r>
              <a:rPr sz="4400" spc="-39" dirty="0">
                <a:latin typeface="Times New Roman"/>
                <a:cs typeface="Times New Roman"/>
              </a:rPr>
              <a:t> 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n</a:t>
            </a:r>
            <a:r>
              <a:rPr sz="4400" spc="0" dirty="0">
                <a:latin typeface="Times New Roman"/>
                <a:cs typeface="Times New Roman"/>
              </a:rPr>
              <a:t>d </a:t>
            </a:r>
            <a:r>
              <a:rPr sz="4400" spc="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s</a:t>
            </a:r>
            <a:r>
              <a:rPr sz="4400" spc="0" dirty="0">
                <a:latin typeface="Times New Roman"/>
                <a:cs typeface="Times New Roman"/>
              </a:rPr>
              <a:t>s</a:t>
            </a:r>
            <a:r>
              <a:rPr sz="4400" spc="4" dirty="0">
                <a:latin typeface="Times New Roman"/>
                <a:cs typeface="Times New Roman"/>
              </a:rPr>
              <a:t>e</a:t>
            </a:r>
            <a:r>
              <a:rPr sz="4400" spc="9" dirty="0">
                <a:latin typeface="Times New Roman"/>
                <a:cs typeface="Times New Roman"/>
              </a:rPr>
              <a:t>mb</a:t>
            </a:r>
            <a:r>
              <a:rPr sz="4400" spc="-4" dirty="0">
                <a:latin typeface="Times New Roman"/>
                <a:cs typeface="Times New Roman"/>
              </a:rPr>
              <a:t>l</a:t>
            </a:r>
            <a:r>
              <a:rPr sz="4400" spc="0" dirty="0">
                <a:latin typeface="Times New Roman"/>
                <a:cs typeface="Times New Roman"/>
              </a:rPr>
              <a:t>y</a:t>
            </a:r>
            <a:r>
              <a:rPr sz="4400" spc="19" dirty="0">
                <a:latin typeface="Times New Roman"/>
                <a:cs typeface="Times New Roman"/>
              </a:rPr>
              <a:t> </a:t>
            </a:r>
            <a:r>
              <a:rPr sz="4400" spc="-9" dirty="0">
                <a:latin typeface="Times New Roman"/>
                <a:cs typeface="Times New Roman"/>
              </a:rPr>
              <a:t>L</a:t>
            </a:r>
            <a:r>
              <a:rPr sz="4400" spc="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ng</a:t>
            </a:r>
            <a:r>
              <a:rPr sz="4400" spc="0" dirty="0">
                <a:latin typeface="Times New Roman"/>
                <a:cs typeface="Times New Roman"/>
              </a:rPr>
              <a:t>u</a:t>
            </a:r>
            <a:r>
              <a:rPr sz="4400" spc="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g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H="1" flipV="1">
            <a:off x="585470" y="3192731"/>
            <a:ext cx="735202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                         Author:                        </a:t>
            </a:r>
          </a:p>
          <a:p>
            <a:r>
              <a:rPr lang="en-US" sz="4000" dirty="0"/>
              <a:t>                     Nathan Sprague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877060" y="633297"/>
            <a:ext cx="641583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9" dirty="0">
                <a:latin typeface="Times New Roman"/>
                <a:cs typeface="Times New Roman"/>
              </a:rPr>
              <a:t>R</a:t>
            </a:r>
            <a:r>
              <a:rPr sz="4400" spc="4" dirty="0">
                <a:latin typeface="Times New Roman"/>
                <a:cs typeface="Times New Roman"/>
              </a:rPr>
              <a:t>e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di</a:t>
            </a:r>
            <a:r>
              <a:rPr sz="4400" spc="0" dirty="0">
                <a:latin typeface="Times New Roman"/>
                <a:cs typeface="Times New Roman"/>
              </a:rPr>
              <a:t>ng</a:t>
            </a:r>
            <a:r>
              <a:rPr sz="4400" spc="-9" dirty="0">
                <a:latin typeface="Times New Roman"/>
                <a:cs typeface="Times New Roman"/>
              </a:rPr>
              <a:t> </a:t>
            </a:r>
            <a:r>
              <a:rPr sz="4400" spc="-4" dirty="0">
                <a:latin typeface="Times New Roman"/>
                <a:cs typeface="Times New Roman"/>
              </a:rPr>
              <a:t>M</a:t>
            </a:r>
            <a:r>
              <a:rPr sz="4400" spc="4" dirty="0">
                <a:latin typeface="Times New Roman"/>
                <a:cs typeface="Times New Roman"/>
              </a:rPr>
              <a:t>ac</a:t>
            </a:r>
            <a:r>
              <a:rPr sz="4400" spc="0" dirty="0">
                <a:latin typeface="Times New Roman"/>
                <a:cs typeface="Times New Roman"/>
              </a:rPr>
              <a:t>h</a:t>
            </a:r>
            <a:r>
              <a:rPr sz="4400" spc="9" dirty="0">
                <a:latin typeface="Times New Roman"/>
                <a:cs typeface="Times New Roman"/>
              </a:rPr>
              <a:t>i</a:t>
            </a:r>
            <a:r>
              <a:rPr sz="4400" spc="0" dirty="0">
                <a:latin typeface="Times New Roman"/>
                <a:cs typeface="Times New Roman"/>
              </a:rPr>
              <a:t>ne</a:t>
            </a:r>
            <a:r>
              <a:rPr sz="4400" spc="-24" dirty="0">
                <a:latin typeface="Times New Roman"/>
                <a:cs typeface="Times New Roman"/>
              </a:rPr>
              <a:t> </a:t>
            </a:r>
            <a:r>
              <a:rPr sz="4400" spc="-9" dirty="0">
                <a:latin typeface="Times New Roman"/>
                <a:cs typeface="Times New Roman"/>
              </a:rPr>
              <a:t>L</a:t>
            </a:r>
            <a:r>
              <a:rPr sz="4400" spc="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ng</a:t>
            </a:r>
            <a:r>
              <a:rPr sz="4400" spc="0" dirty="0">
                <a:latin typeface="Times New Roman"/>
                <a:cs typeface="Times New Roman"/>
              </a:rPr>
              <a:t>u</a:t>
            </a:r>
            <a:r>
              <a:rPr sz="4400" spc="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g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59510" y="1907610"/>
            <a:ext cx="7079081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9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-18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our 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,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f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st</a:t>
            </a:r>
            <a:r>
              <a:rPr sz="2800" spc="27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b</a:t>
            </a:r>
            <a:r>
              <a:rPr sz="2800" spc="4" dirty="0">
                <a:latin typeface="Times New Roman"/>
                <a:cs typeface="Times New Roman"/>
              </a:rPr>
              <a:t>it</a:t>
            </a:r>
            <a:r>
              <a:rPr sz="2800" spc="0" dirty="0">
                <a:latin typeface="Times New Roman"/>
                <a:cs typeface="Times New Roman"/>
              </a:rPr>
              <a:t>s sp</a:t>
            </a:r>
            <a:r>
              <a:rPr sz="2800" spc="-4" dirty="0">
                <a:latin typeface="Times New Roman"/>
                <a:cs typeface="Times New Roman"/>
              </a:rPr>
              <a:t>ec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-4" dirty="0">
                <a:latin typeface="Times New Roman"/>
                <a:cs typeface="Times New Roman"/>
              </a:rPr>
              <a:t>f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s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he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p</a:t>
            </a:r>
            <a:r>
              <a:rPr sz="2800" spc="-4" dirty="0">
                <a:latin typeface="Times New Roman"/>
                <a:cs typeface="Times New Roman"/>
              </a:rPr>
              <a:t>er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ti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n,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247329" y="1907610"/>
            <a:ext cx="572668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st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830513" y="1907610"/>
            <a:ext cx="25654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0" dirty="0">
                <a:latin typeface="Times New Roman"/>
                <a:cs typeface="Times New Roman"/>
              </a:rPr>
              <a:t>6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35660" y="197492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59510" y="2399100"/>
            <a:ext cx="3343859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9" dirty="0">
                <a:latin typeface="Times New Roman"/>
                <a:cs typeface="Times New Roman"/>
              </a:rPr>
              <a:t>(</a:t>
            </a:r>
            <a:r>
              <a:rPr sz="2800" spc="0" dirty="0">
                <a:latin typeface="Times New Roman"/>
                <a:cs typeface="Times New Roman"/>
              </a:rPr>
              <a:t>or</a:t>
            </a:r>
            <a:r>
              <a:rPr sz="2800" spc="23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7)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b</a:t>
            </a:r>
            <a:r>
              <a:rPr sz="2800" spc="4" dirty="0">
                <a:latin typeface="Times New Roman"/>
                <a:cs typeface="Times New Roman"/>
              </a:rPr>
              <a:t>it</a:t>
            </a:r>
            <a:r>
              <a:rPr sz="2800" spc="0" dirty="0">
                <a:latin typeface="Times New Roman"/>
                <a:cs typeface="Times New Roman"/>
              </a:rPr>
              <a:t>s sp</a:t>
            </a:r>
            <a:r>
              <a:rPr sz="2800" spc="-4" dirty="0">
                <a:latin typeface="Times New Roman"/>
                <a:cs typeface="Times New Roman"/>
              </a:rPr>
              <a:t>ec</a:t>
            </a: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spc="9" dirty="0">
                <a:latin typeface="Times New Roman"/>
                <a:cs typeface="Times New Roman"/>
              </a:rPr>
              <a:t>f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9" dirty="0">
                <a:latin typeface="Times New Roman"/>
                <a:cs typeface="Times New Roman"/>
              </a:rPr>
              <a:t>h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11751" y="2399100"/>
            <a:ext cx="1662582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-4" dirty="0">
                <a:latin typeface="Times New Roman"/>
                <a:cs typeface="Times New Roman"/>
              </a:rPr>
              <a:t>ar</a:t>
            </a:r>
            <a:r>
              <a:rPr sz="2800" spc="0" dirty="0">
                <a:latin typeface="Times New Roman"/>
                <a:cs typeface="Times New Roman"/>
              </a:rPr>
              <a:t>gu</a:t>
            </a:r>
            <a:r>
              <a:rPr sz="2800" spc="4" dirty="0">
                <a:latin typeface="Times New Roman"/>
                <a:cs typeface="Times New Roman"/>
              </a:rPr>
              <a:t>m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s: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4190" y="3554758"/>
            <a:ext cx="1900529" cy="1391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solidFill>
                  <a:srgbClr val="007F00"/>
                </a:solidFill>
                <a:latin typeface="Courier New"/>
                <a:cs typeface="Courier New"/>
              </a:rPr>
              <a:t>10000001</a:t>
            </a:r>
            <a:r>
              <a:rPr sz="3600" spc="0" baseline="4904" dirty="0">
                <a:solidFill>
                  <a:srgbClr val="007F00"/>
                </a:solidFill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  <a:p>
            <a:pPr marL="12700" marR="45719">
              <a:lnSpc>
                <a:spcPct val="94401"/>
              </a:lnSpc>
            </a:pPr>
            <a:r>
              <a:rPr sz="2400" spc="-4" dirty="0">
                <a:solidFill>
                  <a:srgbClr val="007F00"/>
                </a:solidFill>
                <a:latin typeface="Courier New"/>
                <a:cs typeface="Courier New"/>
              </a:rPr>
              <a:t>10000001</a:t>
            </a:r>
            <a:r>
              <a:rPr sz="2400" spc="0" dirty="0">
                <a:solidFill>
                  <a:srgbClr val="007F00"/>
                </a:solidFill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  <a:spcBef>
                <a:spcPts val="60"/>
              </a:spcBef>
            </a:pPr>
            <a:r>
              <a:rPr sz="2400" spc="-4" dirty="0">
                <a:solidFill>
                  <a:srgbClr val="007F00"/>
                </a:solidFill>
                <a:latin typeface="Courier New"/>
                <a:cs typeface="Courier New"/>
              </a:rPr>
              <a:t>101000010</a:t>
            </a:r>
            <a:r>
              <a:rPr sz="2400" spc="0" dirty="0"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  <a:p>
            <a:pPr marL="12700" marR="45719">
              <a:lnSpc>
                <a:spcPct val="94401"/>
              </a:lnSpc>
              <a:spcBef>
                <a:spcPts val="70"/>
              </a:spcBef>
            </a:pPr>
            <a:r>
              <a:rPr sz="2400" spc="-4" dirty="0">
                <a:solidFill>
                  <a:srgbClr val="007F00"/>
                </a:solidFill>
                <a:latin typeface="Courier New"/>
                <a:cs typeface="Courier New"/>
              </a:rPr>
              <a:t>10000010</a:t>
            </a:r>
            <a:r>
              <a:rPr sz="2400" spc="0" dirty="0">
                <a:solidFill>
                  <a:srgbClr val="007F00"/>
                </a:solidFill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15870" y="3554758"/>
            <a:ext cx="437489" cy="1391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solidFill>
                  <a:srgbClr val="0000FF"/>
                </a:solidFill>
                <a:latin typeface="Courier New"/>
                <a:cs typeface="Courier New"/>
              </a:rPr>
              <a:t>0</a:t>
            </a:r>
            <a:r>
              <a:rPr sz="3600" spc="0" baseline="4904" dirty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</a:pPr>
            <a:r>
              <a:rPr sz="2400" spc="-4" dirty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r>
              <a:rPr sz="2400" spc="0" dirty="0">
                <a:solidFill>
                  <a:srgbClr val="0000FF"/>
                </a:solidFill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  <a:spcBef>
                <a:spcPts val="60"/>
              </a:spcBef>
            </a:pPr>
            <a:r>
              <a:rPr sz="2400" spc="-4" dirty="0">
                <a:solidFill>
                  <a:srgbClr val="0000FF"/>
                </a:solidFill>
                <a:latin typeface="Courier New"/>
                <a:cs typeface="Courier New"/>
              </a:rPr>
              <a:t>0</a:t>
            </a:r>
            <a:r>
              <a:rPr sz="2400" spc="0" dirty="0">
                <a:solidFill>
                  <a:srgbClr val="0000FF"/>
                </a:solidFill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  <a:spcBef>
                <a:spcPts val="70"/>
              </a:spcBef>
            </a:pPr>
            <a:r>
              <a:rPr sz="2400" spc="-4" dirty="0">
                <a:solidFill>
                  <a:srgbClr val="0000FF"/>
                </a:solidFill>
                <a:latin typeface="Courier New"/>
                <a:cs typeface="Courier New"/>
              </a:rPr>
              <a:t>0</a:t>
            </a:r>
            <a:r>
              <a:rPr sz="2400" spc="0" dirty="0">
                <a:solidFill>
                  <a:srgbClr val="0000FF"/>
                </a:solidFill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64510" y="3554758"/>
            <a:ext cx="986129" cy="684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solidFill>
                  <a:srgbClr val="0000FF"/>
                </a:solidFill>
                <a:latin typeface="Courier New"/>
                <a:cs typeface="Courier New"/>
              </a:rPr>
              <a:t>0010</a:t>
            </a:r>
            <a:r>
              <a:rPr sz="3600" spc="0" baseline="4904" dirty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</a:pPr>
            <a:r>
              <a:rPr sz="2400" spc="-4" dirty="0">
                <a:solidFill>
                  <a:srgbClr val="0000FF"/>
                </a:solidFill>
                <a:latin typeface="Courier New"/>
                <a:cs typeface="Courier New"/>
              </a:rPr>
              <a:t>0010</a:t>
            </a:r>
            <a:r>
              <a:rPr sz="2400" spc="0" dirty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10430" y="3554758"/>
            <a:ext cx="803249" cy="684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solidFill>
                  <a:srgbClr val="007F00"/>
                </a:solidFill>
                <a:latin typeface="Courier New"/>
                <a:cs typeface="Courier New"/>
              </a:rPr>
              <a:t>Loa</a:t>
            </a:r>
            <a:r>
              <a:rPr sz="3600" spc="0" baseline="4904" dirty="0">
                <a:solidFill>
                  <a:srgbClr val="007F00"/>
                </a:solidFill>
                <a:latin typeface="Courier New"/>
                <a:cs typeface="Courier New"/>
              </a:rPr>
              <a:t>d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</a:pPr>
            <a:r>
              <a:rPr sz="2400" spc="-4" dirty="0">
                <a:solidFill>
                  <a:srgbClr val="007F00"/>
                </a:solidFill>
                <a:latin typeface="Courier New"/>
                <a:cs typeface="Courier New"/>
              </a:rPr>
              <a:t>Loa</a:t>
            </a:r>
            <a:r>
              <a:rPr sz="2400" spc="0" dirty="0">
                <a:solidFill>
                  <a:srgbClr val="007F00"/>
                </a:solidFill>
                <a:latin typeface="Courier New"/>
                <a:cs typeface="Courier New"/>
              </a:rPr>
              <a:t>d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24830" y="3554758"/>
            <a:ext cx="1169009" cy="684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solidFill>
                  <a:srgbClr val="0000FF"/>
                </a:solidFill>
                <a:latin typeface="Courier New"/>
                <a:cs typeface="Courier New"/>
              </a:rPr>
              <a:t>Memor</a:t>
            </a:r>
            <a:r>
              <a:rPr sz="3600" spc="0" baseline="4904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</a:pPr>
            <a:r>
              <a:rPr sz="2400" spc="-4" dirty="0">
                <a:solidFill>
                  <a:srgbClr val="0000FF"/>
                </a:solidFill>
                <a:latin typeface="Courier New"/>
                <a:cs typeface="Courier New"/>
              </a:rPr>
              <a:t>Memor</a:t>
            </a:r>
            <a:r>
              <a:rPr sz="2400" spc="0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04989" y="3554758"/>
            <a:ext cx="254609" cy="684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0" baseline="4904" dirty="0">
                <a:solidFill>
                  <a:srgbClr val="0000FF"/>
                </a:solidFill>
                <a:latin typeface="Courier New"/>
                <a:cs typeface="Courier New"/>
              </a:rPr>
              <a:t>5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</a:pPr>
            <a:r>
              <a:rPr sz="2400" spc="0" dirty="0">
                <a:solidFill>
                  <a:srgbClr val="0000FF"/>
                </a:solidFill>
                <a:latin typeface="Courier New"/>
                <a:cs typeface="Courier New"/>
              </a:rPr>
              <a:t>5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70750" y="3554758"/>
            <a:ext cx="437489" cy="684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latin typeface="Courier New"/>
                <a:cs typeface="Courier New"/>
              </a:rPr>
              <a:t>­</a:t>
            </a:r>
            <a:r>
              <a:rPr sz="3600" spc="0" baseline="4904" dirty="0">
                <a:latin typeface="Courier New"/>
                <a:cs typeface="Courier New"/>
              </a:rPr>
              <a:t>&gt;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</a:pPr>
            <a:r>
              <a:rPr sz="2400" spc="-4" dirty="0">
                <a:latin typeface="Courier New"/>
                <a:cs typeface="Courier New"/>
              </a:rPr>
              <a:t>­</a:t>
            </a:r>
            <a:r>
              <a:rPr sz="2400" spc="0" dirty="0">
                <a:latin typeface="Courier New"/>
                <a:cs typeface="Courier New"/>
              </a:rPr>
              <a:t>&gt;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19390" y="3554758"/>
            <a:ext cx="437489" cy="684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solidFill>
                  <a:srgbClr val="0000FF"/>
                </a:solidFill>
                <a:latin typeface="Courier New"/>
                <a:cs typeface="Courier New"/>
              </a:rPr>
              <a:t>R</a:t>
            </a:r>
            <a:r>
              <a:rPr sz="3600" spc="0" baseline="4904" dirty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</a:pPr>
            <a:r>
              <a:rPr sz="2400" spc="-4" dirty="0">
                <a:solidFill>
                  <a:srgbClr val="0000FF"/>
                </a:solidFill>
                <a:latin typeface="Courier New"/>
                <a:cs typeface="Courier New"/>
              </a:rPr>
              <a:t>R</a:t>
            </a:r>
            <a:r>
              <a:rPr sz="2400" spc="0" dirty="0">
                <a:solidFill>
                  <a:srgbClr val="0000FF"/>
                </a:solidFill>
                <a:latin typeface="Courier New"/>
                <a:cs typeface="Courier New"/>
              </a:rPr>
              <a:t>2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64510" y="4262148"/>
            <a:ext cx="43748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solidFill>
                  <a:srgbClr val="0000FF"/>
                </a:solidFill>
                <a:latin typeface="Courier New"/>
                <a:cs typeface="Courier New"/>
              </a:rPr>
              <a:t>0</a:t>
            </a:r>
            <a:r>
              <a:rPr sz="3600" spc="0" baseline="4904" dirty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13149" y="4262148"/>
            <a:ext cx="43748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r>
              <a:rPr sz="3600" spc="0" baseline="4904" dirty="0">
                <a:solidFill>
                  <a:srgbClr val="0000FF"/>
                </a:solidFill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10430" y="4262148"/>
            <a:ext cx="43748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solidFill>
                  <a:srgbClr val="0000FF"/>
                </a:solidFill>
                <a:latin typeface="Courier New"/>
                <a:cs typeface="Courier New"/>
              </a:rPr>
              <a:t>R</a:t>
            </a:r>
            <a:r>
              <a:rPr sz="3600" spc="0" baseline="4904" dirty="0">
                <a:solidFill>
                  <a:srgbClr val="0000FF"/>
                </a:solidFill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59070" y="4262148"/>
            <a:ext cx="25460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0" baseline="4904" dirty="0">
                <a:solidFill>
                  <a:srgbClr val="007F00"/>
                </a:solidFill>
                <a:latin typeface="Courier New"/>
                <a:cs typeface="Courier New"/>
              </a:rPr>
              <a:t>+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24830" y="4262148"/>
            <a:ext cx="43748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solidFill>
                  <a:srgbClr val="0000FF"/>
                </a:solidFill>
                <a:latin typeface="Courier New"/>
                <a:cs typeface="Courier New"/>
              </a:rPr>
              <a:t>R</a:t>
            </a:r>
            <a:r>
              <a:rPr sz="3600" spc="0" baseline="4904" dirty="0">
                <a:solidFill>
                  <a:srgbClr val="0000FF"/>
                </a:solidFill>
                <a:latin typeface="Courier New"/>
                <a:cs typeface="Courier New"/>
              </a:rPr>
              <a:t>2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73470" y="4262148"/>
            <a:ext cx="43748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latin typeface="Courier New"/>
                <a:cs typeface="Courier New"/>
              </a:rPr>
              <a:t>­</a:t>
            </a:r>
            <a:r>
              <a:rPr sz="3600" spc="0" baseline="4904" dirty="0">
                <a:latin typeface="Courier New"/>
                <a:cs typeface="Courier New"/>
              </a:rPr>
              <a:t>&gt;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22109" y="4262148"/>
            <a:ext cx="43748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solidFill>
                  <a:srgbClr val="0000FF"/>
                </a:solidFill>
                <a:latin typeface="Courier New"/>
                <a:cs typeface="Courier New"/>
              </a:rPr>
              <a:t>R</a:t>
            </a:r>
            <a:r>
              <a:rPr sz="3600" spc="0" baseline="4904" dirty="0">
                <a:solidFill>
                  <a:srgbClr val="0000FF"/>
                </a:solidFill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64510" y="4616478"/>
            <a:ext cx="98612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solidFill>
                  <a:srgbClr val="0000FF"/>
                </a:solidFill>
                <a:latin typeface="Courier New"/>
                <a:cs typeface="Courier New"/>
              </a:rPr>
              <a:t>0011</a:t>
            </a:r>
            <a:r>
              <a:rPr sz="3600" spc="0" baseline="4904" dirty="0">
                <a:solidFill>
                  <a:srgbClr val="0000FF"/>
                </a:solidFill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10430" y="4616478"/>
            <a:ext cx="98612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solidFill>
                  <a:srgbClr val="007F00"/>
                </a:solidFill>
                <a:latin typeface="Courier New"/>
                <a:cs typeface="Courier New"/>
              </a:rPr>
              <a:t>Stor</a:t>
            </a:r>
            <a:r>
              <a:rPr sz="3600" spc="0" baseline="4904" dirty="0">
                <a:solidFill>
                  <a:srgbClr val="007F00"/>
                </a:solidFill>
                <a:latin typeface="Courier New"/>
                <a:cs typeface="Courier New"/>
              </a:rPr>
              <a:t>e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07710" y="4616478"/>
            <a:ext cx="43748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solidFill>
                  <a:srgbClr val="0000FF"/>
                </a:solidFill>
                <a:latin typeface="Courier New"/>
                <a:cs typeface="Courier New"/>
              </a:rPr>
              <a:t>R</a:t>
            </a:r>
            <a:r>
              <a:rPr sz="3600" spc="0" baseline="4904" dirty="0">
                <a:solidFill>
                  <a:srgbClr val="0000FF"/>
                </a:solidFill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6350" y="4616478"/>
            <a:ext cx="43748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latin typeface="Courier New"/>
                <a:cs typeface="Courier New"/>
              </a:rPr>
              <a:t>­</a:t>
            </a:r>
            <a:r>
              <a:rPr sz="3600" spc="0" baseline="4904" dirty="0">
                <a:latin typeface="Courier New"/>
                <a:cs typeface="Courier New"/>
              </a:rPr>
              <a:t>&gt;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04990" y="4616478"/>
            <a:ext cx="11690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solidFill>
                  <a:srgbClr val="0000FF"/>
                </a:solidFill>
                <a:latin typeface="Courier New"/>
                <a:cs typeface="Courier New"/>
              </a:rPr>
              <a:t>Memor</a:t>
            </a:r>
            <a:r>
              <a:rPr sz="3600" spc="0" baseline="4904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85149" y="4616478"/>
            <a:ext cx="2546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0" baseline="4904" dirty="0">
                <a:solidFill>
                  <a:srgbClr val="0000FF"/>
                </a:solidFill>
                <a:latin typeface="Courier New"/>
                <a:cs typeface="Courier New"/>
              </a:rPr>
              <a:t>6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4190" y="4969538"/>
            <a:ext cx="299780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solidFill>
                  <a:srgbClr val="007F00"/>
                </a:solidFill>
                <a:latin typeface="Courier New"/>
                <a:cs typeface="Courier New"/>
              </a:rPr>
              <a:t>111111111111111</a:t>
            </a:r>
            <a:r>
              <a:rPr sz="3600" spc="0" baseline="4904" dirty="0">
                <a:solidFill>
                  <a:srgbClr val="007F00"/>
                </a:solidFill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9510" y="5833180"/>
            <a:ext cx="7246924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9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t</a:t>
            </a:r>
            <a:r>
              <a:rPr sz="2800" spc="-28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s v</a:t>
            </a:r>
            <a:r>
              <a:rPr sz="2800" spc="-4" dirty="0">
                <a:latin typeface="Times New Roman"/>
                <a:cs typeface="Times New Roman"/>
              </a:rPr>
              <a:t>er</a:t>
            </a:r>
            <a:r>
              <a:rPr sz="2800" spc="0" dirty="0">
                <a:latin typeface="Times New Roman"/>
                <a:cs typeface="Times New Roman"/>
              </a:rPr>
              <a:t>y</a:t>
            </a:r>
            <a:r>
              <a:rPr sz="2800" spc="27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d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9" dirty="0">
                <a:latin typeface="Times New Roman"/>
                <a:cs typeface="Times New Roman"/>
              </a:rPr>
              <a:t>u</a:t>
            </a:r>
            <a:r>
              <a:rPr sz="2800" spc="0" dirty="0">
                <a:latin typeface="Times New Roman"/>
                <a:cs typeface="Times New Roman"/>
              </a:rPr>
              <a:t>s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o p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g</a:t>
            </a:r>
            <a:r>
              <a:rPr sz="2800" spc="-4" dirty="0">
                <a:latin typeface="Times New Roman"/>
                <a:cs typeface="Times New Roman"/>
              </a:rPr>
              <a:t>ra</a:t>
            </a:r>
            <a:r>
              <a:rPr sz="2800" spc="0" dirty="0">
                <a:latin typeface="Times New Roman"/>
                <a:cs typeface="Times New Roman"/>
              </a:rPr>
              <a:t>m</a:t>
            </a:r>
            <a:r>
              <a:rPr sz="2800" spc="26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 </a:t>
            </a:r>
            <a:r>
              <a:rPr sz="2800" spc="4" dirty="0">
                <a:latin typeface="Times New Roman"/>
                <a:cs typeface="Times New Roman"/>
              </a:rPr>
              <a:t>m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h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gu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g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5660" y="590049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14500" y="2830829"/>
            <a:ext cx="6367780" cy="2353310"/>
          </a:xfrm>
          <a:custGeom>
            <a:avLst/>
            <a:gdLst/>
            <a:ahLst/>
            <a:cxnLst/>
            <a:rect l="l" t="t" r="r" b="b"/>
            <a:pathLst>
              <a:path w="6367780" h="2353310">
                <a:moveTo>
                  <a:pt x="3183890" y="2353310"/>
                </a:moveTo>
                <a:lnTo>
                  <a:pt x="6367780" y="2353310"/>
                </a:lnTo>
                <a:lnTo>
                  <a:pt x="6367780" y="0"/>
                </a:lnTo>
                <a:lnTo>
                  <a:pt x="0" y="0"/>
                </a:lnTo>
                <a:lnTo>
                  <a:pt x="0" y="2353310"/>
                </a:lnTo>
                <a:lnTo>
                  <a:pt x="3183890" y="2353310"/>
                </a:lnTo>
                <a:close/>
              </a:path>
            </a:pathLst>
          </a:custGeom>
          <a:solidFill>
            <a:srgbClr val="FFFF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14500" y="2830829"/>
            <a:ext cx="6367780" cy="2353310"/>
          </a:xfrm>
          <a:custGeom>
            <a:avLst/>
            <a:gdLst/>
            <a:ahLst/>
            <a:cxnLst/>
            <a:rect l="l" t="t" r="r" b="b"/>
            <a:pathLst>
              <a:path w="6367780" h="2353310">
                <a:moveTo>
                  <a:pt x="3183890" y="2353310"/>
                </a:moveTo>
                <a:lnTo>
                  <a:pt x="0" y="2353310"/>
                </a:lnTo>
                <a:lnTo>
                  <a:pt x="0" y="0"/>
                </a:lnTo>
                <a:lnTo>
                  <a:pt x="6367780" y="0"/>
                </a:lnTo>
                <a:lnTo>
                  <a:pt x="6367780" y="2353310"/>
                </a:lnTo>
                <a:lnTo>
                  <a:pt x="3183890" y="2353310"/>
                </a:lnTo>
                <a:close/>
              </a:path>
            </a:pathLst>
          </a:custGeom>
          <a:ln w="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736850" y="633297"/>
            <a:ext cx="469752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ss</a:t>
            </a:r>
            <a:r>
              <a:rPr sz="4400" spc="-4" dirty="0">
                <a:latin typeface="Times New Roman"/>
                <a:cs typeface="Times New Roman"/>
              </a:rPr>
              <a:t>e</a:t>
            </a:r>
            <a:r>
              <a:rPr sz="4400" spc="9" dirty="0">
                <a:latin typeface="Times New Roman"/>
                <a:cs typeface="Times New Roman"/>
              </a:rPr>
              <a:t>mbl</a:t>
            </a:r>
            <a:r>
              <a:rPr sz="4400" spc="0" dirty="0">
                <a:latin typeface="Times New Roman"/>
                <a:cs typeface="Times New Roman"/>
              </a:rPr>
              <a:t>y L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ngu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g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59510" y="1907610"/>
            <a:ext cx="3255670" cy="8724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ss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b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0" dirty="0">
                <a:latin typeface="Times New Roman"/>
                <a:cs typeface="Times New Roman"/>
              </a:rPr>
              <a:t>y 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ti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ns</a:t>
            </a:r>
            <a:endParaRPr sz="2800">
              <a:latin typeface="Times New Roman"/>
              <a:cs typeface="Times New Roman"/>
            </a:endParaRPr>
          </a:p>
          <a:p>
            <a:pPr marL="12700" marR="53339">
              <a:lnSpc>
                <a:spcPct val="95825"/>
              </a:lnSpc>
              <a:spcBef>
                <a:spcPts val="503"/>
              </a:spcBef>
            </a:pP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ti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s: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25340" y="1907610"/>
            <a:ext cx="514705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48427" y="1907610"/>
            <a:ext cx="59436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4" dirty="0">
                <a:latin typeface="Times New Roman"/>
                <a:cs typeface="Times New Roman"/>
              </a:rPr>
              <a:t>j</a:t>
            </a:r>
            <a:r>
              <a:rPr sz="2800" spc="9" dirty="0">
                <a:latin typeface="Times New Roman"/>
                <a:cs typeface="Times New Roman"/>
              </a:rPr>
              <a:t>u</a:t>
            </a:r>
            <a:r>
              <a:rPr sz="2800" spc="0" dirty="0">
                <a:latin typeface="Times New Roman"/>
                <a:cs typeface="Times New Roman"/>
              </a:rPr>
              <a:t>st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53303" y="1907610"/>
            <a:ext cx="1486204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dirty="0">
                <a:latin typeface="Times New Roman"/>
                <a:cs typeface="Times New Roman"/>
              </a:rPr>
              <a:t>sh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h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nd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49668" y="1907610"/>
            <a:ext cx="498347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9" dirty="0">
                <a:latin typeface="Times New Roman"/>
                <a:cs typeface="Times New Roman"/>
              </a:rPr>
              <a:t>f</a:t>
            </a:r>
            <a:r>
              <a:rPr sz="2800" spc="0" dirty="0">
                <a:latin typeface="Times New Roman"/>
                <a:cs typeface="Times New Roman"/>
              </a:rPr>
              <a:t>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57820" y="1907610"/>
            <a:ext cx="128209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h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5660" y="197492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9510" y="5342960"/>
            <a:ext cx="2550515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9" dirty="0">
                <a:latin typeface="Times New Roman"/>
                <a:cs typeface="Times New Roman"/>
              </a:rPr>
              <a:t>(</a:t>
            </a:r>
            <a:r>
              <a:rPr sz="2800" spc="4" dirty="0">
                <a:latin typeface="Times New Roman"/>
                <a:cs typeface="Times New Roman"/>
              </a:rPr>
              <a:t>F</a:t>
            </a:r>
            <a:r>
              <a:rPr sz="2800" spc="0" dirty="0">
                <a:latin typeface="Times New Roman"/>
                <a:cs typeface="Times New Roman"/>
              </a:rPr>
              <a:t>or</a:t>
            </a:r>
            <a:r>
              <a:rPr sz="2800" spc="23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0" dirty="0">
                <a:latin typeface="Times New Roman"/>
                <a:cs typeface="Times New Roman"/>
              </a:rPr>
              <a:t>l 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ss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b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0" dirty="0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20185" y="5342960"/>
            <a:ext cx="5419852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ti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27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h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t 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9" dirty="0">
                <a:latin typeface="Times New Roman"/>
                <a:cs typeface="Times New Roman"/>
              </a:rPr>
              <a:t>p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a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re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9" dirty="0">
                <a:latin typeface="Times New Roman"/>
                <a:cs typeface="Times New Roman"/>
              </a:rPr>
              <a:t>u</a:t>
            </a:r>
            <a:r>
              <a:rPr sz="2800" spc="4" dirty="0">
                <a:latin typeface="Times New Roman"/>
                <a:cs typeface="Times New Roman"/>
              </a:rPr>
              <a:t>lt</a:t>
            </a:r>
            <a:r>
              <a:rPr sz="2800" spc="0" dirty="0">
                <a:latin typeface="Times New Roman"/>
                <a:cs typeface="Times New Roman"/>
              </a:rPr>
              <a:t>,</a:t>
            </a:r>
            <a:r>
              <a:rPr sz="2800" spc="17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he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5660" y="5410279"/>
            <a:ext cx="176606" cy="1854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9510" y="5833180"/>
            <a:ext cx="7853141" cy="13627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635">
              <a:lnSpc>
                <a:spcPts val="2935"/>
              </a:lnSpc>
              <a:spcBef>
                <a:spcPts val="146"/>
              </a:spcBef>
            </a:pPr>
            <a:r>
              <a:rPr sz="2800" spc="9" dirty="0">
                <a:latin typeface="Times New Roman"/>
                <a:cs typeface="Times New Roman"/>
              </a:rPr>
              <a:t>f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st</a:t>
            </a:r>
            <a:r>
              <a:rPr sz="2800" spc="27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9" dirty="0">
                <a:latin typeface="Times New Roman"/>
                <a:cs typeface="Times New Roman"/>
              </a:rPr>
              <a:t>g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nt</a:t>
            </a:r>
            <a:r>
              <a:rPr sz="2800" spc="27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s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he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d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4" dirty="0">
                <a:latin typeface="Times New Roman"/>
                <a:cs typeface="Times New Roman"/>
              </a:rPr>
              <a:t>ti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-9" dirty="0">
                <a:latin typeface="Times New Roman"/>
                <a:cs typeface="Times New Roman"/>
              </a:rPr>
              <a:t>t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n.)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14583"/>
              </a:lnSpc>
              <a:spcBef>
                <a:spcPts val="605"/>
              </a:spcBef>
            </a:pPr>
            <a:r>
              <a:rPr sz="2800" spc="-4" dirty="0">
                <a:latin typeface="Times New Roman"/>
                <a:cs typeface="Times New Roman"/>
              </a:rPr>
              <a:t>V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y</a:t>
            </a:r>
            <a:r>
              <a:rPr sz="2800" spc="37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sy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o </a:t>
            </a:r>
            <a:r>
              <a:rPr sz="2800" spc="-9" dirty="0">
                <a:latin typeface="Times New Roman"/>
                <a:cs typeface="Times New Roman"/>
              </a:rPr>
              <a:t>w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27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n 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ss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9" dirty="0">
                <a:latin typeface="Times New Roman"/>
                <a:cs typeface="Times New Roman"/>
              </a:rPr>
              <a:t>b</a:t>
            </a:r>
            <a:r>
              <a:rPr sz="2800" spc="-9" dirty="0">
                <a:latin typeface="Times New Roman"/>
                <a:cs typeface="Times New Roman"/>
              </a:rPr>
              <a:t>l</a:t>
            </a:r>
            <a:r>
              <a:rPr sz="2800" spc="0" dirty="0">
                <a:latin typeface="Times New Roman"/>
                <a:cs typeface="Times New Roman"/>
              </a:rPr>
              <a:t>y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-9" dirty="0">
                <a:latin typeface="Times New Roman"/>
                <a:cs typeface="Times New Roman"/>
              </a:rPr>
              <a:t>L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g</a:t>
            </a:r>
            <a:r>
              <a:rPr sz="2800" spc="9" dirty="0">
                <a:latin typeface="Times New Roman"/>
                <a:cs typeface="Times New Roman"/>
              </a:rPr>
              <a:t>u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g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­</a:t>
            </a:r>
            <a:r>
              <a:rPr sz="2800" spc="0" dirty="0">
                <a:latin typeface="Times New Roman"/>
                <a:cs typeface="Times New Roman"/>
              </a:rPr>
              <a:t>&gt;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Mac</a:t>
            </a:r>
            <a:r>
              <a:rPr sz="2800" spc="0" dirty="0">
                <a:latin typeface="Times New Roman"/>
                <a:cs typeface="Times New Roman"/>
              </a:rPr>
              <a:t>h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ne 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9" dirty="0">
                <a:latin typeface="Times New Roman"/>
                <a:cs typeface="Times New Roman"/>
              </a:rPr>
              <a:t>g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ge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ra</a:t>
            </a:r>
            <a:r>
              <a:rPr sz="2800" spc="0" dirty="0">
                <a:latin typeface="Times New Roman"/>
                <a:cs typeface="Times New Roman"/>
              </a:rPr>
              <a:t>ns</a:t>
            </a:r>
            <a:r>
              <a:rPr sz="2800" spc="9" dirty="0">
                <a:latin typeface="Times New Roman"/>
                <a:cs typeface="Times New Roman"/>
              </a:rPr>
              <a:t>l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5660" y="639071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14500" y="2830829"/>
            <a:ext cx="6367780" cy="2353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31469">
              <a:lnSpc>
                <a:spcPct val="95825"/>
              </a:lnSpc>
              <a:spcBef>
                <a:spcPts val="450"/>
              </a:spcBef>
            </a:pPr>
            <a:r>
              <a:rPr sz="2400" u="heavy" spc="0" dirty="0">
                <a:latin typeface="Times New Roman"/>
                <a:cs typeface="Times New Roman"/>
              </a:rPr>
              <a:t>M</a:t>
            </a:r>
            <a:r>
              <a:rPr sz="2400" u="heavy" spc="4" dirty="0">
                <a:latin typeface="Times New Roman"/>
                <a:cs typeface="Times New Roman"/>
              </a:rPr>
              <a:t>ac</a:t>
            </a:r>
            <a:r>
              <a:rPr sz="2400" u="heavy" spc="0" dirty="0">
                <a:latin typeface="Times New Roman"/>
                <a:cs typeface="Times New Roman"/>
              </a:rPr>
              <a:t>hine</a:t>
            </a:r>
            <a:r>
              <a:rPr sz="2400" u="heavy" spc="-26" dirty="0">
                <a:latin typeface="Times New Roman"/>
                <a:cs typeface="Times New Roman"/>
              </a:rPr>
              <a:t> </a:t>
            </a:r>
            <a:r>
              <a:rPr sz="2400" u="heavy" spc="-4" dirty="0">
                <a:latin typeface="Times New Roman"/>
                <a:cs typeface="Times New Roman"/>
              </a:rPr>
              <a:t>L</a:t>
            </a:r>
            <a:r>
              <a:rPr sz="2400" u="heavy" spc="4" dirty="0">
                <a:latin typeface="Times New Roman"/>
                <a:cs typeface="Times New Roman"/>
              </a:rPr>
              <a:t>a</a:t>
            </a:r>
            <a:r>
              <a:rPr sz="2400" u="heavy" spc="0" dirty="0">
                <a:latin typeface="Times New Roman"/>
                <a:cs typeface="Times New Roman"/>
              </a:rPr>
              <a:t>ngu</a:t>
            </a:r>
            <a:r>
              <a:rPr sz="2400" u="heavy" spc="4" dirty="0">
                <a:latin typeface="Times New Roman"/>
                <a:cs typeface="Times New Roman"/>
              </a:rPr>
              <a:t>a</a:t>
            </a:r>
            <a:r>
              <a:rPr sz="2400" u="heavy" spc="0" dirty="0">
                <a:latin typeface="Times New Roman"/>
                <a:cs typeface="Times New Roman"/>
              </a:rPr>
              <a:t>ge </a:t>
            </a:r>
            <a:r>
              <a:rPr sz="2400" spc="0" dirty="0">
                <a:latin typeface="Times New Roman"/>
                <a:cs typeface="Times New Roman"/>
              </a:rPr>
              <a:t>          </a:t>
            </a:r>
            <a:r>
              <a:rPr sz="2400" spc="129" dirty="0">
                <a:latin typeface="Times New Roman"/>
                <a:cs typeface="Times New Roman"/>
              </a:rPr>
              <a:t> </a:t>
            </a:r>
            <a:r>
              <a:rPr sz="2400" u="heavy" spc="-4" dirty="0">
                <a:latin typeface="Times New Roman"/>
                <a:cs typeface="Times New Roman"/>
              </a:rPr>
              <a:t>E</a:t>
            </a:r>
            <a:r>
              <a:rPr sz="2400" u="heavy" spc="0" dirty="0">
                <a:latin typeface="Times New Roman"/>
                <a:cs typeface="Times New Roman"/>
              </a:rPr>
              <a:t>qu</a:t>
            </a:r>
            <a:r>
              <a:rPr sz="2400" u="heavy" spc="9" dirty="0">
                <a:latin typeface="Times New Roman"/>
                <a:cs typeface="Times New Roman"/>
              </a:rPr>
              <a:t>i</a:t>
            </a:r>
            <a:r>
              <a:rPr sz="2400" u="heavy" spc="0" dirty="0">
                <a:latin typeface="Times New Roman"/>
                <a:cs typeface="Times New Roman"/>
              </a:rPr>
              <a:t>v</a:t>
            </a:r>
            <a:r>
              <a:rPr sz="2400" u="heavy" spc="-4" dirty="0">
                <a:latin typeface="Times New Roman"/>
                <a:cs typeface="Times New Roman"/>
              </a:rPr>
              <a:t>a</a:t>
            </a:r>
            <a:r>
              <a:rPr sz="2400" u="heavy" spc="9" dirty="0">
                <a:latin typeface="Times New Roman"/>
                <a:cs typeface="Times New Roman"/>
              </a:rPr>
              <a:t>l</a:t>
            </a:r>
            <a:r>
              <a:rPr sz="2400" u="heavy" spc="-4" dirty="0">
                <a:latin typeface="Times New Roman"/>
                <a:cs typeface="Times New Roman"/>
              </a:rPr>
              <a:t>e</a:t>
            </a:r>
            <a:r>
              <a:rPr sz="2400" u="heavy" spc="0" dirty="0">
                <a:latin typeface="Times New Roman"/>
                <a:cs typeface="Times New Roman"/>
              </a:rPr>
              <a:t>nt</a:t>
            </a:r>
            <a:r>
              <a:rPr sz="2400" u="heavy" spc="9" dirty="0">
                <a:latin typeface="Times New Roman"/>
                <a:cs typeface="Times New Roman"/>
              </a:rPr>
              <a:t> </a:t>
            </a:r>
            <a:r>
              <a:rPr sz="2400" u="heavy" spc="-9" dirty="0">
                <a:latin typeface="Times New Roman"/>
                <a:cs typeface="Times New Roman"/>
              </a:rPr>
              <a:t>A</a:t>
            </a:r>
            <a:r>
              <a:rPr sz="2400" u="heavy" spc="4" dirty="0">
                <a:latin typeface="Times New Roman"/>
                <a:cs typeface="Times New Roman"/>
              </a:rPr>
              <a:t>ss</a:t>
            </a:r>
            <a:r>
              <a:rPr sz="2400" u="heavy" spc="-4" dirty="0">
                <a:latin typeface="Times New Roman"/>
                <a:cs typeface="Times New Roman"/>
              </a:rPr>
              <a:t>e</a:t>
            </a:r>
            <a:r>
              <a:rPr sz="2400" u="heavy" spc="9" dirty="0">
                <a:latin typeface="Times New Roman"/>
                <a:cs typeface="Times New Roman"/>
              </a:rPr>
              <a:t>m</a:t>
            </a:r>
            <a:r>
              <a:rPr sz="2400" u="heavy" spc="0" dirty="0">
                <a:latin typeface="Times New Roman"/>
                <a:cs typeface="Times New Roman"/>
              </a:rPr>
              <a:t>bly</a:t>
            </a:r>
            <a:endParaRPr sz="2400">
              <a:latin typeface="Times New Roman"/>
              <a:cs typeface="Times New Roman"/>
            </a:endParaRPr>
          </a:p>
          <a:p>
            <a:pPr marL="325119">
              <a:lnSpc>
                <a:spcPct val="94401"/>
              </a:lnSpc>
              <a:spcBef>
                <a:spcPts val="1522"/>
              </a:spcBef>
            </a:pPr>
            <a:r>
              <a:rPr sz="2400" spc="-4" dirty="0">
                <a:latin typeface="Courier New"/>
                <a:cs typeface="Courier New"/>
              </a:rPr>
              <a:t>100000010010010</a:t>
            </a:r>
            <a:r>
              <a:rPr sz="2400" spc="0" dirty="0">
                <a:latin typeface="Courier New"/>
                <a:cs typeface="Courier New"/>
              </a:rPr>
              <a:t>1</a:t>
            </a:r>
            <a:r>
              <a:rPr sz="2400" spc="1439" dirty="0">
                <a:latin typeface="Courier New"/>
                <a:cs typeface="Courier New"/>
              </a:rPr>
              <a:t> </a:t>
            </a:r>
            <a:r>
              <a:rPr sz="2400" spc="-4" dirty="0">
                <a:latin typeface="Courier New"/>
                <a:cs typeface="Courier New"/>
              </a:rPr>
              <a:t>LOA</a:t>
            </a:r>
            <a:r>
              <a:rPr sz="2400" spc="0" dirty="0">
                <a:latin typeface="Courier New"/>
                <a:cs typeface="Courier New"/>
              </a:rPr>
              <a:t>D </a:t>
            </a:r>
            <a:r>
              <a:rPr sz="2400" spc="-4" dirty="0">
                <a:latin typeface="Courier New"/>
                <a:cs typeface="Courier New"/>
              </a:rPr>
              <a:t>R</a:t>
            </a:r>
            <a:r>
              <a:rPr sz="2400" spc="0" dirty="0">
                <a:latin typeface="Courier New"/>
                <a:cs typeface="Courier New"/>
              </a:rPr>
              <a:t>1 5</a:t>
            </a:r>
            <a:endParaRPr sz="2400">
              <a:latin typeface="Courier New"/>
              <a:cs typeface="Courier New"/>
            </a:endParaRPr>
          </a:p>
          <a:p>
            <a:pPr marL="325119">
              <a:lnSpc>
                <a:spcPct val="94401"/>
              </a:lnSpc>
              <a:spcBef>
                <a:spcPts val="70"/>
              </a:spcBef>
            </a:pPr>
            <a:r>
              <a:rPr sz="2400" spc="-4" dirty="0">
                <a:latin typeface="Courier New"/>
                <a:cs typeface="Courier New"/>
              </a:rPr>
              <a:t>100000010100010</a:t>
            </a:r>
            <a:r>
              <a:rPr sz="2400" spc="0" dirty="0">
                <a:latin typeface="Courier New"/>
                <a:cs typeface="Courier New"/>
              </a:rPr>
              <a:t>1</a:t>
            </a:r>
            <a:r>
              <a:rPr sz="2400" spc="1439" dirty="0">
                <a:latin typeface="Courier New"/>
                <a:cs typeface="Courier New"/>
              </a:rPr>
              <a:t> </a:t>
            </a:r>
            <a:r>
              <a:rPr sz="2400" spc="-4" dirty="0">
                <a:latin typeface="Courier New"/>
                <a:cs typeface="Courier New"/>
              </a:rPr>
              <a:t>LOA</a:t>
            </a:r>
            <a:r>
              <a:rPr sz="2400" spc="0" dirty="0">
                <a:latin typeface="Courier New"/>
                <a:cs typeface="Courier New"/>
              </a:rPr>
              <a:t>D </a:t>
            </a:r>
            <a:r>
              <a:rPr sz="2400" spc="-4" dirty="0">
                <a:latin typeface="Courier New"/>
                <a:cs typeface="Courier New"/>
              </a:rPr>
              <a:t>R</a:t>
            </a:r>
            <a:r>
              <a:rPr sz="2400" spc="0" dirty="0">
                <a:latin typeface="Courier New"/>
                <a:cs typeface="Courier New"/>
              </a:rPr>
              <a:t>2 5</a:t>
            </a:r>
            <a:endParaRPr sz="2400">
              <a:latin typeface="Courier New"/>
              <a:cs typeface="Courier New"/>
            </a:endParaRPr>
          </a:p>
          <a:p>
            <a:pPr marL="325119">
              <a:lnSpc>
                <a:spcPct val="94401"/>
              </a:lnSpc>
              <a:spcBef>
                <a:spcPts val="60"/>
              </a:spcBef>
            </a:pPr>
            <a:r>
              <a:rPr sz="2400" spc="-4" dirty="0">
                <a:latin typeface="Courier New"/>
                <a:cs typeface="Courier New"/>
              </a:rPr>
              <a:t>101000010000011</a:t>
            </a:r>
            <a:r>
              <a:rPr sz="2400" spc="0" dirty="0">
                <a:latin typeface="Courier New"/>
                <a:cs typeface="Courier New"/>
              </a:rPr>
              <a:t>0</a:t>
            </a:r>
            <a:r>
              <a:rPr sz="2400" spc="1439" dirty="0">
                <a:latin typeface="Courier New"/>
                <a:cs typeface="Courier New"/>
              </a:rPr>
              <a:t> </a:t>
            </a:r>
            <a:r>
              <a:rPr sz="2400" spc="-4" dirty="0">
                <a:latin typeface="Courier New"/>
                <a:cs typeface="Courier New"/>
              </a:rPr>
              <a:t>AD</a:t>
            </a:r>
            <a:r>
              <a:rPr sz="2400" spc="0" dirty="0">
                <a:latin typeface="Courier New"/>
                <a:cs typeface="Courier New"/>
              </a:rPr>
              <a:t>D </a:t>
            </a:r>
            <a:r>
              <a:rPr sz="2400" spc="-4" dirty="0">
                <a:latin typeface="Courier New"/>
                <a:cs typeface="Courier New"/>
              </a:rPr>
              <a:t>R</a:t>
            </a:r>
            <a:r>
              <a:rPr sz="2400" spc="0" dirty="0">
                <a:latin typeface="Courier New"/>
                <a:cs typeface="Courier New"/>
              </a:rPr>
              <a:t>0 </a:t>
            </a:r>
            <a:r>
              <a:rPr sz="2400" spc="-4" dirty="0">
                <a:latin typeface="Courier New"/>
                <a:cs typeface="Courier New"/>
              </a:rPr>
              <a:t>R</a:t>
            </a:r>
            <a:r>
              <a:rPr sz="2400" spc="0" dirty="0">
                <a:latin typeface="Courier New"/>
                <a:cs typeface="Courier New"/>
              </a:rPr>
              <a:t>1 </a:t>
            </a:r>
            <a:r>
              <a:rPr sz="2400" spc="-4" dirty="0">
                <a:latin typeface="Courier New"/>
                <a:cs typeface="Courier New"/>
              </a:rPr>
              <a:t>R</a:t>
            </a:r>
            <a:r>
              <a:rPr sz="2400" spc="0" dirty="0">
                <a:latin typeface="Courier New"/>
                <a:cs typeface="Courier New"/>
              </a:rPr>
              <a:t>2</a:t>
            </a:r>
            <a:endParaRPr sz="2400">
              <a:latin typeface="Courier New"/>
              <a:cs typeface="Courier New"/>
            </a:endParaRPr>
          </a:p>
          <a:p>
            <a:pPr marL="325119">
              <a:lnSpc>
                <a:spcPct val="94401"/>
              </a:lnSpc>
              <a:spcBef>
                <a:spcPts val="60"/>
              </a:spcBef>
            </a:pPr>
            <a:r>
              <a:rPr sz="2400" spc="-4" dirty="0">
                <a:latin typeface="Courier New"/>
                <a:cs typeface="Courier New"/>
              </a:rPr>
              <a:t>100000100000011</a:t>
            </a:r>
            <a:r>
              <a:rPr sz="2400" spc="0" dirty="0">
                <a:latin typeface="Courier New"/>
                <a:cs typeface="Courier New"/>
              </a:rPr>
              <a:t>0</a:t>
            </a:r>
            <a:r>
              <a:rPr sz="2400" spc="1439" dirty="0">
                <a:latin typeface="Courier New"/>
                <a:cs typeface="Courier New"/>
              </a:rPr>
              <a:t> </a:t>
            </a:r>
            <a:r>
              <a:rPr sz="2400" spc="-4" dirty="0">
                <a:latin typeface="Courier New"/>
                <a:cs typeface="Courier New"/>
              </a:rPr>
              <a:t>SAV</a:t>
            </a:r>
            <a:r>
              <a:rPr sz="2400" spc="0" dirty="0">
                <a:latin typeface="Courier New"/>
                <a:cs typeface="Courier New"/>
              </a:rPr>
              <a:t>E </a:t>
            </a:r>
            <a:r>
              <a:rPr sz="2400" spc="-4" dirty="0">
                <a:latin typeface="Courier New"/>
                <a:cs typeface="Courier New"/>
              </a:rPr>
              <a:t>R</a:t>
            </a:r>
            <a:r>
              <a:rPr sz="2400" spc="0" dirty="0">
                <a:latin typeface="Courier New"/>
                <a:cs typeface="Courier New"/>
              </a:rPr>
              <a:t>0 6</a:t>
            </a:r>
            <a:endParaRPr sz="2400">
              <a:latin typeface="Courier New"/>
              <a:cs typeface="Courier New"/>
            </a:endParaRPr>
          </a:p>
          <a:p>
            <a:pPr marL="325119">
              <a:lnSpc>
                <a:spcPts val="2660"/>
              </a:lnSpc>
              <a:spcBef>
                <a:spcPts val="203"/>
              </a:spcBef>
            </a:pPr>
            <a:r>
              <a:rPr sz="3600" spc="-4" baseline="3678" dirty="0">
                <a:latin typeface="Courier New"/>
                <a:cs typeface="Courier New"/>
              </a:rPr>
              <a:t>111111111111111</a:t>
            </a:r>
            <a:r>
              <a:rPr sz="3600" spc="0" baseline="3678" dirty="0">
                <a:latin typeface="Courier New"/>
                <a:cs typeface="Courier New"/>
              </a:rPr>
              <a:t>1</a:t>
            </a:r>
            <a:r>
              <a:rPr sz="3600" spc="1439" baseline="3678" dirty="0">
                <a:latin typeface="Courier New"/>
                <a:cs typeface="Courier New"/>
              </a:rPr>
              <a:t> </a:t>
            </a:r>
            <a:r>
              <a:rPr sz="3600" spc="-4" baseline="3678" dirty="0">
                <a:latin typeface="Courier New"/>
                <a:cs typeface="Courier New"/>
              </a:rPr>
              <a:t>HAL</a:t>
            </a:r>
            <a:r>
              <a:rPr sz="3600" spc="0" baseline="3678" dirty="0">
                <a:latin typeface="Courier New"/>
                <a:cs typeface="Courier New"/>
              </a:rPr>
              <a:t>T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12160" y="3032760"/>
            <a:ext cx="7680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391101" y="3032760"/>
            <a:ext cx="7675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644182" y="3032760"/>
            <a:ext cx="7772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061460" y="479627"/>
            <a:ext cx="2040432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-9" dirty="0">
                <a:latin typeface="Times New Roman"/>
                <a:cs typeface="Times New Roman"/>
              </a:rPr>
              <a:t>E</a:t>
            </a:r>
            <a:r>
              <a:rPr sz="4400" spc="9" dirty="0">
                <a:latin typeface="Times New Roman"/>
                <a:cs typeface="Times New Roman"/>
              </a:rPr>
              <a:t>x</a:t>
            </a:r>
            <a:r>
              <a:rPr sz="4400" spc="4" dirty="0">
                <a:latin typeface="Times New Roman"/>
                <a:cs typeface="Times New Roman"/>
              </a:rPr>
              <a:t>e</a:t>
            </a:r>
            <a:r>
              <a:rPr sz="4400" spc="-4" dirty="0">
                <a:latin typeface="Times New Roman"/>
                <a:cs typeface="Times New Roman"/>
              </a:rPr>
              <a:t>r</a:t>
            </a:r>
            <a:r>
              <a:rPr sz="4400" spc="4" dirty="0">
                <a:latin typeface="Times New Roman"/>
                <a:cs typeface="Times New Roman"/>
              </a:rPr>
              <a:t>c</a:t>
            </a:r>
            <a:r>
              <a:rPr sz="4400" spc="-4" dirty="0">
                <a:latin typeface="Times New Roman"/>
                <a:cs typeface="Times New Roman"/>
              </a:rPr>
              <a:t>i</a:t>
            </a:r>
            <a:r>
              <a:rPr sz="4400" spc="9" dirty="0">
                <a:latin typeface="Times New Roman"/>
                <a:cs typeface="Times New Roman"/>
              </a:rPr>
              <a:t>s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97170" y="1850077"/>
            <a:ext cx="2837303" cy="18681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9411" algn="just">
              <a:lnSpc>
                <a:spcPts val="2125"/>
              </a:lnSpc>
              <a:spcBef>
                <a:spcPts val="106"/>
              </a:spcBef>
            </a:pP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-1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[M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]</a:t>
            </a:r>
            <a:r>
              <a:rPr sz="2000" spc="-35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[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  <a:p>
            <a:pPr marL="12700" marR="492759">
              <a:lnSpc>
                <a:spcPct val="100041"/>
              </a:lnSpc>
              <a:spcBef>
                <a:spcPts val="493"/>
              </a:spcBef>
            </a:pP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OA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D</a:t>
            </a:r>
            <a:r>
              <a:rPr sz="2000" spc="-14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[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]</a:t>
            </a:r>
            <a:r>
              <a:rPr sz="2000" spc="1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[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]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V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-7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[R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]</a:t>
            </a:r>
            <a:r>
              <a:rPr sz="2000" spc="-1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[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233"/>
              </a:lnSpc>
            </a:pP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AD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D</a:t>
            </a:r>
            <a:r>
              <a:rPr sz="2000" spc="-1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[R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]</a:t>
            </a:r>
            <a:r>
              <a:rPr sz="2000" spc="-1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[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]</a:t>
            </a:r>
            <a:r>
              <a:rPr sz="2000" spc="1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[R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] 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U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B</a:t>
            </a:r>
            <a:r>
              <a:rPr sz="2000" spc="1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[R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]</a:t>
            </a:r>
            <a:r>
              <a:rPr sz="2000" spc="-1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[R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]</a:t>
            </a:r>
            <a:r>
              <a:rPr sz="2000" spc="1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[R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] H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8740" y="1860429"/>
            <a:ext cx="2713431" cy="69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30"/>
              </a:lnSpc>
              <a:spcBef>
                <a:spcPts val="126"/>
              </a:spcBef>
            </a:pPr>
            <a:r>
              <a:rPr sz="2400" spc="4" dirty="0">
                <a:latin typeface="Times New Roman"/>
                <a:cs typeface="Times New Roman"/>
              </a:rPr>
              <a:t>W</a:t>
            </a:r>
            <a:r>
              <a:rPr sz="2400" spc="0" dirty="0">
                <a:latin typeface="Times New Roman"/>
                <a:cs typeface="Times New Roman"/>
              </a:rPr>
              <a:t>h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t would be the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s</a:t>
            </a:r>
            <a:r>
              <a:rPr sz="2400" spc="4" dirty="0">
                <a:latin typeface="Times New Roman"/>
                <a:cs typeface="Times New Roman"/>
              </a:rPr>
              <a:t>se</a:t>
            </a:r>
            <a:r>
              <a:rPr sz="2400" spc="0" dirty="0">
                <a:latin typeface="Times New Roman"/>
                <a:cs typeface="Times New Roman"/>
              </a:rPr>
              <a:t>mbly </a:t>
            </a:r>
            <a:r>
              <a:rPr sz="2400" spc="9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n</a:t>
            </a:r>
            <a:r>
              <a:rPr sz="2400" spc="4" dirty="0">
                <a:latin typeface="Times New Roman"/>
                <a:cs typeface="Times New Roman"/>
              </a:rPr>
              <a:t>s</a:t>
            </a:r>
            <a:r>
              <a:rPr sz="2400" spc="0" dirty="0">
                <a:latin typeface="Times New Roman"/>
                <a:cs typeface="Times New Roman"/>
              </a:rPr>
              <a:t>t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u</a:t>
            </a:r>
            <a:r>
              <a:rPr sz="2400" spc="4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tions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73320" y="1899795"/>
            <a:ext cx="13340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69"/>
              </a:lnSpc>
              <a:spcBef>
                <a:spcPts val="48"/>
              </a:spcBef>
            </a:pPr>
            <a:r>
              <a:rPr sz="900" dirty="0">
                <a:latin typeface="Symbol"/>
                <a:cs typeface="Symbol"/>
              </a:rPr>
              <a:t>●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24890" y="1919582"/>
            <a:ext cx="155005" cy="162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50" dirty="0">
                <a:latin typeface="Symbol"/>
                <a:cs typeface="Symbol"/>
              </a:rPr>
              <a:t>●</a:t>
            </a:r>
            <a:endParaRPr sz="10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68165" y="2226189"/>
            <a:ext cx="30855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2400" spc="0" dirty="0">
                <a:latin typeface="Times New Roman"/>
                <a:cs typeface="Times New Roman"/>
              </a:rPr>
              <a:t>to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73320" y="2268095"/>
            <a:ext cx="13340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69"/>
              </a:lnSpc>
              <a:spcBef>
                <a:spcPts val="48"/>
              </a:spcBef>
            </a:pPr>
            <a:r>
              <a:rPr sz="900" dirty="0">
                <a:latin typeface="Symbol"/>
                <a:cs typeface="Symbol"/>
              </a:rPr>
              <a:t>●</a:t>
            </a:r>
            <a:endParaRPr sz="9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73320" y="2572895"/>
            <a:ext cx="13340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69"/>
              </a:lnSpc>
              <a:spcBef>
                <a:spcPts val="48"/>
              </a:spcBef>
            </a:pPr>
            <a:r>
              <a:rPr sz="900" dirty="0">
                <a:latin typeface="Symbol"/>
                <a:cs typeface="Symbol"/>
              </a:rPr>
              <a:t>●</a:t>
            </a:r>
            <a:endParaRPr sz="9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8740" y="2591949"/>
            <a:ext cx="2240991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2400" spc="4" dirty="0">
                <a:latin typeface="Times New Roman"/>
                <a:cs typeface="Times New Roman"/>
              </a:rPr>
              <a:t>s</a:t>
            </a:r>
            <a:r>
              <a:rPr sz="2400" spc="0" dirty="0">
                <a:latin typeface="Times New Roman"/>
                <a:cs typeface="Times New Roman"/>
              </a:rPr>
              <a:t>w</a:t>
            </a:r>
            <a:r>
              <a:rPr sz="2400" spc="-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p 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spc="-9" dirty="0">
                <a:latin typeface="Times New Roman"/>
                <a:cs typeface="Times New Roman"/>
              </a:rPr>
              <a:t>h</a:t>
            </a:r>
            <a:r>
              <a:rPr sz="2400" spc="0" dirty="0">
                <a:latin typeface="Times New Roman"/>
                <a:cs typeface="Times New Roman"/>
              </a:rPr>
              <a:t>e </a:t>
            </a:r>
            <a:r>
              <a:rPr sz="2400" spc="4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ont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nts</a:t>
            </a:r>
            <a:endParaRPr sz="24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</a:pPr>
            <a:r>
              <a:rPr sz="2400" spc="4" dirty="0">
                <a:latin typeface="Times New Roman"/>
                <a:cs typeface="Times New Roman"/>
              </a:rPr>
              <a:t>re</a:t>
            </a:r>
            <a:r>
              <a:rPr sz="2400" spc="0" dirty="0">
                <a:latin typeface="Times New Roman"/>
                <a:cs typeface="Times New Roman"/>
              </a:rPr>
              <a:t>gis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spc="-4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s</a:t>
            </a:r>
            <a:r>
              <a:rPr sz="2400" spc="52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1 &amp; 2?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5725" y="2591949"/>
            <a:ext cx="32501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2400" spc="0" dirty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73320" y="2877695"/>
            <a:ext cx="13340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69"/>
              </a:lnSpc>
              <a:spcBef>
                <a:spcPts val="48"/>
              </a:spcBef>
            </a:pPr>
            <a:r>
              <a:rPr sz="900" dirty="0">
                <a:latin typeface="Symbol"/>
                <a:cs typeface="Symbol"/>
              </a:rPr>
              <a:t>●</a:t>
            </a:r>
            <a:endParaRPr sz="9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73320" y="3182495"/>
            <a:ext cx="13340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69"/>
              </a:lnSpc>
              <a:spcBef>
                <a:spcPts val="48"/>
              </a:spcBef>
            </a:pPr>
            <a:r>
              <a:rPr sz="900" dirty="0">
                <a:latin typeface="Symbol"/>
                <a:cs typeface="Symbol"/>
              </a:rPr>
              <a:t>●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973320" y="3487295"/>
            <a:ext cx="13340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69"/>
              </a:lnSpc>
              <a:spcBef>
                <a:spcPts val="48"/>
              </a:spcBef>
            </a:pPr>
            <a:r>
              <a:rPr sz="900" dirty="0">
                <a:latin typeface="Symbol"/>
                <a:cs typeface="Symbol"/>
              </a:rPr>
              <a:t>●</a:t>
            </a:r>
            <a:endParaRPr sz="9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41650" y="479627"/>
            <a:ext cx="2040432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dirty="0">
                <a:latin typeface="Times New Roman"/>
                <a:cs typeface="Times New Roman"/>
              </a:rPr>
              <a:t>Ex</a:t>
            </a:r>
            <a:r>
              <a:rPr sz="4400" spc="4" dirty="0">
                <a:latin typeface="Times New Roman"/>
                <a:cs typeface="Times New Roman"/>
              </a:rPr>
              <a:t>e</a:t>
            </a:r>
            <a:r>
              <a:rPr sz="4400" spc="-4" dirty="0">
                <a:latin typeface="Times New Roman"/>
                <a:cs typeface="Times New Roman"/>
              </a:rPr>
              <a:t>r</a:t>
            </a:r>
            <a:r>
              <a:rPr sz="4400" spc="4" dirty="0">
                <a:latin typeface="Times New Roman"/>
                <a:cs typeface="Times New Roman"/>
              </a:rPr>
              <a:t>c</a:t>
            </a:r>
            <a:r>
              <a:rPr sz="4400" spc="-4" dirty="0">
                <a:latin typeface="Times New Roman"/>
                <a:cs typeface="Times New Roman"/>
              </a:rPr>
              <a:t>i</a:t>
            </a:r>
            <a:r>
              <a:rPr sz="4400" spc="9" dirty="0">
                <a:latin typeface="Times New Roman"/>
                <a:cs typeface="Times New Roman"/>
              </a:rPr>
              <a:t>s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13121" y="479627"/>
            <a:ext cx="2005787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S</a:t>
            </a:r>
            <a:r>
              <a:rPr sz="4400" spc="9" dirty="0">
                <a:latin typeface="Times New Roman"/>
                <a:cs typeface="Times New Roman"/>
              </a:rPr>
              <a:t>o</a:t>
            </a:r>
            <a:r>
              <a:rPr sz="4400" spc="-4" dirty="0">
                <a:latin typeface="Times New Roman"/>
                <a:cs typeface="Times New Roman"/>
              </a:rPr>
              <a:t>l</a:t>
            </a:r>
            <a:r>
              <a:rPr sz="4400" spc="9" dirty="0">
                <a:latin typeface="Times New Roman"/>
                <a:cs typeface="Times New Roman"/>
              </a:rPr>
              <a:t>u</a:t>
            </a:r>
            <a:r>
              <a:rPr sz="4400" spc="-4" dirty="0">
                <a:latin typeface="Times New Roman"/>
                <a:cs typeface="Times New Roman"/>
              </a:rPr>
              <a:t>ti</a:t>
            </a:r>
            <a:r>
              <a:rPr sz="4400" spc="9" dirty="0">
                <a:latin typeface="Times New Roman"/>
                <a:cs typeface="Times New Roman"/>
              </a:rPr>
              <a:t>o</a:t>
            </a:r>
            <a:r>
              <a:rPr sz="4400" spc="0" dirty="0">
                <a:latin typeface="Times New Roman"/>
                <a:cs typeface="Times New Roman"/>
              </a:rPr>
              <a:t>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092960" y="2206060"/>
            <a:ext cx="2123440" cy="1926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339">
              <a:lnSpc>
                <a:spcPts val="2935"/>
              </a:lnSpc>
              <a:spcBef>
                <a:spcPts val="146"/>
              </a:spcBef>
            </a:pPr>
            <a:r>
              <a:rPr sz="2800" spc="4" dirty="0">
                <a:latin typeface="Times New Roman"/>
                <a:cs typeface="Times New Roman"/>
              </a:rPr>
              <a:t>S</a:t>
            </a:r>
            <a:r>
              <a:rPr sz="2800" spc="-9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OR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28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1 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93"/>
              </a:spcBef>
            </a:pPr>
            <a:r>
              <a:rPr sz="2800" spc="-4" dirty="0">
                <a:latin typeface="Times New Roman"/>
                <a:cs typeface="Times New Roman"/>
              </a:rPr>
              <a:t>MO</a:t>
            </a:r>
            <a:r>
              <a:rPr sz="2800" spc="-9" dirty="0">
                <a:latin typeface="Times New Roman"/>
                <a:cs typeface="Times New Roman"/>
              </a:rPr>
              <a:t>V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34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1</a:t>
            </a:r>
            <a:r>
              <a:rPr sz="2800" spc="-18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  <a:p>
            <a:pPr marL="12700" marR="53339">
              <a:lnSpc>
                <a:spcPct val="95825"/>
              </a:lnSpc>
              <a:spcBef>
                <a:spcPts val="830"/>
              </a:spcBef>
            </a:pPr>
            <a:r>
              <a:rPr sz="2800" spc="-9" dirty="0">
                <a:latin typeface="Times New Roman"/>
                <a:cs typeface="Times New Roman"/>
              </a:rPr>
              <a:t>L</a:t>
            </a:r>
            <a:r>
              <a:rPr sz="2800" spc="-4" dirty="0">
                <a:latin typeface="Times New Roman"/>
                <a:cs typeface="Times New Roman"/>
              </a:rPr>
              <a:t>OA</a:t>
            </a:r>
            <a:r>
              <a:rPr sz="2800" spc="0" dirty="0">
                <a:latin typeface="Times New Roman"/>
                <a:cs typeface="Times New Roman"/>
              </a:rPr>
              <a:t>D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2</a:t>
            </a:r>
            <a:r>
              <a:rPr sz="2800" spc="-18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  <a:p>
            <a:pPr marL="12700" marR="53339">
              <a:lnSpc>
                <a:spcPct val="95825"/>
              </a:lnSpc>
              <a:spcBef>
                <a:spcPts val="840"/>
              </a:spcBef>
            </a:pPr>
            <a:r>
              <a:rPr sz="2800" spc="-4" dirty="0">
                <a:latin typeface="Times New Roman"/>
                <a:cs typeface="Times New Roman"/>
              </a:rPr>
              <a:t>HA</a:t>
            </a:r>
            <a:r>
              <a:rPr sz="2800" spc="-9" dirty="0">
                <a:latin typeface="Times New Roman"/>
                <a:cs typeface="Times New Roman"/>
              </a:rPr>
              <a:t>L</a:t>
            </a:r>
            <a:r>
              <a:rPr sz="2800" spc="0" dirty="0"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38350" y="479627"/>
            <a:ext cx="608614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S</a:t>
            </a:r>
            <a:r>
              <a:rPr sz="4400" spc="0" dirty="0">
                <a:latin typeface="Times New Roman"/>
                <a:cs typeface="Times New Roman"/>
              </a:rPr>
              <a:t>o</a:t>
            </a:r>
            <a:r>
              <a:rPr sz="4400" spc="9" dirty="0">
                <a:latin typeface="Times New Roman"/>
                <a:cs typeface="Times New Roman"/>
              </a:rPr>
              <a:t>m</a:t>
            </a:r>
            <a:r>
              <a:rPr sz="4400" spc="0" dirty="0">
                <a:latin typeface="Times New Roman"/>
                <a:cs typeface="Times New Roman"/>
              </a:rPr>
              <a:t>e </a:t>
            </a:r>
            <a:r>
              <a:rPr sz="4400" spc="4" dirty="0">
                <a:latin typeface="Times New Roman"/>
                <a:cs typeface="Times New Roman"/>
              </a:rPr>
              <a:t>M</a:t>
            </a:r>
            <a:r>
              <a:rPr sz="4400" spc="9" dirty="0">
                <a:latin typeface="Times New Roman"/>
                <a:cs typeface="Times New Roman"/>
              </a:rPr>
              <a:t>o</a:t>
            </a:r>
            <a:r>
              <a:rPr sz="4400" spc="-4" dirty="0">
                <a:latin typeface="Times New Roman"/>
                <a:cs typeface="Times New Roman"/>
              </a:rPr>
              <a:t>r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r>
              <a:rPr sz="4400" spc="4" dirty="0">
                <a:latin typeface="Times New Roman"/>
                <a:cs typeface="Times New Roman"/>
              </a:rPr>
              <a:t> I</a:t>
            </a:r>
            <a:r>
              <a:rPr sz="4400" spc="9" dirty="0">
                <a:latin typeface="Times New Roman"/>
                <a:cs typeface="Times New Roman"/>
              </a:rPr>
              <a:t>ns</a:t>
            </a:r>
            <a:r>
              <a:rPr sz="4400" spc="-4" dirty="0">
                <a:latin typeface="Times New Roman"/>
                <a:cs typeface="Times New Roman"/>
              </a:rPr>
              <a:t>tr</a:t>
            </a:r>
            <a:r>
              <a:rPr sz="4400" spc="9" dirty="0">
                <a:latin typeface="Times New Roman"/>
                <a:cs typeface="Times New Roman"/>
              </a:rPr>
              <a:t>u</a:t>
            </a:r>
            <a:r>
              <a:rPr sz="4400" spc="4" dirty="0">
                <a:latin typeface="Times New Roman"/>
                <a:cs typeface="Times New Roman"/>
              </a:rPr>
              <a:t>c</a:t>
            </a:r>
            <a:r>
              <a:rPr sz="4400" spc="-4" dirty="0">
                <a:latin typeface="Times New Roman"/>
                <a:cs typeface="Times New Roman"/>
              </a:rPr>
              <a:t>t</a:t>
            </a:r>
            <a:r>
              <a:rPr sz="4400" spc="9" dirty="0">
                <a:latin typeface="Times New Roman"/>
                <a:cs typeface="Times New Roman"/>
              </a:rPr>
              <a:t>i</a:t>
            </a:r>
            <a:r>
              <a:rPr sz="4400" spc="0" dirty="0">
                <a:latin typeface="Times New Roman"/>
                <a:cs typeface="Times New Roman"/>
              </a:rPr>
              <a:t>o</a:t>
            </a:r>
            <a:r>
              <a:rPr sz="4400" spc="9" dirty="0">
                <a:latin typeface="Times New Roman"/>
                <a:cs typeface="Times New Roman"/>
              </a:rPr>
              <a:t>ns</a:t>
            </a:r>
            <a:r>
              <a:rPr sz="4400" spc="0" dirty="0">
                <a:latin typeface="Times New Roman"/>
                <a:cs typeface="Times New Roman"/>
              </a:rPr>
              <a:t>…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8740" y="1870780"/>
            <a:ext cx="6453225" cy="896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-4" dirty="0">
                <a:latin typeface="Times New Roman"/>
                <a:cs typeface="Times New Roman"/>
              </a:rPr>
              <a:t>W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ar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12" dirty="0">
                <a:latin typeface="Times New Roman"/>
                <a:cs typeface="Times New Roman"/>
              </a:rPr>
              <a:t> 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9" dirty="0">
                <a:latin typeface="Times New Roman"/>
                <a:cs typeface="Times New Roman"/>
              </a:rPr>
              <a:t>s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ng s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cr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l</a:t>
            </a:r>
            <a:r>
              <a:rPr sz="2800" spc="27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f</a:t>
            </a:r>
            <a:r>
              <a:rPr sz="2800" spc="0" dirty="0">
                <a:latin typeface="Times New Roman"/>
                <a:cs typeface="Times New Roman"/>
              </a:rPr>
              <a:t>un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ti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lit</a:t>
            </a:r>
            <a:r>
              <a:rPr sz="2800" spc="9" dirty="0">
                <a:latin typeface="Times New Roman"/>
                <a:cs typeface="Times New Roman"/>
              </a:rPr>
              <a:t>y</a:t>
            </a:r>
            <a:r>
              <a:rPr sz="2800" spc="0" dirty="0">
                <a:latin typeface="Times New Roman"/>
                <a:cs typeface="Times New Roman"/>
              </a:rPr>
              <a:t>…</a:t>
            </a:r>
            <a:endParaRPr sz="2800">
              <a:latin typeface="Times New Roman"/>
              <a:cs typeface="Times New Roman"/>
            </a:endParaRPr>
          </a:p>
          <a:p>
            <a:pPr marL="12700" marR="53340">
              <a:lnSpc>
                <a:spcPct val="95825"/>
              </a:lnSpc>
              <a:spcBef>
                <a:spcPts val="693"/>
              </a:spcBef>
            </a:pPr>
            <a:r>
              <a:rPr sz="2800" spc="-4" dirty="0">
                <a:latin typeface="Times New Roman"/>
                <a:cs typeface="Times New Roman"/>
              </a:rPr>
              <a:t>?</a:t>
            </a:r>
            <a:r>
              <a:rPr sz="2800" spc="0" dirty="0">
                <a:latin typeface="Times New Roman"/>
                <a:cs typeface="Times New Roman"/>
              </a:rPr>
              <a:t>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4890" y="194063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24890" y="245498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9469" y="3611879"/>
            <a:ext cx="8399780" cy="0"/>
          </a:xfrm>
          <a:custGeom>
            <a:avLst/>
            <a:gdLst/>
            <a:ahLst/>
            <a:cxnLst/>
            <a:rect l="l" t="t" r="r" b="b"/>
            <a:pathLst>
              <a:path w="8399780">
                <a:moveTo>
                  <a:pt x="0" y="0"/>
                </a:moveTo>
                <a:lnTo>
                  <a:pt x="8399780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9469" y="6407150"/>
            <a:ext cx="8399780" cy="0"/>
          </a:xfrm>
          <a:custGeom>
            <a:avLst/>
            <a:gdLst/>
            <a:ahLst/>
            <a:cxnLst/>
            <a:rect l="l" t="t" r="r" b="b"/>
            <a:pathLst>
              <a:path w="8399780">
                <a:moveTo>
                  <a:pt x="0" y="0"/>
                </a:moveTo>
                <a:lnTo>
                  <a:pt x="8399780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469" y="3611879"/>
            <a:ext cx="0" cy="2795270"/>
          </a:xfrm>
          <a:custGeom>
            <a:avLst/>
            <a:gdLst/>
            <a:ahLst/>
            <a:cxnLst/>
            <a:rect l="l" t="t" r="r" b="b"/>
            <a:pathLst>
              <a:path h="2795270">
                <a:moveTo>
                  <a:pt x="0" y="0"/>
                </a:moveTo>
                <a:lnTo>
                  <a:pt x="0" y="279527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17720" y="3611879"/>
            <a:ext cx="0" cy="2795270"/>
          </a:xfrm>
          <a:custGeom>
            <a:avLst/>
            <a:gdLst/>
            <a:ahLst/>
            <a:cxnLst/>
            <a:rect l="l" t="t" r="r" b="b"/>
            <a:pathLst>
              <a:path h="2795270">
                <a:moveTo>
                  <a:pt x="0" y="0"/>
                </a:moveTo>
                <a:lnTo>
                  <a:pt x="0" y="279527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239250" y="3611879"/>
            <a:ext cx="0" cy="2795270"/>
          </a:xfrm>
          <a:custGeom>
            <a:avLst/>
            <a:gdLst/>
            <a:ahLst/>
            <a:cxnLst/>
            <a:rect l="l" t="t" r="r" b="b"/>
            <a:pathLst>
              <a:path h="2795270">
                <a:moveTo>
                  <a:pt x="0" y="0"/>
                </a:moveTo>
                <a:lnTo>
                  <a:pt x="0" y="279527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9469" y="4597400"/>
            <a:ext cx="8399780" cy="0"/>
          </a:xfrm>
          <a:custGeom>
            <a:avLst/>
            <a:gdLst/>
            <a:ahLst/>
            <a:cxnLst/>
            <a:rect l="l" t="t" r="r" b="b"/>
            <a:pathLst>
              <a:path w="8399780">
                <a:moveTo>
                  <a:pt x="0" y="0"/>
                </a:moveTo>
                <a:lnTo>
                  <a:pt x="8399780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9469" y="5501640"/>
            <a:ext cx="8399780" cy="0"/>
          </a:xfrm>
          <a:custGeom>
            <a:avLst/>
            <a:gdLst/>
            <a:ahLst/>
            <a:cxnLst/>
            <a:rect l="l" t="t" r="r" b="b"/>
            <a:pathLst>
              <a:path w="8399780">
                <a:moveTo>
                  <a:pt x="0" y="0"/>
                </a:moveTo>
                <a:lnTo>
                  <a:pt x="8399780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38350" y="479627"/>
            <a:ext cx="608614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S</a:t>
            </a:r>
            <a:r>
              <a:rPr sz="4400" spc="0" dirty="0">
                <a:latin typeface="Times New Roman"/>
                <a:cs typeface="Times New Roman"/>
              </a:rPr>
              <a:t>o</a:t>
            </a:r>
            <a:r>
              <a:rPr sz="4400" spc="9" dirty="0">
                <a:latin typeface="Times New Roman"/>
                <a:cs typeface="Times New Roman"/>
              </a:rPr>
              <a:t>m</a:t>
            </a:r>
            <a:r>
              <a:rPr sz="4400" spc="0" dirty="0">
                <a:latin typeface="Times New Roman"/>
                <a:cs typeface="Times New Roman"/>
              </a:rPr>
              <a:t>e </a:t>
            </a:r>
            <a:r>
              <a:rPr sz="4400" spc="4" dirty="0">
                <a:latin typeface="Times New Roman"/>
                <a:cs typeface="Times New Roman"/>
              </a:rPr>
              <a:t>M</a:t>
            </a:r>
            <a:r>
              <a:rPr sz="4400" spc="9" dirty="0">
                <a:latin typeface="Times New Roman"/>
                <a:cs typeface="Times New Roman"/>
              </a:rPr>
              <a:t>o</a:t>
            </a:r>
            <a:r>
              <a:rPr sz="4400" spc="-4" dirty="0">
                <a:latin typeface="Times New Roman"/>
                <a:cs typeface="Times New Roman"/>
              </a:rPr>
              <a:t>r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r>
              <a:rPr sz="4400" spc="4" dirty="0">
                <a:latin typeface="Times New Roman"/>
                <a:cs typeface="Times New Roman"/>
              </a:rPr>
              <a:t> I</a:t>
            </a:r>
            <a:r>
              <a:rPr sz="4400" spc="9" dirty="0">
                <a:latin typeface="Times New Roman"/>
                <a:cs typeface="Times New Roman"/>
              </a:rPr>
              <a:t>ns</a:t>
            </a:r>
            <a:r>
              <a:rPr sz="4400" spc="-4" dirty="0">
                <a:latin typeface="Times New Roman"/>
                <a:cs typeface="Times New Roman"/>
              </a:rPr>
              <a:t>tr</a:t>
            </a:r>
            <a:r>
              <a:rPr sz="4400" spc="9" dirty="0">
                <a:latin typeface="Times New Roman"/>
                <a:cs typeface="Times New Roman"/>
              </a:rPr>
              <a:t>u</a:t>
            </a:r>
            <a:r>
              <a:rPr sz="4400" spc="4" dirty="0">
                <a:latin typeface="Times New Roman"/>
                <a:cs typeface="Times New Roman"/>
              </a:rPr>
              <a:t>c</a:t>
            </a:r>
            <a:r>
              <a:rPr sz="4400" spc="-4" dirty="0">
                <a:latin typeface="Times New Roman"/>
                <a:cs typeface="Times New Roman"/>
              </a:rPr>
              <a:t>t</a:t>
            </a:r>
            <a:r>
              <a:rPr sz="4400" spc="9" dirty="0">
                <a:latin typeface="Times New Roman"/>
                <a:cs typeface="Times New Roman"/>
              </a:rPr>
              <a:t>i</a:t>
            </a:r>
            <a:r>
              <a:rPr sz="4400" spc="0" dirty="0">
                <a:latin typeface="Times New Roman"/>
                <a:cs typeface="Times New Roman"/>
              </a:rPr>
              <a:t>o</a:t>
            </a:r>
            <a:r>
              <a:rPr sz="4400" spc="9" dirty="0">
                <a:latin typeface="Times New Roman"/>
                <a:cs typeface="Times New Roman"/>
              </a:rPr>
              <a:t>ns</a:t>
            </a:r>
            <a:r>
              <a:rPr sz="4400" spc="0" dirty="0">
                <a:latin typeface="Times New Roman"/>
                <a:cs typeface="Times New Roman"/>
              </a:rPr>
              <a:t>…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8740" y="1860429"/>
            <a:ext cx="5550509" cy="772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2400" spc="4" dirty="0">
                <a:latin typeface="Times New Roman"/>
                <a:cs typeface="Times New Roman"/>
              </a:rPr>
              <a:t>W</a:t>
            </a:r>
            <a:r>
              <a:rPr sz="2400" spc="0" dirty="0">
                <a:latin typeface="Times New Roman"/>
                <a:cs typeface="Times New Roman"/>
              </a:rPr>
              <a:t>e </a:t>
            </a:r>
            <a:r>
              <a:rPr sz="2400" spc="-4" dirty="0">
                <a:latin typeface="Times New Roman"/>
                <a:cs typeface="Times New Roman"/>
              </a:rPr>
              <a:t>a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e</a:t>
            </a:r>
            <a:r>
              <a:rPr sz="2400" spc="23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mi</a:t>
            </a:r>
            <a:r>
              <a:rPr sz="2400" spc="4" dirty="0">
                <a:latin typeface="Times New Roman"/>
                <a:cs typeface="Times New Roman"/>
              </a:rPr>
              <a:t>ss</a:t>
            </a:r>
            <a:r>
              <a:rPr sz="2400" spc="0" dirty="0">
                <a:latin typeface="Times New Roman"/>
                <a:cs typeface="Times New Roman"/>
              </a:rPr>
              <a:t>ing s</a:t>
            </a:r>
            <a:r>
              <a:rPr sz="2400" spc="9" dirty="0">
                <a:latin typeface="Times New Roman"/>
                <a:cs typeface="Times New Roman"/>
              </a:rPr>
              <a:t>o</a:t>
            </a:r>
            <a:r>
              <a:rPr sz="2400" spc="0" dirty="0">
                <a:latin typeface="Times New Roman"/>
                <a:cs typeface="Times New Roman"/>
              </a:rPr>
              <a:t>me </a:t>
            </a:r>
            <a:r>
              <a:rPr sz="2400" spc="4" dirty="0">
                <a:latin typeface="Times New Roman"/>
                <a:cs typeface="Times New Roman"/>
              </a:rPr>
              <a:t>cr</a:t>
            </a:r>
            <a:r>
              <a:rPr sz="2400" spc="0" dirty="0">
                <a:latin typeface="Times New Roman"/>
                <a:cs typeface="Times New Roman"/>
              </a:rPr>
              <a:t>u</a:t>
            </a:r>
            <a:r>
              <a:rPr sz="2400" spc="4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i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l</a:t>
            </a:r>
            <a:r>
              <a:rPr sz="2400" spc="23" dirty="0">
                <a:latin typeface="Times New Roman"/>
                <a:cs typeface="Times New Roman"/>
              </a:rPr>
              <a:t> </a:t>
            </a:r>
            <a:r>
              <a:rPr sz="2400" spc="9" dirty="0">
                <a:latin typeface="Times New Roman"/>
                <a:cs typeface="Times New Roman"/>
              </a:rPr>
              <a:t>f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0" dirty="0">
                <a:latin typeface="Times New Roman"/>
                <a:cs typeface="Times New Roman"/>
              </a:rPr>
              <a:t>n</a:t>
            </a:r>
            <a:r>
              <a:rPr sz="2400" spc="4" dirty="0">
                <a:latin typeface="Times New Roman"/>
                <a:cs typeface="Times New Roman"/>
              </a:rPr>
              <a:t>c</a:t>
            </a:r>
            <a:r>
              <a:rPr sz="2400" spc="0" dirty="0">
                <a:latin typeface="Times New Roman"/>
                <a:cs typeface="Times New Roman"/>
              </a:rPr>
              <a:t>t</a:t>
            </a:r>
            <a:r>
              <a:rPr sz="2400" spc="9" dirty="0">
                <a:latin typeface="Times New Roman"/>
                <a:cs typeface="Times New Roman"/>
              </a:rPr>
              <a:t>i</a:t>
            </a:r>
            <a:r>
              <a:rPr sz="2400" spc="0" dirty="0">
                <a:latin typeface="Times New Roman"/>
                <a:cs typeface="Times New Roman"/>
              </a:rPr>
              <a:t>on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lity…</a:t>
            </a:r>
            <a:endParaRPr sz="24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  <a:spcBef>
                <a:spcPts val="593"/>
              </a:spcBef>
            </a:pPr>
            <a:r>
              <a:rPr sz="2400" spc="-4" dirty="0">
                <a:latin typeface="Times New Roman"/>
                <a:cs typeface="Times New Roman"/>
              </a:rPr>
              <a:t>L</a:t>
            </a:r>
            <a:r>
              <a:rPr sz="2400" spc="9" dirty="0">
                <a:latin typeface="Times New Roman"/>
                <a:cs typeface="Times New Roman"/>
              </a:rPr>
              <a:t>o</a:t>
            </a:r>
            <a:r>
              <a:rPr sz="2400" spc="-9" dirty="0">
                <a:latin typeface="Times New Roman"/>
                <a:cs typeface="Times New Roman"/>
              </a:rPr>
              <a:t>o</a:t>
            </a:r>
            <a:r>
              <a:rPr sz="2400" spc="0" dirty="0">
                <a:latin typeface="Times New Roman"/>
                <a:cs typeface="Times New Roman"/>
              </a:rPr>
              <a:t>p</a:t>
            </a:r>
            <a:r>
              <a:rPr sz="2400" spc="4" dirty="0">
                <a:latin typeface="Times New Roman"/>
                <a:cs typeface="Times New Roman"/>
              </a:rPr>
              <a:t>s</a:t>
            </a:r>
            <a:r>
              <a:rPr sz="2400" spc="0" dirty="0">
                <a:latin typeface="Times New Roman"/>
                <a:cs typeface="Times New Roman"/>
              </a:rPr>
              <a:t>!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4890" y="1919582"/>
            <a:ext cx="155005" cy="162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50" dirty="0">
                <a:latin typeface="Symbol"/>
                <a:cs typeface="Symbol"/>
              </a:rPr>
              <a:t>●</a:t>
            </a:r>
            <a:endParaRPr sz="10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4890" y="2361542"/>
            <a:ext cx="155005" cy="1625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35"/>
              </a:lnSpc>
              <a:spcBef>
                <a:spcPts val="56"/>
              </a:spcBef>
            </a:pPr>
            <a:r>
              <a:rPr sz="1050" dirty="0">
                <a:latin typeface="Symbol"/>
                <a:cs typeface="Symbol"/>
              </a:rPr>
              <a:t>●</a:t>
            </a:r>
            <a:endParaRPr sz="10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9469" y="3611879"/>
            <a:ext cx="3778250" cy="985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 marL="90170" marR="624645">
              <a:lnSpc>
                <a:spcPct val="100041"/>
              </a:lnSpc>
            </a:pPr>
            <a:r>
              <a:rPr sz="2400" spc="9" dirty="0">
                <a:solidFill>
                  <a:srgbClr val="003398"/>
                </a:solidFill>
                <a:latin typeface="Times New Roman"/>
                <a:cs typeface="Times New Roman"/>
              </a:rPr>
              <a:t>B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400" spc="14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400" spc="-19" dirty="0">
                <a:solidFill>
                  <a:srgbClr val="003398"/>
                </a:solidFill>
                <a:latin typeface="Times New Roman"/>
                <a:cs typeface="Times New Roman"/>
              </a:rPr>
              <a:t>c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h </a:t>
            </a:r>
            <a:r>
              <a:rPr sz="2400" spc="137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400" spc="18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400" spc="340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-9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400" spc="-19" dirty="0">
                <a:solidFill>
                  <a:srgbClr val="003398"/>
                </a:solidFill>
                <a:latin typeface="Times New Roman"/>
                <a:cs typeface="Times New Roman"/>
              </a:rPr>
              <a:t>c</a:t>
            </a:r>
            <a:r>
              <a:rPr sz="2400" spc="4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400" spc="-9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400" spc="-14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400" spc="84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n m</a:t>
            </a:r>
            <a:r>
              <a:rPr sz="2400" spc="4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400" spc="-14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17720" y="3611879"/>
            <a:ext cx="4621530" cy="985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 marL="90169">
              <a:lnSpc>
                <a:spcPct val="95825"/>
              </a:lnSpc>
            </a:pPr>
            <a:r>
              <a:rPr sz="2400" spc="9" dirty="0">
                <a:solidFill>
                  <a:srgbClr val="003398"/>
                </a:solidFill>
                <a:latin typeface="Times New Roman"/>
                <a:cs typeface="Times New Roman"/>
              </a:rPr>
              <a:t>B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400" spc="-9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NC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H</a:t>
            </a:r>
            <a:r>
              <a:rPr sz="2400" spc="172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4" dirty="0">
                <a:solidFill>
                  <a:srgbClr val="003398"/>
                </a:solidFill>
                <a:latin typeface="Times New Roman"/>
                <a:cs typeface="Times New Roman"/>
              </a:rPr>
              <a:t>[</a:t>
            </a:r>
            <a:r>
              <a:rPr sz="2400" spc="-9" dirty="0">
                <a:solidFill>
                  <a:srgbClr val="003398"/>
                </a:solidFill>
                <a:latin typeface="Times New Roman"/>
                <a:cs typeface="Times New Roman"/>
              </a:rPr>
              <a:t>ME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M]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9469" y="4597400"/>
            <a:ext cx="3778250" cy="904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9"/>
              </a:spcBef>
            </a:pPr>
            <a:endParaRPr sz="500"/>
          </a:p>
          <a:p>
            <a:pPr marL="90170" marR="110799">
              <a:lnSpc>
                <a:spcPct val="100041"/>
              </a:lnSpc>
            </a:pPr>
            <a:r>
              <a:rPr sz="2400" spc="9" dirty="0">
                <a:solidFill>
                  <a:srgbClr val="003398"/>
                </a:solidFill>
                <a:latin typeface="Times New Roman"/>
                <a:cs typeface="Times New Roman"/>
              </a:rPr>
              <a:t>B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400" spc="14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400" spc="-19" dirty="0">
                <a:solidFill>
                  <a:srgbClr val="003398"/>
                </a:solidFill>
                <a:latin typeface="Times New Roman"/>
                <a:cs typeface="Times New Roman"/>
              </a:rPr>
              <a:t>c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h </a:t>
            </a:r>
            <a:r>
              <a:rPr sz="2400" spc="137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f</a:t>
            </a:r>
            <a:r>
              <a:rPr sz="2400" spc="192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400" spc="14" dirty="0">
                <a:solidFill>
                  <a:srgbClr val="003398"/>
                </a:solidFill>
                <a:latin typeface="Times New Roman"/>
                <a:cs typeface="Times New Roman"/>
              </a:rPr>
              <a:t>h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400" spc="462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U</a:t>
            </a:r>
            <a:r>
              <a:rPr sz="2400" spc="-215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400" spc="14" dirty="0">
                <a:solidFill>
                  <a:srgbClr val="003398"/>
                </a:solidFill>
                <a:latin typeface="Times New Roman"/>
                <a:cs typeface="Times New Roman"/>
              </a:rPr>
              <a:t>u</a:t>
            </a:r>
            <a:r>
              <a:rPr sz="2400" spc="-9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400" spc="6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-9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s z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400" spc="9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400" spc="-14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17720" y="4597400"/>
            <a:ext cx="4621530" cy="904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9"/>
              </a:spcBef>
            </a:pPr>
            <a:endParaRPr sz="500"/>
          </a:p>
          <a:p>
            <a:pPr marL="90169">
              <a:lnSpc>
                <a:spcPct val="95825"/>
              </a:lnSpc>
            </a:pPr>
            <a:r>
              <a:rPr sz="2400" spc="9" dirty="0">
                <a:solidFill>
                  <a:srgbClr val="003398"/>
                </a:solidFill>
                <a:latin typeface="Times New Roman"/>
                <a:cs typeface="Times New Roman"/>
              </a:rPr>
              <a:t>B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Z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400" spc="-9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400" spc="460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4" dirty="0">
                <a:solidFill>
                  <a:srgbClr val="003398"/>
                </a:solidFill>
                <a:latin typeface="Times New Roman"/>
                <a:cs typeface="Times New Roman"/>
              </a:rPr>
              <a:t>[</a:t>
            </a:r>
            <a:r>
              <a:rPr sz="2400" spc="-9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400" spc="-9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]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9469" y="5501640"/>
            <a:ext cx="3778250" cy="9055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 marL="90170" marR="110799">
              <a:lnSpc>
                <a:spcPct val="100041"/>
              </a:lnSpc>
            </a:pPr>
            <a:r>
              <a:rPr sz="2400" spc="9" dirty="0">
                <a:solidFill>
                  <a:srgbClr val="003398"/>
                </a:solidFill>
                <a:latin typeface="Times New Roman"/>
                <a:cs typeface="Times New Roman"/>
              </a:rPr>
              <a:t>B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400" spc="14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400" spc="-19" dirty="0">
                <a:solidFill>
                  <a:srgbClr val="003398"/>
                </a:solidFill>
                <a:latin typeface="Times New Roman"/>
                <a:cs typeface="Times New Roman"/>
              </a:rPr>
              <a:t>c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h </a:t>
            </a:r>
            <a:r>
              <a:rPr sz="2400" spc="137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f</a:t>
            </a:r>
            <a:r>
              <a:rPr sz="2400" spc="192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400" spc="14" dirty="0">
                <a:solidFill>
                  <a:srgbClr val="003398"/>
                </a:solidFill>
                <a:latin typeface="Times New Roman"/>
                <a:cs typeface="Times New Roman"/>
              </a:rPr>
              <a:t>h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400" spc="462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U</a:t>
            </a:r>
            <a:r>
              <a:rPr sz="2400" spc="-215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400" spc="14" dirty="0">
                <a:solidFill>
                  <a:srgbClr val="003398"/>
                </a:solidFill>
                <a:latin typeface="Times New Roman"/>
                <a:cs typeface="Times New Roman"/>
              </a:rPr>
              <a:t>u</a:t>
            </a:r>
            <a:r>
              <a:rPr sz="2400" spc="-9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400" spc="6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-9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s </a:t>
            </a:r>
            <a:r>
              <a:rPr sz="2400" spc="4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400" spc="4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ati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v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617720" y="5501640"/>
            <a:ext cx="4621530" cy="9055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 marL="90169">
              <a:lnSpc>
                <a:spcPct val="95825"/>
              </a:lnSpc>
            </a:pPr>
            <a:r>
              <a:rPr sz="2400" spc="9" dirty="0">
                <a:solidFill>
                  <a:srgbClr val="003398"/>
                </a:solidFill>
                <a:latin typeface="Times New Roman"/>
                <a:cs typeface="Times New Roman"/>
              </a:rPr>
              <a:t>B</a:t>
            </a:r>
            <a:r>
              <a:rPr sz="2400" spc="-4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4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400" spc="317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400" spc="4" dirty="0">
                <a:solidFill>
                  <a:srgbClr val="003398"/>
                </a:solidFill>
                <a:latin typeface="Times New Roman"/>
                <a:cs typeface="Times New Roman"/>
              </a:rPr>
              <a:t>[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4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400" spc="0" dirty="0">
                <a:solidFill>
                  <a:srgbClr val="003398"/>
                </a:solidFill>
                <a:latin typeface="Times New Roman"/>
                <a:cs typeface="Times New Roman"/>
              </a:rPr>
              <a:t>M]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43550" y="2015489"/>
            <a:ext cx="3023870" cy="0"/>
          </a:xfrm>
          <a:custGeom>
            <a:avLst/>
            <a:gdLst/>
            <a:ahLst/>
            <a:cxnLst/>
            <a:rect l="l" t="t" r="r" b="b"/>
            <a:pathLst>
              <a:path w="3023870">
                <a:moveTo>
                  <a:pt x="0" y="0"/>
                </a:moveTo>
                <a:lnTo>
                  <a:pt x="3023870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43550" y="5911850"/>
            <a:ext cx="3023870" cy="0"/>
          </a:xfrm>
          <a:custGeom>
            <a:avLst/>
            <a:gdLst/>
            <a:ahLst/>
            <a:cxnLst/>
            <a:rect l="l" t="t" r="r" b="b"/>
            <a:pathLst>
              <a:path w="3023870">
                <a:moveTo>
                  <a:pt x="0" y="0"/>
                </a:moveTo>
                <a:lnTo>
                  <a:pt x="3023870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43550" y="2015489"/>
            <a:ext cx="0" cy="3896360"/>
          </a:xfrm>
          <a:custGeom>
            <a:avLst/>
            <a:gdLst/>
            <a:ahLst/>
            <a:cxnLst/>
            <a:rect l="l" t="t" r="r" b="b"/>
            <a:pathLst>
              <a:path h="3896360">
                <a:moveTo>
                  <a:pt x="0" y="0"/>
                </a:moveTo>
                <a:lnTo>
                  <a:pt x="0" y="389636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132830" y="2015489"/>
            <a:ext cx="0" cy="3896360"/>
          </a:xfrm>
          <a:custGeom>
            <a:avLst/>
            <a:gdLst/>
            <a:ahLst/>
            <a:cxnLst/>
            <a:rect l="l" t="t" r="r" b="b"/>
            <a:pathLst>
              <a:path h="3896360">
                <a:moveTo>
                  <a:pt x="0" y="0"/>
                </a:moveTo>
                <a:lnTo>
                  <a:pt x="0" y="389636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567420" y="2015489"/>
            <a:ext cx="0" cy="3896360"/>
          </a:xfrm>
          <a:custGeom>
            <a:avLst/>
            <a:gdLst/>
            <a:ahLst/>
            <a:cxnLst/>
            <a:rect l="l" t="t" r="r" b="b"/>
            <a:pathLst>
              <a:path h="3896360">
                <a:moveTo>
                  <a:pt x="0" y="0"/>
                </a:moveTo>
                <a:lnTo>
                  <a:pt x="0" y="389636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43550" y="2787650"/>
            <a:ext cx="3023870" cy="0"/>
          </a:xfrm>
          <a:custGeom>
            <a:avLst/>
            <a:gdLst/>
            <a:ahLst/>
            <a:cxnLst/>
            <a:rect l="l" t="t" r="r" b="b"/>
            <a:pathLst>
              <a:path w="3023870">
                <a:moveTo>
                  <a:pt x="0" y="0"/>
                </a:moveTo>
                <a:lnTo>
                  <a:pt x="3023870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43550" y="3559810"/>
            <a:ext cx="3023870" cy="0"/>
          </a:xfrm>
          <a:custGeom>
            <a:avLst/>
            <a:gdLst/>
            <a:ahLst/>
            <a:cxnLst/>
            <a:rect l="l" t="t" r="r" b="b"/>
            <a:pathLst>
              <a:path w="3023870">
                <a:moveTo>
                  <a:pt x="0" y="0"/>
                </a:moveTo>
                <a:lnTo>
                  <a:pt x="3023870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43550" y="4147820"/>
            <a:ext cx="3023870" cy="0"/>
          </a:xfrm>
          <a:custGeom>
            <a:avLst/>
            <a:gdLst/>
            <a:ahLst/>
            <a:cxnLst/>
            <a:rect l="l" t="t" r="r" b="b"/>
            <a:pathLst>
              <a:path w="3023870">
                <a:moveTo>
                  <a:pt x="0" y="0"/>
                </a:moveTo>
                <a:lnTo>
                  <a:pt x="3023870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43550" y="4735830"/>
            <a:ext cx="3023870" cy="0"/>
          </a:xfrm>
          <a:custGeom>
            <a:avLst/>
            <a:gdLst/>
            <a:ahLst/>
            <a:cxnLst/>
            <a:rect l="l" t="t" r="r" b="b"/>
            <a:pathLst>
              <a:path w="3023870">
                <a:moveTo>
                  <a:pt x="0" y="0"/>
                </a:moveTo>
                <a:lnTo>
                  <a:pt x="3023870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43550" y="5323840"/>
            <a:ext cx="3023870" cy="0"/>
          </a:xfrm>
          <a:custGeom>
            <a:avLst/>
            <a:gdLst/>
            <a:ahLst/>
            <a:cxnLst/>
            <a:rect l="l" t="t" r="r" b="b"/>
            <a:pathLst>
              <a:path w="3023870">
                <a:moveTo>
                  <a:pt x="0" y="0"/>
                </a:moveTo>
                <a:lnTo>
                  <a:pt x="3023870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08380" y="2015489"/>
            <a:ext cx="2856230" cy="0"/>
          </a:xfrm>
          <a:custGeom>
            <a:avLst/>
            <a:gdLst/>
            <a:ahLst/>
            <a:cxnLst/>
            <a:rect l="l" t="t" r="r" b="b"/>
            <a:pathLst>
              <a:path w="2856230">
                <a:moveTo>
                  <a:pt x="0" y="0"/>
                </a:moveTo>
                <a:lnTo>
                  <a:pt x="2856230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08380" y="3293110"/>
            <a:ext cx="2856230" cy="0"/>
          </a:xfrm>
          <a:custGeom>
            <a:avLst/>
            <a:gdLst/>
            <a:ahLst/>
            <a:cxnLst/>
            <a:rect l="l" t="t" r="r" b="b"/>
            <a:pathLst>
              <a:path w="2856230">
                <a:moveTo>
                  <a:pt x="0" y="0"/>
                </a:moveTo>
                <a:lnTo>
                  <a:pt x="2856230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08380" y="4574540"/>
            <a:ext cx="2856230" cy="0"/>
          </a:xfrm>
          <a:custGeom>
            <a:avLst/>
            <a:gdLst/>
            <a:ahLst/>
            <a:cxnLst/>
            <a:rect l="l" t="t" r="r" b="b"/>
            <a:pathLst>
              <a:path w="2856230">
                <a:moveTo>
                  <a:pt x="0" y="0"/>
                </a:moveTo>
                <a:lnTo>
                  <a:pt x="2856230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08380" y="2015489"/>
            <a:ext cx="0" cy="2559050"/>
          </a:xfrm>
          <a:custGeom>
            <a:avLst/>
            <a:gdLst/>
            <a:ahLst/>
            <a:cxnLst/>
            <a:rect l="l" t="t" r="r" b="b"/>
            <a:pathLst>
              <a:path h="2559050">
                <a:moveTo>
                  <a:pt x="0" y="0"/>
                </a:moveTo>
                <a:lnTo>
                  <a:pt x="0" y="255905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35860" y="2015489"/>
            <a:ext cx="0" cy="2559050"/>
          </a:xfrm>
          <a:custGeom>
            <a:avLst/>
            <a:gdLst/>
            <a:ahLst/>
            <a:cxnLst/>
            <a:rect l="l" t="t" r="r" b="b"/>
            <a:pathLst>
              <a:path h="2559050">
                <a:moveTo>
                  <a:pt x="0" y="0"/>
                </a:moveTo>
                <a:lnTo>
                  <a:pt x="0" y="255905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64610" y="2015489"/>
            <a:ext cx="0" cy="2559050"/>
          </a:xfrm>
          <a:custGeom>
            <a:avLst/>
            <a:gdLst/>
            <a:ahLst/>
            <a:cxnLst/>
            <a:rect l="l" t="t" r="r" b="b"/>
            <a:pathLst>
              <a:path h="2559050">
                <a:moveTo>
                  <a:pt x="0" y="0"/>
                </a:moveTo>
                <a:lnTo>
                  <a:pt x="0" y="255905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08380" y="3934460"/>
            <a:ext cx="2856230" cy="0"/>
          </a:xfrm>
          <a:custGeom>
            <a:avLst/>
            <a:gdLst/>
            <a:ahLst/>
            <a:cxnLst/>
            <a:rect l="l" t="t" r="r" b="b"/>
            <a:pathLst>
              <a:path w="2856230">
                <a:moveTo>
                  <a:pt x="0" y="0"/>
                </a:moveTo>
                <a:lnTo>
                  <a:pt x="2856230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08380" y="2655570"/>
            <a:ext cx="2856230" cy="0"/>
          </a:xfrm>
          <a:custGeom>
            <a:avLst/>
            <a:gdLst/>
            <a:ahLst/>
            <a:cxnLst/>
            <a:rect l="l" t="t" r="r" b="b"/>
            <a:pathLst>
              <a:path w="2856230">
                <a:moveTo>
                  <a:pt x="0" y="0"/>
                </a:moveTo>
                <a:lnTo>
                  <a:pt x="2856230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985010" y="479627"/>
            <a:ext cx="619175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0" dirty="0">
                <a:latin typeface="Times New Roman"/>
                <a:cs typeface="Times New Roman"/>
              </a:rPr>
              <a:t>A</a:t>
            </a:r>
            <a:r>
              <a:rPr sz="4400" spc="14" dirty="0">
                <a:latin typeface="Times New Roman"/>
                <a:cs typeface="Times New Roman"/>
              </a:rPr>
              <a:t> </a:t>
            </a:r>
            <a:r>
              <a:rPr sz="4400" spc="-4" dirty="0">
                <a:latin typeface="Times New Roman"/>
                <a:cs typeface="Times New Roman"/>
              </a:rPr>
              <a:t>M</a:t>
            </a:r>
            <a:r>
              <a:rPr sz="4400" spc="9" dirty="0">
                <a:latin typeface="Times New Roman"/>
                <a:cs typeface="Times New Roman"/>
              </a:rPr>
              <a:t>o</a:t>
            </a:r>
            <a:r>
              <a:rPr sz="4400" spc="-4" dirty="0">
                <a:latin typeface="Times New Roman"/>
                <a:cs typeface="Times New Roman"/>
              </a:rPr>
              <a:t>r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r>
              <a:rPr sz="4400" spc="19" dirty="0">
                <a:latin typeface="Times New Roman"/>
                <a:cs typeface="Times New Roman"/>
              </a:rPr>
              <a:t> </a:t>
            </a:r>
            <a:r>
              <a:rPr sz="4400" spc="-4" dirty="0">
                <a:latin typeface="Times New Roman"/>
                <a:cs typeface="Times New Roman"/>
              </a:rPr>
              <a:t>C</a:t>
            </a:r>
            <a:r>
              <a:rPr sz="4400" spc="9" dirty="0">
                <a:latin typeface="Times New Roman"/>
                <a:cs typeface="Times New Roman"/>
              </a:rPr>
              <a:t>o</a:t>
            </a:r>
            <a:r>
              <a:rPr sz="4400" spc="19" dirty="0">
                <a:latin typeface="Times New Roman"/>
                <a:cs typeface="Times New Roman"/>
              </a:rPr>
              <a:t>m</a:t>
            </a:r>
            <a:r>
              <a:rPr sz="4400" spc="0" dirty="0">
                <a:latin typeface="Times New Roman"/>
                <a:cs typeface="Times New Roman"/>
              </a:rPr>
              <a:t>p</a:t>
            </a:r>
            <a:r>
              <a:rPr sz="4400" spc="9" dirty="0">
                <a:latin typeface="Times New Roman"/>
                <a:cs typeface="Times New Roman"/>
              </a:rPr>
              <a:t>l</a:t>
            </a:r>
            <a:r>
              <a:rPr sz="4400" spc="-4" dirty="0">
                <a:latin typeface="Times New Roman"/>
                <a:cs typeface="Times New Roman"/>
              </a:rPr>
              <a:t>e</a:t>
            </a:r>
            <a:r>
              <a:rPr sz="4400" spc="0" dirty="0">
                <a:latin typeface="Times New Roman"/>
                <a:cs typeface="Times New Roman"/>
              </a:rPr>
              <a:t>x</a:t>
            </a:r>
            <a:r>
              <a:rPr sz="4400" spc="19" dirty="0">
                <a:latin typeface="Times New Roman"/>
                <a:cs typeface="Times New Roman"/>
              </a:rPr>
              <a:t> </a:t>
            </a:r>
            <a:r>
              <a:rPr sz="4400" spc="-9" dirty="0">
                <a:latin typeface="Times New Roman"/>
                <a:cs typeface="Times New Roman"/>
              </a:rPr>
              <a:t>E</a:t>
            </a:r>
            <a:r>
              <a:rPr sz="4400" spc="9" dirty="0">
                <a:latin typeface="Times New Roman"/>
                <a:cs typeface="Times New Roman"/>
              </a:rPr>
              <a:t>x</a:t>
            </a:r>
            <a:r>
              <a:rPr sz="4400" spc="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mp</a:t>
            </a:r>
            <a:r>
              <a:rPr sz="4400" spc="-4" dirty="0">
                <a:latin typeface="Times New Roman"/>
                <a:cs typeface="Times New Roman"/>
              </a:rPr>
              <a:t>l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08380" y="2015489"/>
            <a:ext cx="142748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69">
              <a:lnSpc>
                <a:spcPct val="95825"/>
              </a:lnSpc>
              <a:spcBef>
                <a:spcPts val="489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R0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35860" y="2015489"/>
            <a:ext cx="1428750" cy="640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69">
              <a:lnSpc>
                <a:spcPct val="95825"/>
              </a:lnSpc>
              <a:spcBef>
                <a:spcPts val="489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08380" y="2655570"/>
            <a:ext cx="1427480" cy="637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69">
              <a:lnSpc>
                <a:spcPct val="95825"/>
              </a:lnSpc>
              <a:spcBef>
                <a:spcPts val="480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R1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35860" y="2655570"/>
            <a:ext cx="1428750" cy="637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69">
              <a:lnSpc>
                <a:spcPct val="95825"/>
              </a:lnSpc>
              <a:spcBef>
                <a:spcPts val="480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08380" y="3293110"/>
            <a:ext cx="1427480" cy="641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69">
              <a:lnSpc>
                <a:spcPct val="95825"/>
              </a:lnSpc>
              <a:spcBef>
                <a:spcPts val="489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R2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35860" y="3293110"/>
            <a:ext cx="1428750" cy="641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69">
              <a:lnSpc>
                <a:spcPct val="95825"/>
              </a:lnSpc>
              <a:spcBef>
                <a:spcPts val="489"/>
              </a:spcBef>
            </a:pPr>
            <a:r>
              <a:rPr sz="1800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1800" spc="9" dirty="0">
                <a:solidFill>
                  <a:srgbClr val="003398"/>
                </a:solidFill>
                <a:latin typeface="Times New Roman"/>
                <a:cs typeface="Times New Roman"/>
              </a:rPr>
              <a:t>u</a:t>
            </a:r>
            <a:r>
              <a:rPr sz="1800" spc="-9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ber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08380" y="3934460"/>
            <a:ext cx="1427480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69">
              <a:lnSpc>
                <a:spcPct val="95825"/>
              </a:lnSpc>
              <a:spcBef>
                <a:spcPts val="480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R3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35860" y="3934460"/>
            <a:ext cx="1428750" cy="640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69">
              <a:lnSpc>
                <a:spcPct val="95825"/>
              </a:lnSpc>
              <a:spcBef>
                <a:spcPts val="480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43550" y="2015489"/>
            <a:ext cx="589279" cy="772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70">
              <a:lnSpc>
                <a:spcPct val="95825"/>
              </a:lnSpc>
              <a:spcBef>
                <a:spcPts val="489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32830" y="2015489"/>
            <a:ext cx="2434590" cy="772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8900">
              <a:lnSpc>
                <a:spcPct val="95825"/>
              </a:lnSpc>
              <a:spcBef>
                <a:spcPts val="489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ADD</a:t>
            </a:r>
            <a:r>
              <a:rPr sz="1800" spc="-5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800" spc="-9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3</a:t>
            </a:r>
            <a:r>
              <a:rPr sz="1800" spc="254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R2</a:t>
            </a:r>
            <a:r>
              <a:rPr sz="1800" spc="24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R3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43550" y="2787650"/>
            <a:ext cx="589279" cy="772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70">
              <a:lnSpc>
                <a:spcPct val="95825"/>
              </a:lnSpc>
              <a:spcBef>
                <a:spcPts val="489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32830" y="2787650"/>
            <a:ext cx="2434590" cy="772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8900">
              <a:lnSpc>
                <a:spcPct val="95825"/>
              </a:lnSpc>
              <a:spcBef>
                <a:spcPts val="489"/>
              </a:spcBef>
            </a:pPr>
            <a:r>
              <a:rPr sz="1800" spc="9" dirty="0">
                <a:solidFill>
                  <a:srgbClr val="003398"/>
                </a:solidFill>
                <a:latin typeface="Times New Roman"/>
                <a:cs typeface="Times New Roman"/>
              </a:rPr>
              <a:t>SU</a:t>
            </a: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B</a:t>
            </a:r>
            <a:r>
              <a:rPr sz="1800" spc="240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R0</a:t>
            </a:r>
            <a:r>
              <a:rPr sz="1800" spc="24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R0</a:t>
            </a:r>
            <a:r>
              <a:rPr sz="1800" spc="24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R1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43550" y="3559810"/>
            <a:ext cx="589279" cy="588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70">
              <a:lnSpc>
                <a:spcPct val="95825"/>
              </a:lnSpc>
              <a:spcBef>
                <a:spcPts val="480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32830" y="3559810"/>
            <a:ext cx="2434590" cy="588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8900">
              <a:lnSpc>
                <a:spcPct val="95825"/>
              </a:lnSpc>
              <a:spcBef>
                <a:spcPts val="480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B</a:t>
            </a:r>
            <a:r>
              <a:rPr sz="1800" spc="9" dirty="0">
                <a:solidFill>
                  <a:srgbClr val="003398"/>
                </a:solidFill>
                <a:latin typeface="Times New Roman"/>
                <a:cs typeface="Times New Roman"/>
              </a:rPr>
              <a:t>Z</a:t>
            </a:r>
            <a:r>
              <a:rPr sz="1800" spc="-1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RO</a:t>
            </a:r>
            <a:r>
              <a:rPr sz="1800" spc="34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43550" y="4147820"/>
            <a:ext cx="589279" cy="588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70">
              <a:lnSpc>
                <a:spcPct val="95825"/>
              </a:lnSpc>
              <a:spcBef>
                <a:spcPts val="480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32830" y="4147820"/>
            <a:ext cx="2434590" cy="588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8900">
              <a:lnSpc>
                <a:spcPct val="95825"/>
              </a:lnSpc>
              <a:spcBef>
                <a:spcPts val="480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BRA</a:t>
            </a:r>
            <a:r>
              <a:rPr sz="1800" spc="-9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1800" spc="9" dirty="0">
                <a:solidFill>
                  <a:srgbClr val="003398"/>
                </a:solidFill>
                <a:latin typeface="Times New Roman"/>
                <a:cs typeface="Times New Roman"/>
              </a:rPr>
              <a:t>C</a:t>
            </a: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H</a:t>
            </a:r>
            <a:r>
              <a:rPr sz="1800" spc="145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43550" y="4735830"/>
            <a:ext cx="589279" cy="588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70">
              <a:lnSpc>
                <a:spcPct val="95825"/>
              </a:lnSpc>
              <a:spcBef>
                <a:spcPts val="489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32830" y="4735830"/>
            <a:ext cx="2434590" cy="5880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8900">
              <a:lnSpc>
                <a:spcPct val="95825"/>
              </a:lnSpc>
              <a:spcBef>
                <a:spcPts val="489"/>
              </a:spcBef>
            </a:pPr>
            <a:r>
              <a:rPr sz="1800" spc="-9" dirty="0">
                <a:solidFill>
                  <a:srgbClr val="003398"/>
                </a:solidFill>
                <a:latin typeface="Times New Roman"/>
                <a:cs typeface="Times New Roman"/>
              </a:rPr>
              <a:t>MO</a:t>
            </a: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VE</a:t>
            </a:r>
            <a:r>
              <a:rPr sz="1800" spc="1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R2</a:t>
            </a:r>
            <a:r>
              <a:rPr sz="1800" spc="24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R3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43550" y="5323840"/>
            <a:ext cx="589279" cy="588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70">
              <a:lnSpc>
                <a:spcPct val="95825"/>
              </a:lnSpc>
              <a:spcBef>
                <a:spcPts val="480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32830" y="5323840"/>
            <a:ext cx="2434590" cy="588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8900">
              <a:lnSpc>
                <a:spcPct val="95825"/>
              </a:lnSpc>
              <a:spcBef>
                <a:spcPts val="480"/>
              </a:spcBef>
            </a:pP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HA</a:t>
            </a:r>
            <a:r>
              <a:rPr sz="1800" spc="-9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1800" spc="0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933190" y="479627"/>
            <a:ext cx="229580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I</a:t>
            </a:r>
            <a:r>
              <a:rPr sz="4400" spc="0" dirty="0">
                <a:latin typeface="Times New Roman"/>
                <a:cs typeface="Times New Roman"/>
              </a:rPr>
              <a:t>n</a:t>
            </a:r>
            <a:r>
              <a:rPr sz="4400" spc="-9" dirty="0">
                <a:latin typeface="Times New Roman"/>
                <a:cs typeface="Times New Roman"/>
              </a:rPr>
              <a:t> </a:t>
            </a:r>
            <a:r>
              <a:rPr sz="4400" spc="-4" dirty="0">
                <a:latin typeface="Times New Roman"/>
                <a:cs typeface="Times New Roman"/>
              </a:rPr>
              <a:t>M</a:t>
            </a:r>
            <a:r>
              <a:rPr sz="4400" spc="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t</a:t>
            </a:r>
            <a:r>
              <a:rPr sz="4400" spc="-4" dirty="0">
                <a:latin typeface="Times New Roman"/>
                <a:cs typeface="Times New Roman"/>
              </a:rPr>
              <a:t>l</a:t>
            </a:r>
            <a:r>
              <a:rPr sz="4400" spc="4" dirty="0">
                <a:latin typeface="Times New Roman"/>
                <a:cs typeface="Times New Roman"/>
              </a:rPr>
              <a:t>a</a:t>
            </a:r>
            <a:r>
              <a:rPr sz="4400" spc="0" dirty="0">
                <a:latin typeface="Times New Roman"/>
                <a:cs typeface="Times New Roman"/>
              </a:rPr>
              <a:t>b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8740" y="1819597"/>
            <a:ext cx="459485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25"/>
              </a:lnSpc>
              <a:spcBef>
                <a:spcPts val="106"/>
              </a:spcBef>
            </a:pPr>
            <a:r>
              <a:rPr sz="2000" spc="9" dirty="0">
                <a:latin typeface="Times New Roman"/>
                <a:cs typeface="Times New Roman"/>
              </a:rPr>
              <a:t>T</a:t>
            </a:r>
            <a:r>
              <a:rPr sz="2000" spc="0" dirty="0">
                <a:latin typeface="Times New Roman"/>
                <a:cs typeface="Times New Roman"/>
              </a:rPr>
              <a:t>he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08480" y="1819597"/>
            <a:ext cx="2562860" cy="23050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25"/>
              </a:lnSpc>
              <a:spcBef>
                <a:spcPts val="106"/>
              </a:spcBef>
            </a:pPr>
            <a:r>
              <a:rPr sz="2000" spc="9" dirty="0">
                <a:latin typeface="Times New Roman"/>
                <a:cs typeface="Times New Roman"/>
              </a:rPr>
              <a:t>s</a:t>
            </a:r>
            <a:r>
              <a:rPr sz="2000" spc="-9" dirty="0">
                <a:latin typeface="Times New Roman"/>
                <a:cs typeface="Times New Roman"/>
              </a:rPr>
              <a:t>a</a:t>
            </a:r>
            <a:r>
              <a:rPr sz="2000" spc="4" dirty="0">
                <a:latin typeface="Times New Roman"/>
                <a:cs typeface="Times New Roman"/>
              </a:rPr>
              <a:t>m</a:t>
            </a:r>
            <a:r>
              <a:rPr sz="2000" spc="0" dirty="0">
                <a:latin typeface="Times New Roman"/>
                <a:cs typeface="Times New Roman"/>
              </a:rPr>
              <a:t>e </a:t>
            </a:r>
            <a:r>
              <a:rPr sz="2000" spc="9" dirty="0">
                <a:latin typeface="Times New Roman"/>
                <a:cs typeface="Times New Roman"/>
              </a:rPr>
              <a:t>p</a:t>
            </a:r>
            <a:r>
              <a:rPr sz="2000" spc="0" dirty="0">
                <a:latin typeface="Times New Roman"/>
                <a:cs typeface="Times New Roman"/>
              </a:rPr>
              <a:t>r</a:t>
            </a:r>
            <a:r>
              <a:rPr sz="2000" spc="9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gr</a:t>
            </a:r>
            <a:r>
              <a:rPr sz="2000" spc="-9" dirty="0">
                <a:latin typeface="Times New Roman"/>
                <a:cs typeface="Times New Roman"/>
              </a:rPr>
              <a:t>a</a:t>
            </a:r>
            <a:r>
              <a:rPr sz="2000" spc="0" dirty="0">
                <a:latin typeface="Times New Roman"/>
                <a:cs typeface="Times New Roman"/>
              </a:rPr>
              <a:t>m</a:t>
            </a:r>
            <a:r>
              <a:rPr sz="2000" spc="51" dirty="0">
                <a:latin typeface="Times New Roman"/>
                <a:cs typeface="Times New Roman"/>
              </a:rPr>
              <a:t> 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0" dirty="0">
                <a:latin typeface="Times New Roman"/>
                <a:cs typeface="Times New Roman"/>
              </a:rPr>
              <a:t>n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4" dirty="0">
                <a:latin typeface="Times New Roman"/>
                <a:cs typeface="Times New Roman"/>
              </a:rPr>
              <a:t>M</a:t>
            </a:r>
            <a:r>
              <a:rPr sz="2000" spc="0" dirty="0">
                <a:latin typeface="Times New Roman"/>
                <a:cs typeface="Times New Roman"/>
              </a:rPr>
              <a:t>a</a:t>
            </a:r>
            <a:r>
              <a:rPr sz="2000" spc="-4" dirty="0">
                <a:latin typeface="Times New Roman"/>
                <a:cs typeface="Times New Roman"/>
              </a:rPr>
              <a:t>tl</a:t>
            </a:r>
            <a:r>
              <a:rPr sz="2000" spc="0" dirty="0">
                <a:latin typeface="Times New Roman"/>
                <a:cs typeface="Times New Roman"/>
              </a:rPr>
              <a:t>ab</a:t>
            </a:r>
            <a:endParaRPr sz="2000">
              <a:latin typeface="Times New Roman"/>
              <a:cs typeface="Times New Roman"/>
            </a:endParaRPr>
          </a:p>
          <a:p>
            <a:pPr marL="35559" marR="38100">
              <a:lnSpc>
                <a:spcPct val="95825"/>
              </a:lnSpc>
              <a:spcBef>
                <a:spcPts val="253"/>
              </a:spcBef>
            </a:pPr>
            <a:r>
              <a:rPr sz="2000" spc="0" dirty="0">
                <a:latin typeface="Times New Roman"/>
                <a:cs typeface="Times New Roman"/>
              </a:rPr>
              <a:t>z = </a:t>
            </a:r>
            <a:r>
              <a:rPr sz="2000" spc="9" dirty="0">
                <a:latin typeface="Times New Roman"/>
                <a:cs typeface="Times New Roman"/>
              </a:rPr>
              <a:t>0</a:t>
            </a:r>
            <a:r>
              <a:rPr sz="2000" spc="0" dirty="0"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 marL="35559" marR="38100">
              <a:lnSpc>
                <a:spcPct val="95825"/>
              </a:lnSpc>
              <a:spcBef>
                <a:spcPts val="360"/>
              </a:spcBef>
            </a:pPr>
            <a:r>
              <a:rPr sz="2000" spc="0" dirty="0">
                <a:latin typeface="Times New Roman"/>
                <a:cs typeface="Times New Roman"/>
              </a:rPr>
              <a:t>x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= </a:t>
            </a:r>
            <a:r>
              <a:rPr sz="2000" spc="9" dirty="0">
                <a:latin typeface="Times New Roman"/>
                <a:cs typeface="Times New Roman"/>
              </a:rPr>
              <a:t>3</a:t>
            </a:r>
            <a:r>
              <a:rPr sz="2000" spc="0" dirty="0"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 marL="35559" marR="38100">
              <a:lnSpc>
                <a:spcPct val="95825"/>
              </a:lnSpc>
              <a:spcBef>
                <a:spcPts val="360"/>
              </a:spcBef>
            </a:pPr>
            <a:r>
              <a:rPr sz="2000" spc="4" dirty="0">
                <a:latin typeface="Times New Roman"/>
                <a:cs typeface="Times New Roman"/>
              </a:rPr>
              <a:t>w</a:t>
            </a:r>
            <a:r>
              <a:rPr sz="2000" spc="9" dirty="0">
                <a:latin typeface="Times New Roman"/>
                <a:cs typeface="Times New Roman"/>
              </a:rPr>
              <a:t>h</a:t>
            </a:r>
            <a:r>
              <a:rPr sz="2000" spc="-4" dirty="0">
                <a:latin typeface="Times New Roman"/>
                <a:cs typeface="Times New Roman"/>
              </a:rPr>
              <a:t>il</a:t>
            </a:r>
            <a:r>
              <a:rPr sz="2000" spc="0" dirty="0">
                <a:latin typeface="Times New Roman"/>
                <a:cs typeface="Times New Roman"/>
              </a:rPr>
              <a:t>e x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~=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marL="949959" marR="38100">
              <a:lnSpc>
                <a:spcPct val="95825"/>
              </a:lnSpc>
              <a:spcBef>
                <a:spcPts val="360"/>
              </a:spcBef>
            </a:pPr>
            <a:r>
              <a:rPr sz="2000" spc="0" dirty="0">
                <a:latin typeface="Times New Roman"/>
                <a:cs typeface="Times New Roman"/>
              </a:rPr>
              <a:t>z = z +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y;</a:t>
            </a:r>
            <a:endParaRPr sz="2000">
              <a:latin typeface="Times New Roman"/>
              <a:cs typeface="Times New Roman"/>
            </a:endParaRPr>
          </a:p>
          <a:p>
            <a:pPr marL="949959" marR="38100">
              <a:lnSpc>
                <a:spcPct val="95825"/>
              </a:lnSpc>
              <a:spcBef>
                <a:spcPts val="360"/>
              </a:spcBef>
            </a:pPr>
            <a:r>
              <a:rPr sz="2000" spc="0" dirty="0">
                <a:latin typeface="Times New Roman"/>
                <a:cs typeface="Times New Roman"/>
              </a:rPr>
              <a:t>x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= x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­</a:t>
            </a:r>
            <a:r>
              <a:rPr sz="2000" spc="14" dirty="0">
                <a:latin typeface="Times New Roman"/>
                <a:cs typeface="Times New Roman"/>
              </a:rPr>
              <a:t> </a:t>
            </a:r>
            <a:r>
              <a:rPr sz="2000" spc="9" dirty="0">
                <a:latin typeface="Times New Roman"/>
                <a:cs typeface="Times New Roman"/>
              </a:rPr>
              <a:t>1</a:t>
            </a:r>
            <a:r>
              <a:rPr sz="2000" spc="0" dirty="0"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 marL="35559" marR="38100">
              <a:lnSpc>
                <a:spcPct val="95825"/>
              </a:lnSpc>
              <a:spcBef>
                <a:spcPts val="350"/>
              </a:spcBef>
            </a:pPr>
            <a:r>
              <a:rPr sz="2000" spc="0" dirty="0">
                <a:latin typeface="Times New Roman"/>
                <a:cs typeface="Times New Roman"/>
              </a:rPr>
              <a:t>y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= z;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72610" y="1819597"/>
            <a:ext cx="70104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25"/>
              </a:lnSpc>
              <a:spcBef>
                <a:spcPts val="106"/>
              </a:spcBef>
            </a:pPr>
            <a:r>
              <a:rPr sz="2000" spc="4" dirty="0">
                <a:latin typeface="Times New Roman"/>
                <a:cs typeface="Times New Roman"/>
              </a:rPr>
              <a:t>w</a:t>
            </a:r>
            <a:r>
              <a:rPr sz="2000" spc="9" dirty="0">
                <a:latin typeface="Times New Roman"/>
                <a:cs typeface="Times New Roman"/>
              </a:rPr>
              <a:t>ou</a:t>
            </a:r>
            <a:r>
              <a:rPr sz="2000" spc="-4" dirty="0">
                <a:latin typeface="Times New Roman"/>
                <a:cs typeface="Times New Roman"/>
              </a:rPr>
              <a:t>l</a:t>
            </a:r>
            <a:r>
              <a:rPr sz="2000" spc="0" dirty="0"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74920" y="1819597"/>
            <a:ext cx="30454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25"/>
              </a:lnSpc>
              <a:spcBef>
                <a:spcPts val="106"/>
              </a:spcBef>
            </a:pPr>
            <a:r>
              <a:rPr sz="2000" spc="9" dirty="0">
                <a:latin typeface="Times New Roman"/>
                <a:cs typeface="Times New Roman"/>
              </a:rPr>
              <a:t>b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79720" y="1819597"/>
            <a:ext cx="37439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25"/>
              </a:lnSpc>
              <a:spcBef>
                <a:spcPts val="106"/>
              </a:spcBef>
            </a:pP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9" dirty="0">
                <a:latin typeface="Times New Roman"/>
                <a:cs typeface="Times New Roman"/>
              </a:rPr>
              <a:t>h</a:t>
            </a:r>
            <a:r>
              <a:rPr sz="2000" spc="0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4370" y="1819597"/>
            <a:ext cx="1125982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25"/>
              </a:lnSpc>
              <a:spcBef>
                <a:spcPts val="106"/>
              </a:spcBef>
            </a:pPr>
            <a:r>
              <a:rPr sz="2000" spc="14" dirty="0">
                <a:latin typeface="Times New Roman"/>
                <a:cs typeface="Times New Roman"/>
              </a:rPr>
              <a:t>f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-4" dirty="0">
                <a:latin typeface="Times New Roman"/>
                <a:cs typeface="Times New Roman"/>
              </a:rPr>
              <a:t>l</a:t>
            </a:r>
            <a:r>
              <a:rPr sz="2000" spc="4" dirty="0">
                <a:latin typeface="Times New Roman"/>
                <a:cs typeface="Times New Roman"/>
              </a:rPr>
              <a:t>l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14" dirty="0">
                <a:latin typeface="Times New Roman"/>
                <a:cs typeface="Times New Roman"/>
              </a:rPr>
              <a:t>w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9" dirty="0">
                <a:latin typeface="Times New Roman"/>
                <a:cs typeface="Times New Roman"/>
              </a:rPr>
              <a:t>n</a:t>
            </a:r>
            <a:r>
              <a:rPr sz="2000" spc="0" dirty="0">
                <a:latin typeface="Times New Roman"/>
                <a:cs typeface="Times New Roman"/>
              </a:rPr>
              <a:t>g: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4890" y="1869315"/>
            <a:ext cx="13340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69"/>
              </a:lnSpc>
              <a:spcBef>
                <a:spcPts val="48"/>
              </a:spcBef>
            </a:pPr>
            <a:r>
              <a:rPr sz="900" dirty="0">
                <a:latin typeface="Symbol"/>
                <a:cs typeface="Symbol"/>
              </a:rPr>
              <a:t>●</a:t>
            </a:r>
            <a:endParaRPr sz="90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8740" y="4520887"/>
            <a:ext cx="1818131" cy="6172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25"/>
              </a:lnSpc>
              <a:spcBef>
                <a:spcPts val="106"/>
              </a:spcBef>
            </a:pPr>
            <a:r>
              <a:rPr sz="2000" spc="4" dirty="0">
                <a:latin typeface="Times New Roman"/>
                <a:cs typeface="Times New Roman"/>
              </a:rPr>
              <a:t>O</a:t>
            </a:r>
            <a:r>
              <a:rPr sz="2000" spc="0" dirty="0">
                <a:latin typeface="Times New Roman"/>
                <a:cs typeface="Times New Roman"/>
              </a:rPr>
              <a:t>r</a:t>
            </a:r>
            <a:r>
              <a:rPr sz="2000" spc="19" dirty="0">
                <a:latin typeface="Times New Roman"/>
                <a:cs typeface="Times New Roman"/>
              </a:rPr>
              <a:t> </a:t>
            </a:r>
            <a:r>
              <a:rPr sz="2000" spc="-4" dirty="0">
                <a:latin typeface="Times New Roman"/>
                <a:cs typeface="Times New Roman"/>
              </a:rPr>
              <a:t>t</a:t>
            </a:r>
            <a:r>
              <a:rPr sz="2000" spc="9" dirty="0">
                <a:latin typeface="Times New Roman"/>
                <a:cs typeface="Times New Roman"/>
              </a:rPr>
              <a:t>h</a:t>
            </a:r>
            <a:r>
              <a:rPr sz="2000" spc="0" dirty="0">
                <a:latin typeface="Times New Roman"/>
                <a:cs typeface="Times New Roman"/>
              </a:rPr>
              <a:t>e </a:t>
            </a:r>
            <a:r>
              <a:rPr sz="2000" spc="14" dirty="0">
                <a:latin typeface="Times New Roman"/>
                <a:cs typeface="Times New Roman"/>
              </a:rPr>
              <a:t>f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-4" dirty="0">
                <a:latin typeface="Times New Roman"/>
                <a:cs typeface="Times New Roman"/>
              </a:rPr>
              <a:t>l</a:t>
            </a:r>
            <a:r>
              <a:rPr sz="2000" spc="4" dirty="0">
                <a:latin typeface="Times New Roman"/>
                <a:cs typeface="Times New Roman"/>
              </a:rPr>
              <a:t>l</a:t>
            </a:r>
            <a:r>
              <a:rPr sz="2000" spc="0" dirty="0">
                <a:latin typeface="Times New Roman"/>
                <a:cs typeface="Times New Roman"/>
              </a:rPr>
              <a:t>o</a:t>
            </a:r>
            <a:r>
              <a:rPr sz="2000" spc="14" dirty="0">
                <a:latin typeface="Times New Roman"/>
                <a:cs typeface="Times New Roman"/>
              </a:rPr>
              <a:t>w</a:t>
            </a:r>
            <a:r>
              <a:rPr sz="2000" spc="-4" dirty="0">
                <a:latin typeface="Times New Roman"/>
                <a:cs typeface="Times New Roman"/>
              </a:rPr>
              <a:t>i</a:t>
            </a:r>
            <a:r>
              <a:rPr sz="2000" spc="9" dirty="0">
                <a:latin typeface="Times New Roman"/>
                <a:cs typeface="Times New Roman"/>
              </a:rPr>
              <a:t>ng</a:t>
            </a:r>
            <a:r>
              <a:rPr sz="2000" spc="0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463549" marR="438150" algn="ctr">
              <a:lnSpc>
                <a:spcPct val="95825"/>
              </a:lnSpc>
              <a:spcBef>
                <a:spcPts val="253"/>
              </a:spcBef>
            </a:pPr>
            <a:r>
              <a:rPr sz="2000" spc="0" dirty="0">
                <a:latin typeface="Times New Roman"/>
                <a:cs typeface="Times New Roman"/>
              </a:rPr>
              <a:t>y</a:t>
            </a:r>
            <a:r>
              <a:rPr sz="2000" spc="9" dirty="0">
                <a:latin typeface="Times New Roman"/>
                <a:cs typeface="Times New Roman"/>
              </a:rPr>
              <a:t> </a:t>
            </a:r>
            <a:r>
              <a:rPr sz="2000" spc="0" dirty="0">
                <a:latin typeface="Times New Roman"/>
                <a:cs typeface="Times New Roman"/>
              </a:rPr>
              <a:t>= </a:t>
            </a:r>
            <a:r>
              <a:rPr sz="2000" spc="9" dirty="0">
                <a:latin typeface="Times New Roman"/>
                <a:cs typeface="Times New Roman"/>
              </a:rPr>
              <a:t>y*</a:t>
            </a:r>
            <a:r>
              <a:rPr sz="2000" spc="0" dirty="0">
                <a:latin typeface="Times New Roman"/>
                <a:cs typeface="Times New Roman"/>
              </a:rPr>
              <a:t>3;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24890" y="4570605"/>
            <a:ext cx="133404" cy="1396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69"/>
              </a:lnSpc>
              <a:spcBef>
                <a:spcPts val="48"/>
              </a:spcBef>
            </a:pPr>
            <a:r>
              <a:rPr sz="900" dirty="0">
                <a:latin typeface="Symbol"/>
                <a:cs typeface="Symbol"/>
              </a:rPr>
              <a:t>●</a:t>
            </a:r>
            <a:endParaRPr sz="9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13610" y="633297"/>
            <a:ext cx="5743600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14" dirty="0">
                <a:latin typeface="Times New Roman"/>
                <a:cs typeface="Times New Roman"/>
              </a:rPr>
              <a:t>P</a:t>
            </a:r>
            <a:r>
              <a:rPr sz="4400" spc="-4" dirty="0">
                <a:latin typeface="Times New Roman"/>
                <a:cs typeface="Times New Roman"/>
              </a:rPr>
              <a:t>r</a:t>
            </a:r>
            <a:r>
              <a:rPr sz="4400" spc="9" dirty="0">
                <a:latin typeface="Times New Roman"/>
                <a:cs typeface="Times New Roman"/>
              </a:rPr>
              <a:t>ob</a:t>
            </a:r>
            <a:r>
              <a:rPr sz="4400" spc="-4" dirty="0">
                <a:latin typeface="Times New Roman"/>
                <a:cs typeface="Times New Roman"/>
              </a:rPr>
              <a:t>le</a:t>
            </a:r>
            <a:r>
              <a:rPr sz="4400" spc="19" dirty="0">
                <a:latin typeface="Times New Roman"/>
                <a:cs typeface="Times New Roman"/>
              </a:rPr>
              <a:t>m</a:t>
            </a:r>
            <a:r>
              <a:rPr sz="4400" spc="0" dirty="0">
                <a:latin typeface="Times New Roman"/>
                <a:cs typeface="Times New Roman"/>
              </a:rPr>
              <a:t>s</a:t>
            </a:r>
            <a:r>
              <a:rPr sz="4400" spc="19" dirty="0">
                <a:latin typeface="Times New Roman"/>
                <a:cs typeface="Times New Roman"/>
              </a:rPr>
              <a:t> </a:t>
            </a:r>
            <a:r>
              <a:rPr sz="4400" spc="4" dirty="0">
                <a:latin typeface="Times New Roman"/>
                <a:cs typeface="Times New Roman"/>
              </a:rPr>
              <a:t>w</a:t>
            </a:r>
            <a:r>
              <a:rPr sz="4400" spc="-4" dirty="0">
                <a:latin typeface="Times New Roman"/>
                <a:cs typeface="Times New Roman"/>
              </a:rPr>
              <a:t>it</a:t>
            </a:r>
            <a:r>
              <a:rPr sz="4400" spc="0" dirty="0">
                <a:latin typeface="Times New Roman"/>
                <a:cs typeface="Times New Roman"/>
              </a:rPr>
              <a:t>h</a:t>
            </a:r>
            <a:r>
              <a:rPr sz="4400" spc="19" dirty="0">
                <a:latin typeface="Times New Roman"/>
                <a:cs typeface="Times New Roman"/>
              </a:rPr>
              <a:t> </a:t>
            </a:r>
            <a:r>
              <a:rPr sz="4400" spc="4" dirty="0">
                <a:latin typeface="Times New Roman"/>
                <a:cs typeface="Times New Roman"/>
              </a:rPr>
              <a:t>A</a:t>
            </a:r>
            <a:r>
              <a:rPr sz="4400" spc="0" dirty="0">
                <a:latin typeface="Times New Roman"/>
                <a:cs typeface="Times New Roman"/>
              </a:rPr>
              <a:t>s</a:t>
            </a:r>
            <a:r>
              <a:rPr sz="4400" spc="9" dirty="0">
                <a:latin typeface="Times New Roman"/>
                <a:cs typeface="Times New Roman"/>
              </a:rPr>
              <a:t>s</a:t>
            </a:r>
            <a:r>
              <a:rPr sz="4400" spc="-4" dirty="0">
                <a:latin typeface="Times New Roman"/>
                <a:cs typeface="Times New Roman"/>
              </a:rPr>
              <a:t>e</a:t>
            </a:r>
            <a:r>
              <a:rPr sz="4400" spc="19" dirty="0">
                <a:latin typeface="Times New Roman"/>
                <a:cs typeface="Times New Roman"/>
              </a:rPr>
              <a:t>m</a:t>
            </a:r>
            <a:r>
              <a:rPr sz="4400" spc="9" dirty="0">
                <a:latin typeface="Times New Roman"/>
                <a:cs typeface="Times New Roman"/>
              </a:rPr>
              <a:t>b</a:t>
            </a:r>
            <a:r>
              <a:rPr sz="4400" spc="-4" dirty="0">
                <a:latin typeface="Times New Roman"/>
                <a:cs typeface="Times New Roman"/>
              </a:rPr>
              <a:t>l</a:t>
            </a:r>
            <a:r>
              <a:rPr sz="4400" spc="0" dirty="0">
                <a:latin typeface="Times New Roman"/>
                <a:cs typeface="Times New Roman"/>
              </a:rPr>
              <a:t>y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9510" y="1907610"/>
            <a:ext cx="612714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-4" dirty="0">
                <a:latin typeface="Times New Roman"/>
                <a:cs typeface="Times New Roman"/>
              </a:rPr>
              <a:t>W</a:t>
            </a:r>
            <a:r>
              <a:rPr sz="2800" spc="9" dirty="0">
                <a:latin typeface="Times New Roman"/>
                <a:cs typeface="Times New Roman"/>
              </a:rPr>
              <a:t>h</a:t>
            </a:r>
            <a:r>
              <a:rPr sz="2800" spc="0" dirty="0">
                <a:latin typeface="Times New Roman"/>
                <a:cs typeface="Times New Roman"/>
              </a:rPr>
              <a:t>y 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g</a:t>
            </a:r>
            <a:r>
              <a:rPr sz="2800" spc="9" dirty="0">
                <a:latin typeface="Times New Roman"/>
                <a:cs typeface="Times New Roman"/>
              </a:rPr>
              <a:t>h</a:t>
            </a:r>
            <a:r>
              <a:rPr sz="2800" spc="0" dirty="0">
                <a:latin typeface="Times New Roman"/>
                <a:cs typeface="Times New Roman"/>
              </a:rPr>
              <a:t>t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w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v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d </a:t>
            </a:r>
            <a:r>
              <a:rPr sz="2800" spc="-9" dirty="0">
                <a:latin typeface="Times New Roman"/>
                <a:cs typeface="Times New Roman"/>
              </a:rPr>
              <a:t>w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4" dirty="0">
                <a:latin typeface="Times New Roman"/>
                <a:cs typeface="Times New Roman"/>
              </a:rPr>
              <a:t>iti</a:t>
            </a:r>
            <a:r>
              <a:rPr sz="2800" spc="0" dirty="0">
                <a:latin typeface="Times New Roman"/>
                <a:cs typeface="Times New Roman"/>
              </a:rPr>
              <a:t>ng</a:t>
            </a:r>
            <a:r>
              <a:rPr sz="2800" spc="27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 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9" dirty="0">
                <a:latin typeface="Times New Roman"/>
                <a:cs typeface="Times New Roman"/>
              </a:rPr>
              <a:t>s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9" dirty="0">
                <a:latin typeface="Times New Roman"/>
                <a:cs typeface="Times New Roman"/>
              </a:rPr>
              <a:t>b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0" dirty="0">
                <a:latin typeface="Times New Roman"/>
                <a:cs typeface="Times New Roman"/>
              </a:rPr>
              <a:t>y?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5660" y="197492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572770" y="248104"/>
            <a:ext cx="8989060" cy="1115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5960" marR="741730" algn="ctr">
              <a:lnSpc>
                <a:spcPts val="3745"/>
              </a:lnSpc>
              <a:spcBef>
                <a:spcPts val="187"/>
              </a:spcBef>
            </a:pPr>
            <a:r>
              <a:rPr sz="3600" spc="4" dirty="0">
                <a:latin typeface="Times New Roman"/>
                <a:cs typeface="Times New Roman"/>
              </a:rPr>
              <a:t>H</a:t>
            </a:r>
            <a:r>
              <a:rPr sz="3600" spc="0" dirty="0">
                <a:latin typeface="Times New Roman"/>
                <a:cs typeface="Times New Roman"/>
              </a:rPr>
              <a:t>igh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spc="-9" dirty="0">
                <a:latin typeface="Times New Roman"/>
                <a:cs typeface="Times New Roman"/>
              </a:rPr>
              <a:t>L</a:t>
            </a:r>
            <a:r>
              <a:rPr sz="3600" spc="0" dirty="0">
                <a:latin typeface="Times New Roman"/>
                <a:cs typeface="Times New Roman"/>
              </a:rPr>
              <a:t>evel</a:t>
            </a:r>
            <a:r>
              <a:rPr sz="3600" spc="-9" dirty="0">
                <a:latin typeface="Times New Roman"/>
                <a:cs typeface="Times New Roman"/>
              </a:rPr>
              <a:t> </a:t>
            </a:r>
            <a:r>
              <a:rPr sz="3600" spc="0" dirty="0">
                <a:latin typeface="Times New Roman"/>
                <a:cs typeface="Times New Roman"/>
              </a:rPr>
              <a:t>L</a:t>
            </a:r>
            <a:r>
              <a:rPr sz="3600" spc="-4" dirty="0">
                <a:latin typeface="Times New Roman"/>
                <a:cs typeface="Times New Roman"/>
              </a:rPr>
              <a:t>a</a:t>
            </a:r>
            <a:r>
              <a:rPr sz="3600" spc="0" dirty="0">
                <a:latin typeface="Times New Roman"/>
                <a:cs typeface="Times New Roman"/>
              </a:rPr>
              <a:t>nguag</a:t>
            </a:r>
            <a:r>
              <a:rPr sz="3600" spc="-4" dirty="0">
                <a:latin typeface="Times New Roman"/>
                <a:cs typeface="Times New Roman"/>
              </a:rPr>
              <a:t>e</a:t>
            </a:r>
            <a:r>
              <a:rPr sz="3600" spc="9" dirty="0">
                <a:latin typeface="Times New Roman"/>
                <a:cs typeface="Times New Roman"/>
              </a:rPr>
              <a:t>s</a:t>
            </a:r>
            <a:r>
              <a:rPr sz="3600" spc="0" dirty="0">
                <a:latin typeface="Times New Roman"/>
                <a:cs typeface="Times New Roman"/>
              </a:rPr>
              <a:t>: </a:t>
            </a:r>
            <a:r>
              <a:rPr sz="3600" spc="-9" dirty="0">
                <a:latin typeface="Times New Roman"/>
                <a:cs typeface="Times New Roman"/>
              </a:rPr>
              <a:t>C</a:t>
            </a:r>
            <a:r>
              <a:rPr sz="3600" spc="0" dirty="0">
                <a:latin typeface="Times New Roman"/>
                <a:cs typeface="Times New Roman"/>
              </a:rPr>
              <a:t>ompi</a:t>
            </a:r>
            <a:r>
              <a:rPr sz="3600" spc="-9" dirty="0">
                <a:latin typeface="Times New Roman"/>
                <a:cs typeface="Times New Roman"/>
              </a:rPr>
              <a:t>l</a:t>
            </a:r>
            <a:r>
              <a:rPr sz="3600" spc="0" dirty="0">
                <a:latin typeface="Times New Roman"/>
                <a:cs typeface="Times New Roman"/>
              </a:rPr>
              <a:t>at</a:t>
            </a:r>
            <a:r>
              <a:rPr sz="3600" spc="-9" dirty="0">
                <a:latin typeface="Times New Roman"/>
                <a:cs typeface="Times New Roman"/>
              </a:rPr>
              <a:t>i</a:t>
            </a:r>
            <a:r>
              <a:rPr sz="3600" spc="0" dirty="0">
                <a:latin typeface="Times New Roman"/>
                <a:cs typeface="Times New Roman"/>
              </a:rPr>
              <a:t>on and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53"/>
              </a:spcBef>
              <a:tabLst>
                <a:tab pos="8890000" algn="l"/>
              </a:tabLst>
            </a:pPr>
            <a:r>
              <a:rPr sz="3600" u="heavy" dirty="0">
                <a:latin typeface="Times New Roman"/>
                <a:cs typeface="Times New Roman"/>
              </a:rPr>
              <a:t>                           </a:t>
            </a:r>
            <a:r>
              <a:rPr sz="3600" u="heavy" spc="89" dirty="0">
                <a:latin typeface="Times New Roman"/>
                <a:cs typeface="Times New Roman"/>
              </a:rPr>
              <a:t> </a:t>
            </a:r>
            <a:r>
              <a:rPr sz="3600" u="heavy" spc="4" dirty="0">
                <a:latin typeface="Times New Roman"/>
                <a:cs typeface="Times New Roman"/>
              </a:rPr>
              <a:t>I</a:t>
            </a:r>
            <a:r>
              <a:rPr sz="3600" u="heavy" spc="0" dirty="0">
                <a:latin typeface="Times New Roman"/>
                <a:cs typeface="Times New Roman"/>
              </a:rPr>
              <a:t>nt</a:t>
            </a:r>
            <a:r>
              <a:rPr sz="3600" u="heavy" spc="-4" dirty="0">
                <a:latin typeface="Times New Roman"/>
                <a:cs typeface="Times New Roman"/>
              </a:rPr>
              <a:t>e</a:t>
            </a:r>
            <a:r>
              <a:rPr sz="3600" u="heavy" spc="0" dirty="0">
                <a:latin typeface="Times New Roman"/>
                <a:cs typeface="Times New Roman"/>
              </a:rPr>
              <a:t>rpr</a:t>
            </a:r>
            <a:r>
              <a:rPr sz="3600" u="heavy" spc="-4" dirty="0">
                <a:latin typeface="Times New Roman"/>
                <a:cs typeface="Times New Roman"/>
              </a:rPr>
              <a:t>e</a:t>
            </a:r>
            <a:r>
              <a:rPr sz="3600" u="heavy" spc="0" dirty="0">
                <a:latin typeface="Times New Roman"/>
                <a:cs typeface="Times New Roman"/>
              </a:rPr>
              <a:t>t</a:t>
            </a:r>
            <a:r>
              <a:rPr sz="3600" u="heavy" spc="-4" dirty="0">
                <a:latin typeface="Times New Roman"/>
                <a:cs typeface="Times New Roman"/>
              </a:rPr>
              <a:t>a</a:t>
            </a:r>
            <a:r>
              <a:rPr sz="3600" u="heavy" spc="0" dirty="0">
                <a:latin typeface="Times New Roman"/>
                <a:cs typeface="Times New Roman"/>
              </a:rPr>
              <a:t>tion 	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9510" y="1907610"/>
            <a:ext cx="7457084" cy="18529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0" dirty="0">
                <a:latin typeface="Times New Roman"/>
                <a:cs typeface="Times New Roman"/>
              </a:rPr>
              <a:t>Ty</a:t>
            </a:r>
            <a:r>
              <a:rPr sz="2800" spc="9" dirty="0">
                <a:latin typeface="Times New Roman"/>
                <a:cs typeface="Times New Roman"/>
              </a:rPr>
              <a:t>p</a:t>
            </a: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spc="-4" dirty="0">
                <a:latin typeface="Times New Roman"/>
                <a:cs typeface="Times New Roman"/>
              </a:rPr>
              <a:t>ca</a:t>
            </a:r>
            <a:r>
              <a:rPr sz="2800" spc="4" dirty="0">
                <a:latin typeface="Times New Roman"/>
                <a:cs typeface="Times New Roman"/>
              </a:rPr>
              <a:t>ll</a:t>
            </a:r>
            <a:r>
              <a:rPr sz="2800" spc="0" dirty="0">
                <a:latin typeface="Times New Roman"/>
                <a:cs typeface="Times New Roman"/>
              </a:rPr>
              <a:t>y,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w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wr</a:t>
            </a:r>
            <a:r>
              <a:rPr sz="2800" spc="4" dirty="0">
                <a:latin typeface="Times New Roman"/>
                <a:cs typeface="Times New Roman"/>
              </a:rPr>
              <a:t>it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12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 a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9" dirty="0">
                <a:latin typeface="Times New Roman"/>
                <a:cs typeface="Times New Roman"/>
              </a:rPr>
              <a:t>g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g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h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t 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(</a:t>
            </a:r>
            <a:r>
              <a:rPr sz="2800" spc="-4" dirty="0">
                <a:latin typeface="Times New Roman"/>
                <a:cs typeface="Times New Roman"/>
              </a:rPr>
              <a:t>re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ti</a:t>
            </a:r>
            <a:r>
              <a:rPr sz="2800" spc="9" dirty="0">
                <a:latin typeface="Times New Roman"/>
                <a:cs typeface="Times New Roman"/>
              </a:rPr>
              <a:t>v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9" dirty="0">
                <a:latin typeface="Times New Roman"/>
                <a:cs typeface="Times New Roman"/>
              </a:rPr>
              <a:t>y</a:t>
            </a:r>
            <a:r>
              <a:rPr sz="2800" spc="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  <a:p>
            <a:pPr marL="12700" marR="53340">
              <a:lnSpc>
                <a:spcPct val="95825"/>
              </a:lnSpc>
              <a:spcBef>
                <a:spcPts val="503"/>
              </a:spcBef>
            </a:pP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o </a:t>
            </a:r>
            <a:r>
              <a:rPr sz="2800" spc="9" dirty="0">
                <a:latin typeface="Times New Roman"/>
                <a:cs typeface="Times New Roman"/>
              </a:rPr>
              <a:t>u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12700" marR="403331">
              <a:lnSpc>
                <a:spcPct val="114583"/>
              </a:lnSpc>
              <a:spcBef>
                <a:spcPts val="742"/>
              </a:spcBef>
            </a:pPr>
            <a:r>
              <a:rPr sz="2800" spc="0" dirty="0">
                <a:latin typeface="Times New Roman"/>
                <a:cs typeface="Times New Roman"/>
              </a:rPr>
              <a:t>A </a:t>
            </a:r>
            <a:r>
              <a:rPr sz="2800" spc="-9" dirty="0">
                <a:latin typeface="Times New Roman"/>
                <a:cs typeface="Times New Roman"/>
              </a:rPr>
              <a:t>t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9" dirty="0">
                <a:latin typeface="Times New Roman"/>
                <a:cs typeface="Times New Roman"/>
              </a:rPr>
              <a:t>s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r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p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9" dirty="0">
                <a:latin typeface="Times New Roman"/>
                <a:cs typeface="Times New Roman"/>
              </a:rPr>
              <a:t>g</a:t>
            </a:r>
            <a:r>
              <a:rPr sz="2800" spc="-14" dirty="0">
                <a:latin typeface="Times New Roman"/>
                <a:cs typeface="Times New Roman"/>
              </a:rPr>
              <a:t>r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m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9" dirty="0">
                <a:latin typeface="Times New Roman"/>
                <a:cs typeface="Times New Roman"/>
              </a:rPr>
              <a:t>v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27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9" dirty="0">
                <a:latin typeface="Times New Roman"/>
                <a:cs typeface="Times New Roman"/>
              </a:rPr>
              <a:t>u</a:t>
            </a:r>
            <a:r>
              <a:rPr sz="2800" spc="0" dirty="0">
                <a:latin typeface="Times New Roman"/>
                <a:cs typeface="Times New Roman"/>
              </a:rPr>
              <a:t>r</a:t>
            </a:r>
            <a:r>
              <a:rPr sz="2800" spc="12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ns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ti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27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o 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-4" dirty="0">
                <a:latin typeface="Times New Roman"/>
                <a:cs typeface="Times New Roman"/>
              </a:rPr>
              <a:t>ac</a:t>
            </a:r>
            <a:r>
              <a:rPr sz="2800" spc="0" dirty="0">
                <a:latin typeface="Times New Roman"/>
                <a:cs typeface="Times New Roman"/>
              </a:rPr>
              <a:t>h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ne 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ns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9" dirty="0">
                <a:latin typeface="Times New Roman"/>
                <a:cs typeface="Times New Roman"/>
              </a:rPr>
              <a:t>u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ti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ns</a:t>
            </a:r>
            <a:r>
              <a:rPr sz="2800" spc="27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f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r</a:t>
            </a:r>
            <a:r>
              <a:rPr sz="2800" spc="12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9" dirty="0">
                <a:latin typeface="Times New Roman"/>
                <a:cs typeface="Times New Roman"/>
              </a:rPr>
              <a:t>h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ar</a:t>
            </a:r>
            <a:r>
              <a:rPr sz="2800" spc="0" dirty="0">
                <a:latin typeface="Times New Roman"/>
                <a:cs typeface="Times New Roman"/>
              </a:rPr>
              <a:t>g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t</a:t>
            </a:r>
            <a:r>
              <a:rPr sz="2800" spc="17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9" dirty="0">
                <a:latin typeface="Times New Roman"/>
                <a:cs typeface="Times New Roman"/>
              </a:rPr>
              <a:t>p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er</a:t>
            </a:r>
            <a:r>
              <a:rPr sz="2800" spc="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26398" y="1907610"/>
            <a:ext cx="708507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sy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5660" y="197492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5660" y="295663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91310" y="3855599"/>
            <a:ext cx="5868720" cy="7531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2400" spc="0" dirty="0">
                <a:latin typeface="Times New Roman"/>
                <a:cs typeface="Times New Roman"/>
              </a:rPr>
              <a:t>I</a:t>
            </a:r>
            <a:r>
              <a:rPr sz="2400" spc="9" dirty="0">
                <a:latin typeface="Times New Roman"/>
                <a:cs typeface="Times New Roman"/>
              </a:rPr>
              <a:t>n</a:t>
            </a:r>
            <a:r>
              <a:rPr sz="2400" spc="0" dirty="0">
                <a:latin typeface="Times New Roman"/>
                <a:cs typeface="Times New Roman"/>
              </a:rPr>
              <a:t>t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-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p</a:t>
            </a:r>
            <a:r>
              <a:rPr sz="2400" spc="4" dirty="0">
                <a:latin typeface="Times New Roman"/>
                <a:cs typeface="Times New Roman"/>
              </a:rPr>
              <a:t>re</a:t>
            </a:r>
            <a:r>
              <a:rPr sz="2400" spc="0" dirty="0">
                <a:latin typeface="Times New Roman"/>
                <a:cs typeface="Times New Roman"/>
              </a:rPr>
              <a:t>t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r</a:t>
            </a:r>
            <a:r>
              <a:rPr sz="2400" spc="47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– </a:t>
            </a:r>
            <a:r>
              <a:rPr sz="2400" spc="-4" dirty="0">
                <a:latin typeface="Times New Roman"/>
                <a:cs typeface="Times New Roman"/>
              </a:rPr>
              <a:t>T</a:t>
            </a:r>
            <a:r>
              <a:rPr sz="2400" spc="4" dirty="0">
                <a:latin typeface="Times New Roman"/>
                <a:cs typeface="Times New Roman"/>
              </a:rPr>
              <a:t>ra</a:t>
            </a:r>
            <a:r>
              <a:rPr sz="2400" spc="0" dirty="0">
                <a:latin typeface="Times New Roman"/>
                <a:cs typeface="Times New Roman"/>
              </a:rPr>
              <a:t>nsl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ion</a:t>
            </a:r>
            <a:r>
              <a:rPr sz="2400" spc="23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is</a:t>
            </a:r>
            <a:r>
              <a:rPr sz="2400" spc="4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on­th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­</a:t>
            </a:r>
            <a:r>
              <a:rPr sz="2400" spc="9" dirty="0">
                <a:latin typeface="Times New Roman"/>
                <a:cs typeface="Times New Roman"/>
              </a:rPr>
              <a:t>f</a:t>
            </a:r>
            <a:r>
              <a:rPr sz="2400" spc="0" dirty="0">
                <a:latin typeface="Times New Roman"/>
                <a:cs typeface="Times New Roman"/>
              </a:rPr>
              <a:t>ly. (</a:t>
            </a:r>
            <a:r>
              <a:rPr sz="2400" spc="9" dirty="0">
                <a:latin typeface="Times New Roman"/>
                <a:cs typeface="Times New Roman"/>
              </a:rPr>
              <a:t>M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tl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b)</a:t>
            </a:r>
            <a:endParaRPr sz="2400">
              <a:latin typeface="Times New Roman"/>
              <a:cs typeface="Times New Roman"/>
            </a:endParaRPr>
          </a:p>
          <a:p>
            <a:pPr marL="12700" marR="45720">
              <a:lnSpc>
                <a:spcPct val="95825"/>
              </a:lnSpc>
              <a:spcBef>
                <a:spcPts val="443"/>
              </a:spcBef>
            </a:pPr>
            <a:r>
              <a:rPr sz="2400" spc="0" dirty="0">
                <a:latin typeface="Times New Roman"/>
                <a:cs typeface="Times New Roman"/>
              </a:rPr>
              <a:t>Compi</a:t>
            </a:r>
            <a:r>
              <a:rPr sz="2400" spc="9" dirty="0">
                <a:latin typeface="Times New Roman"/>
                <a:cs typeface="Times New Roman"/>
              </a:rPr>
              <a:t>l</a:t>
            </a:r>
            <a:r>
              <a:rPr sz="2400" spc="-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r</a:t>
            </a:r>
            <a:r>
              <a:rPr sz="2400" spc="23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– </a:t>
            </a:r>
            <a:r>
              <a:rPr sz="2400" spc="4" dirty="0">
                <a:latin typeface="Times New Roman"/>
                <a:cs typeface="Times New Roman"/>
              </a:rPr>
              <a:t>T</a:t>
            </a:r>
            <a:r>
              <a:rPr sz="2400" spc="-4" dirty="0">
                <a:latin typeface="Times New Roman"/>
                <a:cs typeface="Times New Roman"/>
              </a:rPr>
              <a:t>r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n</a:t>
            </a:r>
            <a:r>
              <a:rPr sz="2400" spc="4" dirty="0">
                <a:latin typeface="Times New Roman"/>
                <a:cs typeface="Times New Roman"/>
              </a:rPr>
              <a:t>s</a:t>
            </a:r>
            <a:r>
              <a:rPr sz="2400" spc="0" dirty="0">
                <a:latin typeface="Times New Roman"/>
                <a:cs typeface="Times New Roman"/>
              </a:rPr>
              <a:t>l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tion</a:t>
            </a:r>
            <a:r>
              <a:rPr sz="2400" spc="23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h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pp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ns 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9" dirty="0">
                <a:latin typeface="Times New Roman"/>
                <a:cs typeface="Times New Roman"/>
              </a:rPr>
              <a:t>l</a:t>
            </a:r>
            <a:r>
              <a:rPr sz="2400" spc="0" dirty="0">
                <a:latin typeface="Times New Roman"/>
                <a:cs typeface="Times New Roman"/>
              </a:rPr>
              <a:t>l </a:t>
            </a:r>
            <a:r>
              <a:rPr sz="2400" spc="-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t</a:t>
            </a:r>
            <a:r>
              <a:rPr sz="2400" spc="9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o</a:t>
            </a:r>
            <a:r>
              <a:rPr sz="2400" spc="-9" dirty="0">
                <a:latin typeface="Times New Roman"/>
                <a:cs typeface="Times New Roman"/>
              </a:rPr>
              <a:t>n</a:t>
            </a:r>
            <a:r>
              <a:rPr sz="2400" spc="4" dirty="0">
                <a:latin typeface="Times New Roman"/>
                <a:cs typeface="Times New Roman"/>
              </a:rPr>
              <a:t>ce</a:t>
            </a:r>
            <a:r>
              <a:rPr sz="2400" spc="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4290" y="3873250"/>
            <a:ext cx="186714" cy="675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35"/>
              </a:lnSpc>
              <a:spcBef>
                <a:spcPts val="91"/>
              </a:spcBef>
            </a:pPr>
            <a:r>
              <a:rPr sz="2700" baseline="1511" dirty="0">
                <a:latin typeface="Symbol"/>
                <a:cs typeface="Symbol"/>
              </a:rPr>
              <a:t>–</a:t>
            </a:r>
            <a:endParaRPr sz="1800">
              <a:latin typeface="Symbol"/>
              <a:cs typeface="Symbol"/>
            </a:endParaRPr>
          </a:p>
          <a:p>
            <a:pPr marL="12700">
              <a:lnSpc>
                <a:spcPct val="102091"/>
              </a:lnSpc>
              <a:spcBef>
                <a:spcPts val="1023"/>
              </a:spcBef>
            </a:pPr>
            <a:r>
              <a:rPr sz="1800" dirty="0">
                <a:latin typeface="Symbol"/>
                <a:cs typeface="Symbol"/>
              </a:rPr>
              <a:t>–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9510" y="4715580"/>
            <a:ext cx="4708296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d</a:t>
            </a:r>
            <a:r>
              <a:rPr sz="2800" spc="9" dirty="0">
                <a:latin typeface="Times New Roman"/>
                <a:cs typeface="Times New Roman"/>
              </a:rPr>
              <a:t>v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g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s 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nd d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9" dirty="0">
                <a:latin typeface="Times New Roman"/>
                <a:cs typeface="Times New Roman"/>
              </a:rPr>
              <a:t>s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d</a:t>
            </a:r>
            <a:r>
              <a:rPr sz="2800" spc="0" dirty="0">
                <a:latin typeface="Times New Roman"/>
                <a:cs typeface="Times New Roman"/>
              </a:rPr>
              <a:t>v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g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s.</a:t>
            </a:r>
            <a:r>
              <a:rPr sz="2800" spc="-9" dirty="0">
                <a:latin typeface="Times New Roman"/>
                <a:cs typeface="Times New Roman"/>
              </a:rPr>
              <a:t>.</a:t>
            </a:r>
            <a:r>
              <a:rPr sz="2800" spc="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5660" y="478289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5470" y="1117600"/>
            <a:ext cx="321183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292240" y="1117600"/>
            <a:ext cx="32225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880360" y="633297"/>
            <a:ext cx="4410303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M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4" dirty="0">
                <a:latin typeface="Times New Roman"/>
                <a:cs typeface="Times New Roman"/>
              </a:rPr>
              <a:t>c</a:t>
            </a:r>
            <a:r>
              <a:rPr sz="4400" spc="9" dirty="0">
                <a:latin typeface="Times New Roman"/>
                <a:cs typeface="Times New Roman"/>
              </a:rPr>
              <a:t>h</a:t>
            </a:r>
            <a:r>
              <a:rPr sz="4400" spc="-4" dirty="0">
                <a:latin typeface="Times New Roman"/>
                <a:cs typeface="Times New Roman"/>
              </a:rPr>
              <a:t>i</a:t>
            </a:r>
            <a:r>
              <a:rPr sz="4400" spc="9" dirty="0">
                <a:latin typeface="Times New Roman"/>
                <a:cs typeface="Times New Roman"/>
              </a:rPr>
              <a:t>n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r>
              <a:rPr sz="4400" spc="-39" dirty="0">
                <a:latin typeface="Times New Roman"/>
                <a:cs typeface="Times New Roman"/>
              </a:rPr>
              <a:t> </a:t>
            </a:r>
            <a:r>
              <a:rPr sz="4400" spc="-9" dirty="0">
                <a:latin typeface="Times New Roman"/>
                <a:cs typeface="Times New Roman"/>
              </a:rPr>
              <a:t>L</a:t>
            </a:r>
            <a:r>
              <a:rPr sz="4400" spc="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ng</a:t>
            </a:r>
            <a:r>
              <a:rPr sz="4400" spc="0" dirty="0">
                <a:latin typeface="Times New Roman"/>
                <a:cs typeface="Times New Roman"/>
              </a:rPr>
              <a:t>u</a:t>
            </a:r>
            <a:r>
              <a:rPr sz="4400" spc="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g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9510" y="1907610"/>
            <a:ext cx="6953828" cy="18529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09">
              <a:lnSpc>
                <a:spcPts val="2935"/>
              </a:lnSpc>
              <a:spcBef>
                <a:spcPts val="146"/>
              </a:spcBef>
            </a:pPr>
            <a:r>
              <a:rPr sz="2800" spc="0" dirty="0">
                <a:latin typeface="Times New Roman"/>
                <a:cs typeface="Times New Roman"/>
              </a:rPr>
              <a:t>The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-4" dirty="0">
                <a:latin typeface="Times New Roman"/>
                <a:cs typeface="Times New Roman"/>
              </a:rPr>
              <a:t>ac</a:t>
            </a:r>
            <a:r>
              <a:rPr sz="2800" spc="0" dirty="0">
                <a:latin typeface="Times New Roman"/>
                <a:cs typeface="Times New Roman"/>
              </a:rPr>
              <a:t>h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ne 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g</a:t>
            </a:r>
            <a:r>
              <a:rPr sz="2800" spc="9" dirty="0">
                <a:latin typeface="Times New Roman"/>
                <a:cs typeface="Times New Roman"/>
              </a:rPr>
              <a:t>u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ge </a:t>
            </a:r>
            <a:r>
              <a:rPr sz="2800" spc="-4" dirty="0">
                <a:latin typeface="Times New Roman"/>
                <a:cs typeface="Times New Roman"/>
              </a:rPr>
              <a:t>f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r</a:t>
            </a:r>
            <a:r>
              <a:rPr sz="2800" spc="12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a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p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4" dirty="0">
                <a:latin typeface="Times New Roman"/>
                <a:cs typeface="Times New Roman"/>
              </a:rPr>
              <a:t>ti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9" dirty="0">
                <a:latin typeface="Times New Roman"/>
                <a:cs typeface="Times New Roman"/>
              </a:rPr>
              <a:t>u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r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p</a:t>
            </a:r>
            <a:r>
              <a:rPr sz="2800" spc="9" dirty="0">
                <a:latin typeface="Times New Roman"/>
                <a:cs typeface="Times New Roman"/>
              </a:rPr>
              <a:t>u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r</a:t>
            </a:r>
            <a:endParaRPr sz="2800">
              <a:latin typeface="Times New Roman"/>
              <a:cs typeface="Times New Roman"/>
            </a:endParaRPr>
          </a:p>
          <a:p>
            <a:pPr marL="12700" marR="48635">
              <a:lnSpc>
                <a:spcPct val="95825"/>
              </a:lnSpc>
              <a:spcBef>
                <a:spcPts val="503"/>
              </a:spcBef>
            </a:pP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9" dirty="0">
                <a:latin typeface="Times New Roman"/>
                <a:cs typeface="Times New Roman"/>
              </a:rPr>
              <a:t>h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a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h</a:t>
            </a:r>
            <a:r>
              <a:rPr sz="2800" spc="4" dirty="0">
                <a:latin typeface="Times New Roman"/>
                <a:cs typeface="Times New Roman"/>
              </a:rPr>
              <a:t>it</a:t>
            </a:r>
            <a:r>
              <a:rPr sz="2800" spc="-4" dirty="0">
                <a:latin typeface="Times New Roman"/>
                <a:cs typeface="Times New Roman"/>
              </a:rPr>
              <a:t>ec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36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f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he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9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P</a:t>
            </a:r>
            <a:r>
              <a:rPr sz="2800" spc="-4" dirty="0">
                <a:latin typeface="Times New Roman"/>
                <a:cs typeface="Times New Roman"/>
              </a:rPr>
              <a:t>U</a:t>
            </a:r>
            <a:r>
              <a:rPr sz="2800" spc="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14583"/>
              </a:lnSpc>
              <a:spcBef>
                <a:spcPts val="742"/>
              </a:spcBef>
            </a:pPr>
            <a:r>
              <a:rPr sz="2800" spc="4" dirty="0">
                <a:latin typeface="Times New Roman"/>
                <a:cs typeface="Times New Roman"/>
              </a:rPr>
              <a:t>F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r</a:t>
            </a:r>
            <a:r>
              <a:rPr sz="2800" spc="12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x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9" dirty="0">
                <a:latin typeface="Times New Roman"/>
                <a:cs typeface="Times New Roman"/>
              </a:rPr>
              <a:t>p</a:t>
            </a:r>
            <a:r>
              <a:rPr sz="2800" spc="-9" dirty="0">
                <a:latin typeface="Times New Roman"/>
                <a:cs typeface="Times New Roman"/>
              </a:rPr>
              <a:t>l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: </a:t>
            </a:r>
            <a:r>
              <a:rPr sz="2800" spc="-9" dirty="0">
                <a:latin typeface="Times New Roman"/>
                <a:cs typeface="Times New Roman"/>
              </a:rPr>
              <a:t>G</a:t>
            </a:r>
            <a:r>
              <a:rPr sz="2800" spc="0" dirty="0">
                <a:latin typeface="Times New Roman"/>
                <a:cs typeface="Times New Roman"/>
              </a:rPr>
              <a:t>4 </a:t>
            </a:r>
            <a:r>
              <a:rPr sz="2800" spc="9" dirty="0">
                <a:latin typeface="Times New Roman"/>
                <a:cs typeface="Times New Roman"/>
              </a:rPr>
              <a:t>M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-24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h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v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a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d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-4" dirty="0">
                <a:latin typeface="Times New Roman"/>
                <a:cs typeface="Times New Roman"/>
              </a:rPr>
              <a:t>f</a:t>
            </a:r>
            <a:r>
              <a:rPr sz="2800" spc="9" dirty="0">
                <a:latin typeface="Times New Roman"/>
                <a:cs typeface="Times New Roman"/>
              </a:rPr>
              <a:t>f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-4" dirty="0">
                <a:latin typeface="Times New Roman"/>
                <a:cs typeface="Times New Roman"/>
              </a:rPr>
              <a:t>re</a:t>
            </a:r>
            <a:r>
              <a:rPr sz="2800" spc="0" dirty="0">
                <a:latin typeface="Times New Roman"/>
                <a:cs typeface="Times New Roman"/>
              </a:rPr>
              <a:t>nt</a:t>
            </a:r>
            <a:r>
              <a:rPr sz="2800" spc="27" dirty="0">
                <a:latin typeface="Times New Roman"/>
                <a:cs typeface="Times New Roman"/>
              </a:rPr>
              <a:t> 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9" dirty="0">
                <a:latin typeface="Times New Roman"/>
                <a:cs typeface="Times New Roman"/>
              </a:rPr>
              <a:t>h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ne 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9" dirty="0">
                <a:latin typeface="Times New Roman"/>
                <a:cs typeface="Times New Roman"/>
              </a:rPr>
              <a:t>g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ge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9" dirty="0">
                <a:latin typeface="Times New Roman"/>
                <a:cs typeface="Times New Roman"/>
              </a:rPr>
              <a:t>h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n </a:t>
            </a:r>
            <a:r>
              <a:rPr sz="2800" spc="9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l</a:t>
            </a:r>
            <a:r>
              <a:rPr sz="2800" spc="-28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P</a:t>
            </a:r>
            <a:r>
              <a:rPr sz="2800" spc="-9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'</a:t>
            </a:r>
            <a:r>
              <a:rPr sz="2800" spc="0" dirty="0">
                <a:latin typeface="Times New Roman"/>
                <a:cs typeface="Times New Roman"/>
              </a:rPr>
              <a:t>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07934" y="1907610"/>
            <a:ext cx="31628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34374" y="1907610"/>
            <a:ext cx="611073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4" dirty="0">
                <a:latin typeface="Times New Roman"/>
                <a:cs typeface="Times New Roman"/>
              </a:rPr>
              <a:t>ti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55608" y="1907610"/>
            <a:ext cx="355752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5660" y="197492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5660" y="295663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9510" y="3871030"/>
            <a:ext cx="7222744" cy="8712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-4" dirty="0">
                <a:latin typeface="Times New Roman"/>
                <a:cs typeface="Times New Roman"/>
              </a:rPr>
              <a:t>W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w</a:t>
            </a:r>
            <a:r>
              <a:rPr sz="2800" spc="4" dirty="0">
                <a:latin typeface="Times New Roman"/>
                <a:cs typeface="Times New Roman"/>
              </a:rPr>
              <a:t>il</a:t>
            </a:r>
            <a:r>
              <a:rPr sz="2800" spc="0" dirty="0">
                <a:latin typeface="Times New Roman"/>
                <a:cs typeface="Times New Roman"/>
              </a:rPr>
              <a:t>l 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0" dirty="0">
                <a:latin typeface="Times New Roman"/>
                <a:cs typeface="Times New Roman"/>
              </a:rPr>
              <a:t>ook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t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he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m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h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gu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g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of a s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p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,</a:t>
            </a:r>
            <a:endParaRPr sz="2800">
              <a:latin typeface="Times New Roman"/>
              <a:cs typeface="Times New Roman"/>
            </a:endParaRPr>
          </a:p>
          <a:p>
            <a:pPr marL="12700" marR="53340">
              <a:lnSpc>
                <a:spcPct val="95825"/>
              </a:lnSpc>
              <a:spcBef>
                <a:spcPts val="493"/>
              </a:spcBef>
            </a:pP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4" dirty="0">
                <a:latin typeface="Times New Roman"/>
                <a:cs typeface="Times New Roman"/>
              </a:rPr>
              <a:t>im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d 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pu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er</a:t>
            </a:r>
            <a:r>
              <a:rPr sz="2800" spc="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5660" y="393834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43660" y="499755"/>
            <a:ext cx="7472171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50"/>
              </a:lnSpc>
              <a:spcBef>
                <a:spcPts val="207"/>
              </a:spcBef>
            </a:pPr>
            <a:r>
              <a:rPr sz="4000" spc="-9" dirty="0">
                <a:latin typeface="Times New Roman"/>
                <a:cs typeface="Times New Roman"/>
              </a:rPr>
              <a:t>C</a:t>
            </a:r>
            <a:r>
              <a:rPr sz="4000" spc="0" dirty="0">
                <a:latin typeface="Times New Roman"/>
                <a:cs typeface="Times New Roman"/>
              </a:rPr>
              <a:t>omp</a:t>
            </a:r>
            <a:r>
              <a:rPr sz="4000" spc="9" dirty="0">
                <a:latin typeface="Times New Roman"/>
                <a:cs typeface="Times New Roman"/>
              </a:rPr>
              <a:t>il</a:t>
            </a:r>
            <a:r>
              <a:rPr sz="4000" spc="-4" dirty="0">
                <a:latin typeface="Times New Roman"/>
                <a:cs typeface="Times New Roman"/>
              </a:rPr>
              <a:t>e</a:t>
            </a:r>
            <a:r>
              <a:rPr sz="4000" spc="4" dirty="0">
                <a:latin typeface="Times New Roman"/>
                <a:cs typeface="Times New Roman"/>
              </a:rPr>
              <a:t>rs</a:t>
            </a:r>
            <a:r>
              <a:rPr sz="4000" spc="0" dirty="0">
                <a:latin typeface="Times New Roman"/>
                <a:cs typeface="Times New Roman"/>
              </a:rPr>
              <a:t>,</a:t>
            </a:r>
            <a:r>
              <a:rPr sz="4000" spc="39" dirty="0">
                <a:latin typeface="Times New Roman"/>
                <a:cs typeface="Times New Roman"/>
              </a:rPr>
              <a:t> </a:t>
            </a:r>
            <a:r>
              <a:rPr sz="4000" spc="4" dirty="0">
                <a:latin typeface="Times New Roman"/>
                <a:cs typeface="Times New Roman"/>
              </a:rPr>
              <a:t>I</a:t>
            </a:r>
            <a:r>
              <a:rPr sz="4000" spc="0" dirty="0">
                <a:latin typeface="Times New Roman"/>
                <a:cs typeface="Times New Roman"/>
              </a:rPr>
              <a:t>nt</a:t>
            </a:r>
            <a:r>
              <a:rPr sz="4000" spc="4" dirty="0">
                <a:latin typeface="Times New Roman"/>
                <a:cs typeface="Times New Roman"/>
              </a:rPr>
              <a:t>er</a:t>
            </a:r>
            <a:r>
              <a:rPr sz="4000" spc="9" dirty="0">
                <a:latin typeface="Times New Roman"/>
                <a:cs typeface="Times New Roman"/>
              </a:rPr>
              <a:t>p</a:t>
            </a:r>
            <a:r>
              <a:rPr sz="4000" spc="4" dirty="0">
                <a:latin typeface="Times New Roman"/>
                <a:cs typeface="Times New Roman"/>
              </a:rPr>
              <a:t>r</a:t>
            </a:r>
            <a:r>
              <a:rPr sz="4000" spc="-4" dirty="0">
                <a:latin typeface="Times New Roman"/>
                <a:cs typeface="Times New Roman"/>
              </a:rPr>
              <a:t>e</a:t>
            </a:r>
            <a:r>
              <a:rPr sz="4000" spc="9" dirty="0">
                <a:latin typeface="Times New Roman"/>
                <a:cs typeface="Times New Roman"/>
              </a:rPr>
              <a:t>t</a:t>
            </a:r>
            <a:r>
              <a:rPr sz="4000" spc="-4" dirty="0">
                <a:latin typeface="Times New Roman"/>
                <a:cs typeface="Times New Roman"/>
              </a:rPr>
              <a:t>e</a:t>
            </a:r>
            <a:r>
              <a:rPr sz="4000" spc="4" dirty="0">
                <a:latin typeface="Times New Roman"/>
                <a:cs typeface="Times New Roman"/>
              </a:rPr>
              <a:t>rs</a:t>
            </a:r>
            <a:r>
              <a:rPr sz="4000" spc="0" dirty="0">
                <a:latin typeface="Times New Roman"/>
                <a:cs typeface="Times New Roman"/>
              </a:rPr>
              <a:t>,</a:t>
            </a:r>
            <a:r>
              <a:rPr sz="4000" spc="93" dirty="0">
                <a:latin typeface="Times New Roman"/>
                <a:cs typeface="Times New Roman"/>
              </a:rPr>
              <a:t> </a:t>
            </a:r>
            <a:r>
              <a:rPr sz="4000" spc="-9" dirty="0">
                <a:latin typeface="Times New Roman"/>
                <a:cs typeface="Times New Roman"/>
              </a:rPr>
              <a:t>A</a:t>
            </a:r>
            <a:r>
              <a:rPr sz="4000" spc="14" dirty="0">
                <a:latin typeface="Times New Roman"/>
                <a:cs typeface="Times New Roman"/>
              </a:rPr>
              <a:t>s</a:t>
            </a:r>
            <a:r>
              <a:rPr sz="4000" spc="4" dirty="0">
                <a:latin typeface="Times New Roman"/>
                <a:cs typeface="Times New Roman"/>
              </a:rPr>
              <a:t>s</a:t>
            </a:r>
            <a:r>
              <a:rPr sz="4000" spc="-4" dirty="0">
                <a:latin typeface="Times New Roman"/>
                <a:cs typeface="Times New Roman"/>
              </a:rPr>
              <a:t>e</a:t>
            </a:r>
            <a:r>
              <a:rPr sz="4000" spc="0" dirty="0">
                <a:latin typeface="Times New Roman"/>
                <a:cs typeface="Times New Roman"/>
              </a:rPr>
              <a:t>mb</a:t>
            </a:r>
            <a:r>
              <a:rPr sz="4000" spc="9" dirty="0">
                <a:latin typeface="Times New Roman"/>
                <a:cs typeface="Times New Roman"/>
              </a:rPr>
              <a:t>l</a:t>
            </a:r>
            <a:r>
              <a:rPr sz="4000" spc="4" dirty="0">
                <a:latin typeface="Times New Roman"/>
                <a:cs typeface="Times New Roman"/>
              </a:rPr>
              <a:t>er</a:t>
            </a:r>
            <a:r>
              <a:rPr sz="4000" spc="0" dirty="0">
                <a:latin typeface="Times New Roman"/>
                <a:cs typeface="Times New Roman"/>
              </a:rPr>
              <a:t>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8740" y="1870780"/>
            <a:ext cx="7111796" cy="807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-4" dirty="0">
                <a:latin typeface="Times New Roman"/>
                <a:cs typeface="Times New Roman"/>
              </a:rPr>
              <a:t>B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-4" dirty="0">
                <a:latin typeface="Times New Roman"/>
                <a:cs typeface="Times New Roman"/>
              </a:rPr>
              <a:t>ca</a:t>
            </a:r>
            <a:r>
              <a:rPr sz="2800" spc="0" dirty="0">
                <a:latin typeface="Times New Roman"/>
                <a:cs typeface="Times New Roman"/>
              </a:rPr>
              <a:t>use</a:t>
            </a:r>
            <a:r>
              <a:rPr sz="2800" spc="-33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t 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s n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t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f</a:t>
            </a:r>
            <a:r>
              <a:rPr sz="2800" spc="0" dirty="0">
                <a:latin typeface="Times New Roman"/>
                <a:cs typeface="Times New Roman"/>
              </a:rPr>
              <a:t>un 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o </a:t>
            </a:r>
            <a:r>
              <a:rPr sz="2800" spc="9" dirty="0">
                <a:latin typeface="Times New Roman"/>
                <a:cs typeface="Times New Roman"/>
              </a:rPr>
              <a:t>p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og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m</a:t>
            </a:r>
            <a:r>
              <a:rPr sz="2800" spc="17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 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ss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b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0" dirty="0">
                <a:latin typeface="Times New Roman"/>
                <a:cs typeface="Times New Roman"/>
              </a:rPr>
              <a:t>y, </a:t>
            </a:r>
            <a:r>
              <a:rPr sz="2800" spc="-9" dirty="0">
                <a:latin typeface="Times New Roman"/>
                <a:cs typeface="Times New Roman"/>
              </a:rPr>
              <a:t>w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  <a:p>
            <a:pPr marL="12700" marR="53340">
              <a:lnSpc>
                <a:spcPct val="95825"/>
              </a:lnSpc>
            </a:pPr>
            <a:r>
              <a:rPr sz="2800" spc="0" dirty="0">
                <a:latin typeface="Times New Roman"/>
                <a:cs typeface="Times New Roman"/>
              </a:rPr>
              <a:t>h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v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“</a:t>
            </a:r>
            <a:r>
              <a:rPr sz="2800" spc="9" dirty="0">
                <a:latin typeface="Times New Roman"/>
                <a:cs typeface="Times New Roman"/>
              </a:rPr>
              <a:t>h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gh 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v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0" dirty="0">
                <a:latin typeface="Times New Roman"/>
                <a:cs typeface="Times New Roman"/>
              </a:rPr>
              <a:t>”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p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g</a:t>
            </a:r>
            <a:r>
              <a:rPr sz="2800" spc="-4" dirty="0">
                <a:latin typeface="Times New Roman"/>
                <a:cs typeface="Times New Roman"/>
              </a:rPr>
              <a:t>ra</a:t>
            </a:r>
            <a:r>
              <a:rPr sz="2800" spc="-9" dirty="0">
                <a:latin typeface="Times New Roman"/>
                <a:cs typeface="Times New Roman"/>
              </a:rPr>
              <a:t>mm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ng</a:t>
            </a:r>
            <a:r>
              <a:rPr sz="2800" spc="46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gu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g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4890" y="194063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0539" y="2790069"/>
            <a:ext cx="7188666" cy="17233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30">
              <a:lnSpc>
                <a:spcPts val="2530"/>
              </a:lnSpc>
              <a:spcBef>
                <a:spcPts val="126"/>
              </a:spcBef>
            </a:pPr>
            <a:r>
              <a:rPr sz="2400" spc="9" dirty="0">
                <a:latin typeface="Times New Roman"/>
                <a:cs typeface="Times New Roman"/>
              </a:rPr>
              <a:t>M</a:t>
            </a:r>
            <a:r>
              <a:rPr sz="2400" spc="-4" dirty="0">
                <a:latin typeface="Times New Roman"/>
                <a:cs typeface="Times New Roman"/>
              </a:rPr>
              <a:t>a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spc="0" dirty="0">
                <a:latin typeface="Times New Roman"/>
                <a:cs typeface="Times New Roman"/>
              </a:rPr>
              <a:t>l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41"/>
              </a:lnSpc>
              <a:spcBef>
                <a:spcPts val="243"/>
              </a:spcBef>
            </a:pPr>
            <a:r>
              <a:rPr sz="1800" spc="4" dirty="0">
                <a:latin typeface="Times New Roman"/>
                <a:cs typeface="Times New Roman"/>
              </a:rPr>
              <a:t>P</a:t>
            </a:r>
            <a:r>
              <a:rPr sz="1800" spc="0" dirty="0">
                <a:latin typeface="Times New Roman"/>
                <a:cs typeface="Times New Roman"/>
              </a:rPr>
              <a:t>ython, C,</a:t>
            </a:r>
            <a:r>
              <a:rPr sz="1800" spc="19" dirty="0">
                <a:latin typeface="Times New Roman"/>
                <a:cs typeface="Times New Roman"/>
              </a:rPr>
              <a:t> </a:t>
            </a:r>
            <a:r>
              <a:rPr sz="1800" spc="0" dirty="0">
                <a:latin typeface="Times New Roman"/>
                <a:cs typeface="Times New Roman"/>
              </a:rPr>
              <a:t>C</a:t>
            </a:r>
            <a:r>
              <a:rPr sz="1800" spc="4" dirty="0">
                <a:latin typeface="Times New Roman"/>
                <a:cs typeface="Times New Roman"/>
              </a:rPr>
              <a:t>++</a:t>
            </a:r>
            <a:r>
              <a:rPr sz="1800" spc="0" dirty="0">
                <a:latin typeface="Times New Roman"/>
                <a:cs typeface="Times New Roman"/>
              </a:rPr>
              <a:t>,</a:t>
            </a:r>
            <a:r>
              <a:rPr sz="1800" spc="9" dirty="0">
                <a:latin typeface="Times New Roman"/>
                <a:cs typeface="Times New Roman"/>
              </a:rPr>
              <a:t> </a:t>
            </a:r>
            <a:r>
              <a:rPr sz="1800" spc="-9" dirty="0">
                <a:latin typeface="Times New Roman"/>
                <a:cs typeface="Times New Roman"/>
              </a:rPr>
              <a:t>J</a:t>
            </a:r>
            <a:r>
              <a:rPr sz="1800" spc="9" dirty="0">
                <a:latin typeface="Times New Roman"/>
                <a:cs typeface="Times New Roman"/>
              </a:rPr>
              <a:t>a</a:t>
            </a:r>
            <a:r>
              <a:rPr sz="1800" spc="0" dirty="0">
                <a:latin typeface="Times New Roman"/>
                <a:cs typeface="Times New Roman"/>
              </a:rPr>
              <a:t>va,</a:t>
            </a:r>
            <a:r>
              <a:rPr sz="1800" spc="9" dirty="0">
                <a:latin typeface="Times New Roman"/>
                <a:cs typeface="Times New Roman"/>
              </a:rPr>
              <a:t> </a:t>
            </a:r>
            <a:r>
              <a:rPr sz="1800" spc="0" dirty="0">
                <a:latin typeface="Times New Roman"/>
                <a:cs typeface="Times New Roman"/>
              </a:rPr>
              <a:t>For</a:t>
            </a:r>
            <a:r>
              <a:rPr sz="1800" spc="9" dirty="0">
                <a:latin typeface="Times New Roman"/>
                <a:cs typeface="Times New Roman"/>
              </a:rPr>
              <a:t>t</a:t>
            </a:r>
            <a:r>
              <a:rPr sz="1800" spc="0" dirty="0">
                <a:latin typeface="Times New Roman"/>
                <a:cs typeface="Times New Roman"/>
              </a:rPr>
              <a:t>r</a:t>
            </a:r>
            <a:r>
              <a:rPr sz="1800" spc="9" dirty="0">
                <a:latin typeface="Times New Roman"/>
                <a:cs typeface="Times New Roman"/>
              </a:rPr>
              <a:t>a</a:t>
            </a:r>
            <a:r>
              <a:rPr sz="1800" spc="0" dirty="0">
                <a:latin typeface="Times New Roman"/>
                <a:cs typeface="Times New Roman"/>
              </a:rPr>
              <a:t>n,</a:t>
            </a:r>
            <a:r>
              <a:rPr sz="1800" spc="23" dirty="0">
                <a:latin typeface="Times New Roman"/>
                <a:cs typeface="Times New Roman"/>
              </a:rPr>
              <a:t> </a:t>
            </a:r>
            <a:r>
              <a:rPr sz="1800" spc="0" dirty="0">
                <a:latin typeface="Times New Roman"/>
                <a:cs typeface="Times New Roman"/>
              </a:rPr>
              <a:t>Cobol,</a:t>
            </a:r>
            <a:r>
              <a:rPr sz="1800" spc="9" dirty="0">
                <a:latin typeface="Times New Roman"/>
                <a:cs typeface="Times New Roman"/>
              </a:rPr>
              <a:t> </a:t>
            </a:r>
            <a:r>
              <a:rPr sz="1800" spc="4" dirty="0">
                <a:latin typeface="Times New Roman"/>
                <a:cs typeface="Times New Roman"/>
              </a:rPr>
              <a:t>P</a:t>
            </a:r>
            <a:r>
              <a:rPr sz="1800" spc="0" dirty="0">
                <a:latin typeface="Times New Roman"/>
                <a:cs typeface="Times New Roman"/>
              </a:rPr>
              <a:t>asc</a:t>
            </a:r>
            <a:r>
              <a:rPr sz="1800" spc="9" dirty="0">
                <a:latin typeface="Times New Roman"/>
                <a:cs typeface="Times New Roman"/>
              </a:rPr>
              <a:t>a</a:t>
            </a:r>
            <a:r>
              <a:rPr sz="1800" spc="0" dirty="0">
                <a:latin typeface="Times New Roman"/>
                <a:cs typeface="Times New Roman"/>
              </a:rPr>
              <a:t>l, </a:t>
            </a:r>
            <a:r>
              <a:rPr sz="1800" spc="-4" dirty="0">
                <a:latin typeface="Times New Roman"/>
                <a:cs typeface="Times New Roman"/>
              </a:rPr>
              <a:t>M</a:t>
            </a:r>
            <a:r>
              <a:rPr sz="1800" spc="0" dirty="0">
                <a:latin typeface="Times New Roman"/>
                <a:cs typeface="Times New Roman"/>
              </a:rPr>
              <a:t>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0" dirty="0">
                <a:latin typeface="Times New Roman"/>
                <a:cs typeface="Times New Roman"/>
              </a:rPr>
              <a:t>Ada,</a:t>
            </a:r>
            <a:r>
              <a:rPr sz="1800" spc="9" dirty="0">
                <a:latin typeface="Times New Roman"/>
                <a:cs typeface="Times New Roman"/>
              </a:rPr>
              <a:t> L</a:t>
            </a:r>
            <a:r>
              <a:rPr sz="1800" spc="0" dirty="0">
                <a:latin typeface="Times New Roman"/>
                <a:cs typeface="Times New Roman"/>
              </a:rPr>
              <a:t>isp,</a:t>
            </a:r>
            <a:r>
              <a:rPr sz="1800" spc="9" dirty="0">
                <a:latin typeface="Times New Roman"/>
                <a:cs typeface="Times New Roman"/>
              </a:rPr>
              <a:t> </a:t>
            </a:r>
            <a:r>
              <a:rPr sz="1800" spc="0" dirty="0">
                <a:latin typeface="Times New Roman"/>
                <a:cs typeface="Times New Roman"/>
              </a:rPr>
              <a:t>Ruby,</a:t>
            </a:r>
            <a:r>
              <a:rPr sz="1800" spc="-1" dirty="0">
                <a:latin typeface="Times New Roman"/>
                <a:cs typeface="Times New Roman"/>
              </a:rPr>
              <a:t> </a:t>
            </a:r>
            <a:r>
              <a:rPr sz="1800" spc="0" dirty="0">
                <a:latin typeface="Times New Roman"/>
                <a:cs typeface="Times New Roman"/>
              </a:rPr>
              <a:t>Sma</a:t>
            </a:r>
            <a:r>
              <a:rPr sz="1800" spc="9" dirty="0">
                <a:latin typeface="Times New Roman"/>
                <a:cs typeface="Times New Roman"/>
              </a:rPr>
              <a:t>l</a:t>
            </a:r>
            <a:r>
              <a:rPr sz="1800" spc="0" dirty="0">
                <a:latin typeface="Times New Roman"/>
                <a:cs typeface="Times New Roman"/>
              </a:rPr>
              <a:t>lt</a:t>
            </a:r>
            <a:r>
              <a:rPr sz="1800" spc="9" dirty="0">
                <a:latin typeface="Times New Roman"/>
                <a:cs typeface="Times New Roman"/>
              </a:rPr>
              <a:t>a</a:t>
            </a:r>
            <a:r>
              <a:rPr sz="1800" spc="0" dirty="0">
                <a:latin typeface="Times New Roman"/>
                <a:cs typeface="Times New Roman"/>
              </a:rPr>
              <a:t>lk, C#, </a:t>
            </a:r>
            <a:r>
              <a:rPr sz="1800" spc="19" dirty="0">
                <a:latin typeface="Times New Roman"/>
                <a:cs typeface="Times New Roman"/>
              </a:rPr>
              <a:t> </a:t>
            </a:r>
            <a:r>
              <a:rPr sz="1800" spc="-4" dirty="0">
                <a:latin typeface="Times New Roman"/>
                <a:cs typeface="Times New Roman"/>
              </a:rPr>
              <a:t>H</a:t>
            </a:r>
            <a:r>
              <a:rPr sz="1800" spc="9" dirty="0">
                <a:latin typeface="Times New Roman"/>
                <a:cs typeface="Times New Roman"/>
              </a:rPr>
              <a:t>a</a:t>
            </a:r>
            <a:r>
              <a:rPr sz="1800" spc="0" dirty="0">
                <a:latin typeface="Times New Roman"/>
                <a:cs typeface="Times New Roman"/>
              </a:rPr>
              <a:t>s</a:t>
            </a:r>
            <a:r>
              <a:rPr sz="1800" spc="-9" dirty="0">
                <a:latin typeface="Times New Roman"/>
                <a:cs typeface="Times New Roman"/>
              </a:rPr>
              <a:t>k</a:t>
            </a:r>
            <a:r>
              <a:rPr sz="1800" spc="9" dirty="0">
                <a:latin typeface="Times New Roman"/>
                <a:cs typeface="Times New Roman"/>
              </a:rPr>
              <a:t>e</a:t>
            </a:r>
            <a:r>
              <a:rPr sz="1800" spc="0" dirty="0">
                <a:latin typeface="Times New Roman"/>
                <a:cs typeface="Times New Roman"/>
              </a:rPr>
              <a:t>l</a:t>
            </a:r>
            <a:r>
              <a:rPr sz="1800" spc="9" dirty="0">
                <a:latin typeface="Times New Roman"/>
                <a:cs typeface="Times New Roman"/>
              </a:rPr>
              <a:t>l</a:t>
            </a:r>
            <a:r>
              <a:rPr sz="1800" spc="0" dirty="0">
                <a:latin typeface="Times New Roman"/>
                <a:cs typeface="Times New Roman"/>
              </a:rPr>
              <a:t>,</a:t>
            </a:r>
            <a:r>
              <a:rPr sz="1800" spc="446" dirty="0">
                <a:latin typeface="Times New Roman"/>
                <a:cs typeface="Times New Roman"/>
              </a:rPr>
              <a:t> </a:t>
            </a:r>
            <a:r>
              <a:rPr sz="1800" spc="4" dirty="0">
                <a:latin typeface="Times New Roman"/>
                <a:cs typeface="Times New Roman"/>
              </a:rPr>
              <a:t>P</a:t>
            </a:r>
            <a:r>
              <a:rPr sz="1800" spc="0" dirty="0">
                <a:latin typeface="Times New Roman"/>
                <a:cs typeface="Times New Roman"/>
              </a:rPr>
              <a:t>ro</a:t>
            </a:r>
            <a:r>
              <a:rPr sz="1800" spc="9" dirty="0">
                <a:latin typeface="Times New Roman"/>
                <a:cs typeface="Times New Roman"/>
              </a:rPr>
              <a:t>l</a:t>
            </a:r>
            <a:r>
              <a:rPr sz="1800" spc="0" dirty="0">
                <a:latin typeface="Times New Roman"/>
                <a:cs typeface="Times New Roman"/>
              </a:rPr>
              <a:t>og…</a:t>
            </a:r>
            <a:endParaRPr sz="1800">
              <a:latin typeface="Times New Roman"/>
              <a:cs typeface="Times New Roman"/>
            </a:endParaRPr>
          </a:p>
          <a:p>
            <a:pPr marL="12700" marR="910349">
              <a:lnSpc>
                <a:spcPct val="100041"/>
              </a:lnSpc>
              <a:spcBef>
                <a:spcPts val="642"/>
              </a:spcBef>
            </a:pPr>
            <a:r>
              <a:rPr sz="2400" spc="0" dirty="0">
                <a:latin typeface="Times New Roman"/>
                <a:cs typeface="Times New Roman"/>
              </a:rPr>
              <a:t>Compil</a:t>
            </a:r>
            <a:r>
              <a:rPr sz="2400" spc="4" dirty="0">
                <a:latin typeface="Times New Roman"/>
                <a:cs typeface="Times New Roman"/>
              </a:rPr>
              <a:t>er</a:t>
            </a:r>
            <a:r>
              <a:rPr sz="2400" spc="0" dirty="0">
                <a:latin typeface="Times New Roman"/>
                <a:cs typeface="Times New Roman"/>
              </a:rPr>
              <a:t>/</a:t>
            </a:r>
            <a:r>
              <a:rPr sz="2400" spc="9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n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spc="-4" dirty="0">
                <a:latin typeface="Times New Roman"/>
                <a:cs typeface="Times New Roman"/>
              </a:rPr>
              <a:t>e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p</a:t>
            </a:r>
            <a:r>
              <a:rPr sz="2400" spc="4" dirty="0">
                <a:latin typeface="Times New Roman"/>
                <a:cs typeface="Times New Roman"/>
              </a:rPr>
              <a:t>re</a:t>
            </a:r>
            <a:r>
              <a:rPr sz="2400" spc="0" dirty="0">
                <a:latin typeface="Times New Roman"/>
                <a:cs typeface="Times New Roman"/>
              </a:rPr>
              <a:t>t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r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t</a:t>
            </a:r>
            <a:r>
              <a:rPr sz="2400" spc="4" dirty="0">
                <a:latin typeface="Times New Roman"/>
                <a:cs typeface="Times New Roman"/>
              </a:rPr>
              <a:t>ra</a:t>
            </a:r>
            <a:r>
              <a:rPr sz="2400" spc="-9" dirty="0">
                <a:latin typeface="Times New Roman"/>
                <a:cs typeface="Times New Roman"/>
              </a:rPr>
              <a:t>n</a:t>
            </a:r>
            <a:r>
              <a:rPr sz="2400" spc="4" dirty="0">
                <a:latin typeface="Times New Roman"/>
                <a:cs typeface="Times New Roman"/>
              </a:rPr>
              <a:t>s</a:t>
            </a:r>
            <a:r>
              <a:rPr sz="2400" spc="0" dirty="0">
                <a:latin typeface="Times New Roman"/>
                <a:cs typeface="Times New Roman"/>
              </a:rPr>
              <a:t>l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t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s</a:t>
            </a:r>
            <a:r>
              <a:rPr sz="2400" spc="28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f</a:t>
            </a:r>
            <a:r>
              <a:rPr sz="2400" spc="4" dirty="0">
                <a:latin typeface="Times New Roman"/>
                <a:cs typeface="Times New Roman"/>
              </a:rPr>
              <a:t>r</a:t>
            </a:r>
            <a:r>
              <a:rPr sz="2400" spc="0" dirty="0">
                <a:latin typeface="Times New Roman"/>
                <a:cs typeface="Times New Roman"/>
              </a:rPr>
              <a:t>om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0" dirty="0">
                <a:latin typeface="Times New Roman"/>
                <a:cs typeface="Times New Roman"/>
              </a:rPr>
              <a:t>the high</a:t>
            </a:r>
            <a:r>
              <a:rPr sz="2400" spc="9" dirty="0">
                <a:latin typeface="Times New Roman"/>
                <a:cs typeface="Times New Roman"/>
              </a:rPr>
              <a:t>­</a:t>
            </a:r>
            <a:r>
              <a:rPr sz="2400" spc="0" dirty="0">
                <a:latin typeface="Times New Roman"/>
                <a:cs typeface="Times New Roman"/>
              </a:rPr>
              <a:t>l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-9" dirty="0">
                <a:latin typeface="Times New Roman"/>
                <a:cs typeface="Times New Roman"/>
              </a:rPr>
              <a:t>v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l l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ngu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ge to m</a:t>
            </a:r>
            <a:r>
              <a:rPr sz="2400" spc="4" dirty="0">
                <a:latin typeface="Times New Roman"/>
                <a:cs typeface="Times New Roman"/>
              </a:rPr>
              <a:t>ac</a:t>
            </a:r>
            <a:r>
              <a:rPr sz="2400" spc="0" dirty="0">
                <a:latin typeface="Times New Roman"/>
                <a:cs typeface="Times New Roman"/>
              </a:rPr>
              <a:t>hine l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0" dirty="0">
                <a:latin typeface="Times New Roman"/>
                <a:cs typeface="Times New Roman"/>
              </a:rPr>
              <a:t>ngu</a:t>
            </a:r>
            <a:r>
              <a:rPr sz="2400" spc="4" dirty="0">
                <a:latin typeface="Times New Roman"/>
                <a:cs typeface="Times New Roman"/>
              </a:rPr>
              <a:t>a</a:t>
            </a:r>
            <a:r>
              <a:rPr sz="2400" spc="-9" dirty="0">
                <a:latin typeface="Times New Roman"/>
                <a:cs typeface="Times New Roman"/>
              </a:rPr>
              <a:t>g</a:t>
            </a:r>
            <a:r>
              <a:rPr sz="2400" spc="4" dirty="0">
                <a:latin typeface="Times New Roman"/>
                <a:cs typeface="Times New Roman"/>
              </a:rPr>
              <a:t>e</a:t>
            </a:r>
            <a:r>
              <a:rPr sz="2400" spc="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92250" y="2808990"/>
            <a:ext cx="186714" cy="5785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35"/>
              </a:lnSpc>
              <a:spcBef>
                <a:spcPts val="91"/>
              </a:spcBef>
            </a:pPr>
            <a:r>
              <a:rPr sz="2700" baseline="1511" dirty="0">
                <a:latin typeface="Symbol"/>
                <a:cs typeface="Symbol"/>
              </a:rPr>
              <a:t>–</a:t>
            </a:r>
            <a:endParaRPr sz="1800">
              <a:latin typeface="Symbol"/>
              <a:cs typeface="Symbol"/>
            </a:endParaRPr>
          </a:p>
          <a:p>
            <a:pPr marL="12700" marR="34289">
              <a:lnSpc>
                <a:spcPct val="102091"/>
              </a:lnSpc>
              <a:spcBef>
                <a:spcPts val="825"/>
              </a:spcBef>
            </a:pPr>
            <a:r>
              <a:rPr sz="1350" dirty="0">
                <a:latin typeface="Symbol"/>
                <a:cs typeface="Symbol"/>
              </a:rPr>
              <a:t>–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92250" y="3836420"/>
            <a:ext cx="18671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35"/>
              </a:lnSpc>
              <a:spcBef>
                <a:spcPts val="91"/>
              </a:spcBef>
            </a:pPr>
            <a:r>
              <a:rPr sz="2700" baseline="1511" dirty="0">
                <a:latin typeface="Symbol"/>
                <a:cs typeface="Symbol"/>
              </a:rPr>
              <a:t>–</a:t>
            </a:r>
            <a:endParaRPr sz="18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460" y="2771140"/>
            <a:ext cx="2352040" cy="1764030"/>
          </a:xfrm>
          <a:custGeom>
            <a:avLst/>
            <a:gdLst/>
            <a:ahLst/>
            <a:cxnLst/>
            <a:rect l="l" t="t" r="r" b="b"/>
            <a:pathLst>
              <a:path w="2352040" h="1764030">
                <a:moveTo>
                  <a:pt x="1176020" y="1764030"/>
                </a:moveTo>
                <a:lnTo>
                  <a:pt x="0" y="1764030"/>
                </a:lnTo>
                <a:lnTo>
                  <a:pt x="0" y="0"/>
                </a:lnTo>
                <a:lnTo>
                  <a:pt x="2352040" y="0"/>
                </a:lnTo>
                <a:lnTo>
                  <a:pt x="2352040" y="1764030"/>
                </a:lnTo>
                <a:lnTo>
                  <a:pt x="1176020" y="1764030"/>
                </a:lnTo>
                <a:close/>
              </a:path>
            </a:pathLst>
          </a:custGeom>
          <a:ln w="9344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59150" y="2603500"/>
            <a:ext cx="2352040" cy="2184400"/>
          </a:xfrm>
          <a:custGeom>
            <a:avLst/>
            <a:gdLst/>
            <a:ahLst/>
            <a:cxnLst/>
            <a:rect l="l" t="t" r="r" b="b"/>
            <a:pathLst>
              <a:path w="2352040" h="2184400">
                <a:moveTo>
                  <a:pt x="1176020" y="2184400"/>
                </a:moveTo>
                <a:lnTo>
                  <a:pt x="0" y="2184400"/>
                </a:lnTo>
                <a:lnTo>
                  <a:pt x="0" y="0"/>
                </a:lnTo>
                <a:lnTo>
                  <a:pt x="2352040" y="0"/>
                </a:lnTo>
                <a:lnTo>
                  <a:pt x="2352040" y="2184400"/>
                </a:lnTo>
                <a:lnTo>
                  <a:pt x="1176020" y="2184400"/>
                </a:lnTo>
                <a:close/>
              </a:path>
            </a:pathLst>
          </a:custGeom>
          <a:ln w="9344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66840" y="2603500"/>
            <a:ext cx="2353310" cy="2184400"/>
          </a:xfrm>
          <a:custGeom>
            <a:avLst/>
            <a:gdLst/>
            <a:ahLst/>
            <a:cxnLst/>
            <a:rect l="l" t="t" r="r" b="b"/>
            <a:pathLst>
              <a:path w="2353310" h="2184400">
                <a:moveTo>
                  <a:pt x="1177289" y="2184400"/>
                </a:moveTo>
                <a:lnTo>
                  <a:pt x="0" y="2184400"/>
                </a:lnTo>
                <a:lnTo>
                  <a:pt x="0" y="0"/>
                </a:lnTo>
                <a:lnTo>
                  <a:pt x="2353310" y="0"/>
                </a:lnTo>
                <a:lnTo>
                  <a:pt x="2353310" y="2184400"/>
                </a:lnTo>
                <a:lnTo>
                  <a:pt x="1177289" y="2184400"/>
                </a:lnTo>
                <a:close/>
              </a:path>
            </a:pathLst>
          </a:custGeom>
          <a:ln w="9344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56560" y="3535679"/>
            <a:ext cx="151129" cy="152400"/>
          </a:xfrm>
          <a:custGeom>
            <a:avLst/>
            <a:gdLst/>
            <a:ahLst/>
            <a:cxnLst/>
            <a:rect l="l" t="t" r="r" b="b"/>
            <a:pathLst>
              <a:path w="151129" h="152400">
                <a:moveTo>
                  <a:pt x="151129" y="76200"/>
                </a:moveTo>
                <a:lnTo>
                  <a:pt x="0" y="0"/>
                </a:lnTo>
                <a:lnTo>
                  <a:pt x="0" y="152400"/>
                </a:lnTo>
                <a:lnTo>
                  <a:pt x="151129" y="76200"/>
                </a:lnTo>
                <a:close/>
              </a:path>
            </a:pathLst>
          </a:custGeom>
          <a:solidFill>
            <a:srgbClr val="0033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72410" y="3611879"/>
            <a:ext cx="213359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5206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62980" y="3535679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152400" y="76200"/>
                </a:moveTo>
                <a:lnTo>
                  <a:pt x="0" y="0"/>
                </a:lnTo>
                <a:lnTo>
                  <a:pt x="0" y="152400"/>
                </a:lnTo>
                <a:lnTo>
                  <a:pt x="152400" y="76200"/>
                </a:lnTo>
                <a:close/>
              </a:path>
            </a:pathLst>
          </a:custGeom>
          <a:solidFill>
            <a:srgbClr val="0033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80100" y="3611879"/>
            <a:ext cx="213360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213360" y="0"/>
                </a:lnTo>
              </a:path>
            </a:pathLst>
          </a:custGeom>
          <a:ln w="5206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71140" y="3779520"/>
            <a:ext cx="167640" cy="2015489"/>
          </a:xfrm>
          <a:custGeom>
            <a:avLst/>
            <a:gdLst/>
            <a:ahLst/>
            <a:cxnLst/>
            <a:rect l="l" t="t" r="r" b="b"/>
            <a:pathLst>
              <a:path w="167640" h="2015489">
                <a:moveTo>
                  <a:pt x="167640" y="0"/>
                </a:moveTo>
                <a:lnTo>
                  <a:pt x="0" y="2015489"/>
                </a:lnTo>
              </a:path>
            </a:pathLst>
          </a:custGeom>
          <a:ln w="9344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80100" y="3779520"/>
            <a:ext cx="167639" cy="2015489"/>
          </a:xfrm>
          <a:custGeom>
            <a:avLst/>
            <a:gdLst/>
            <a:ahLst/>
            <a:cxnLst/>
            <a:rect l="l" t="t" r="r" b="b"/>
            <a:pathLst>
              <a:path w="167639" h="2015489">
                <a:moveTo>
                  <a:pt x="167639" y="0"/>
                </a:moveTo>
                <a:lnTo>
                  <a:pt x="0" y="2015489"/>
                </a:lnTo>
              </a:path>
            </a:pathLst>
          </a:custGeom>
          <a:ln w="9344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710180" y="479627"/>
            <a:ext cx="2045462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dirty="0">
                <a:latin typeface="Times New Roman"/>
                <a:cs typeface="Times New Roman"/>
              </a:rPr>
              <a:t>P</a:t>
            </a:r>
            <a:r>
              <a:rPr sz="4400" spc="4" dirty="0">
                <a:latin typeface="Times New Roman"/>
                <a:cs typeface="Times New Roman"/>
              </a:rPr>
              <a:t>r</a:t>
            </a:r>
            <a:r>
              <a:rPr sz="4400" spc="9" dirty="0">
                <a:latin typeface="Times New Roman"/>
                <a:cs typeface="Times New Roman"/>
              </a:rPr>
              <a:t>o</a:t>
            </a:r>
            <a:r>
              <a:rPr sz="4400" spc="0" dirty="0">
                <a:latin typeface="Times New Roman"/>
                <a:cs typeface="Times New Roman"/>
              </a:rPr>
              <a:t>g</a:t>
            </a:r>
            <a:r>
              <a:rPr sz="4400" spc="-4" dirty="0">
                <a:latin typeface="Times New Roman"/>
                <a:cs typeface="Times New Roman"/>
              </a:rPr>
              <a:t>r</a:t>
            </a:r>
            <a:r>
              <a:rPr sz="4400" spc="4" dirty="0">
                <a:latin typeface="Times New Roman"/>
                <a:cs typeface="Times New Roman"/>
              </a:rPr>
              <a:t>a</a:t>
            </a:r>
            <a:r>
              <a:rPr sz="4400" spc="0" dirty="0">
                <a:latin typeface="Times New Roman"/>
                <a:cs typeface="Times New Roman"/>
              </a:rPr>
              <a:t>m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88357" y="479627"/>
            <a:ext cx="2662377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dirty="0">
                <a:latin typeface="Times New Roman"/>
                <a:cs typeface="Times New Roman"/>
              </a:rPr>
              <a:t>T</a:t>
            </a:r>
            <a:r>
              <a:rPr sz="4400" spc="-4" dirty="0">
                <a:latin typeface="Times New Roman"/>
                <a:cs typeface="Times New Roman"/>
              </a:rPr>
              <a:t>ra</a:t>
            </a:r>
            <a:r>
              <a:rPr sz="4400" spc="9" dirty="0">
                <a:latin typeface="Times New Roman"/>
                <a:cs typeface="Times New Roman"/>
              </a:rPr>
              <a:t>ns</a:t>
            </a:r>
            <a:r>
              <a:rPr sz="4400" spc="-4" dirty="0">
                <a:latin typeface="Times New Roman"/>
                <a:cs typeface="Times New Roman"/>
              </a:rPr>
              <a:t>l</a:t>
            </a:r>
            <a:r>
              <a:rPr sz="4400" spc="4" dirty="0">
                <a:latin typeface="Times New Roman"/>
                <a:cs typeface="Times New Roman"/>
              </a:rPr>
              <a:t>a</a:t>
            </a:r>
            <a:r>
              <a:rPr sz="4400" spc="-4" dirty="0">
                <a:latin typeface="Times New Roman"/>
                <a:cs typeface="Times New Roman"/>
              </a:rPr>
              <a:t>t</a:t>
            </a:r>
            <a:r>
              <a:rPr sz="4400" spc="9" dirty="0">
                <a:latin typeface="Times New Roman"/>
                <a:cs typeface="Times New Roman"/>
              </a:rPr>
              <a:t>i</a:t>
            </a:r>
            <a:r>
              <a:rPr sz="4400" spc="0" dirty="0">
                <a:latin typeface="Times New Roman"/>
                <a:cs typeface="Times New Roman"/>
              </a:rPr>
              <a:t>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13220" y="2840426"/>
            <a:ext cx="165140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</a:t>
            </a:r>
            <a:r>
              <a:rPr sz="1400" spc="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9" dirty="0">
                <a:latin typeface="Times New Roman"/>
                <a:cs typeface="Times New Roman"/>
              </a:rPr>
              <a:t>00</a:t>
            </a:r>
            <a:r>
              <a:rPr sz="1400" spc="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00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9" dirty="0">
                <a:latin typeface="Times New Roman"/>
                <a:cs typeface="Times New Roman"/>
              </a:rPr>
              <a:t>00</a:t>
            </a:r>
            <a:r>
              <a:rPr sz="1400" spc="0" dirty="0">
                <a:latin typeface="Times New Roman"/>
                <a:cs typeface="Times New Roman"/>
              </a:rPr>
              <a:t>110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13220" y="3098236"/>
            <a:ext cx="165140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</a:t>
            </a:r>
            <a:r>
              <a:rPr sz="1400" spc="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9" dirty="0">
                <a:latin typeface="Times New Roman"/>
                <a:cs typeface="Times New Roman"/>
              </a:rPr>
              <a:t>0</a:t>
            </a:r>
            <a:r>
              <a:rPr sz="1400" spc="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000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9" dirty="0">
                <a:latin typeface="Times New Roman"/>
                <a:cs typeface="Times New Roman"/>
              </a:rPr>
              <a:t>00</a:t>
            </a:r>
            <a:r>
              <a:rPr sz="1400" spc="0" dirty="0">
                <a:latin typeface="Times New Roman"/>
                <a:cs typeface="Times New Roman"/>
              </a:rPr>
              <a:t>110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13220" y="3354776"/>
            <a:ext cx="953187" cy="461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9" dirty="0">
                <a:latin typeface="Times New Roman"/>
                <a:cs typeface="Times New Roman"/>
              </a:rPr>
              <a:t>00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9" dirty="0">
                <a:latin typeface="Times New Roman"/>
                <a:cs typeface="Times New Roman"/>
              </a:rPr>
              <a:t>000</a:t>
            </a:r>
            <a:r>
              <a:rPr sz="1400" spc="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</a:t>
            </a:r>
            <a:r>
              <a:rPr sz="1400" spc="0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343"/>
              </a:spcBef>
            </a:pPr>
            <a:r>
              <a:rPr sz="1400" spc="9" dirty="0">
                <a:latin typeface="Times New Roman"/>
                <a:cs typeface="Times New Roman"/>
              </a:rPr>
              <a:t>00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9" dirty="0">
                <a:latin typeface="Times New Roman"/>
                <a:cs typeface="Times New Roman"/>
              </a:rPr>
              <a:t>0000</a:t>
            </a:r>
            <a:r>
              <a:rPr sz="1400" spc="0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13220" y="3870396"/>
            <a:ext cx="165140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00</a:t>
            </a:r>
            <a:r>
              <a:rPr sz="1400" spc="0" dirty="0">
                <a:latin typeface="Times New Roman"/>
                <a:cs typeface="Times New Roman"/>
              </a:rPr>
              <a:t>1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9" dirty="0">
                <a:latin typeface="Times New Roman"/>
                <a:cs typeface="Times New Roman"/>
              </a:rPr>
              <a:t>00</a:t>
            </a:r>
            <a:r>
              <a:rPr sz="1400" spc="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00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9" dirty="0">
                <a:latin typeface="Times New Roman"/>
                <a:cs typeface="Times New Roman"/>
              </a:rPr>
              <a:t>0</a:t>
            </a:r>
            <a:r>
              <a:rPr sz="1400" spc="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</a:t>
            </a:r>
            <a:r>
              <a:rPr sz="1400" spc="0" dirty="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13220" y="4128206"/>
            <a:ext cx="1636472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Times New Roman"/>
                <a:cs typeface="Times New Roman"/>
              </a:rPr>
              <a:t>1111111111111111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61820" y="5797237"/>
            <a:ext cx="217652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25"/>
              </a:lnSpc>
              <a:spcBef>
                <a:spcPts val="106"/>
              </a:spcBef>
            </a:pP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C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p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il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/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-1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p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4470" y="5797237"/>
            <a:ext cx="1155445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25"/>
              </a:lnSpc>
              <a:spcBef>
                <a:spcPts val="106"/>
              </a:spcBef>
            </a:pP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sse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b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460" y="2771140"/>
            <a:ext cx="2352040" cy="1764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00380">
              <a:lnSpc>
                <a:spcPct val="95825"/>
              </a:lnSpc>
              <a:spcBef>
                <a:spcPts val="215"/>
              </a:spcBef>
            </a:pPr>
            <a:r>
              <a:rPr sz="1600" spc="0" dirty="0">
                <a:latin typeface="Times New Roman"/>
                <a:cs typeface="Times New Roman"/>
              </a:rPr>
              <a:t>z</a:t>
            </a:r>
            <a:r>
              <a:rPr sz="1600" spc="124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Times New Roman"/>
                <a:cs typeface="Times New Roman"/>
              </a:rPr>
              <a:t>=</a:t>
            </a:r>
            <a:r>
              <a:rPr sz="1600" spc="71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Times New Roman"/>
                <a:cs typeface="Times New Roman"/>
              </a:rPr>
              <a:t>0;</a:t>
            </a:r>
            <a:endParaRPr sz="1600">
              <a:latin typeface="Times New Roman"/>
              <a:cs typeface="Times New Roman"/>
            </a:endParaRPr>
          </a:p>
          <a:p>
            <a:pPr marL="500380">
              <a:lnSpc>
                <a:spcPct val="95825"/>
              </a:lnSpc>
              <a:spcBef>
                <a:spcPts val="459"/>
              </a:spcBef>
            </a:pPr>
            <a:r>
              <a:rPr sz="1600" spc="0" dirty="0">
                <a:latin typeface="Times New Roman"/>
                <a:cs typeface="Times New Roman"/>
              </a:rPr>
              <a:t>x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Times New Roman"/>
                <a:cs typeface="Times New Roman"/>
              </a:rPr>
              <a:t>= </a:t>
            </a:r>
            <a:r>
              <a:rPr sz="1600" spc="9" dirty="0">
                <a:latin typeface="Times New Roman"/>
                <a:cs typeface="Times New Roman"/>
              </a:rPr>
              <a:t>3</a:t>
            </a:r>
            <a:r>
              <a:rPr sz="1600" spc="0" dirty="0">
                <a:latin typeface="Times New Roman"/>
                <a:cs typeface="Times New Roman"/>
              </a:rPr>
              <a:t>;</a:t>
            </a:r>
            <a:endParaRPr sz="1600">
              <a:latin typeface="Times New Roman"/>
              <a:cs typeface="Times New Roman"/>
            </a:endParaRPr>
          </a:p>
          <a:p>
            <a:pPr marL="500380">
              <a:lnSpc>
                <a:spcPct val="95825"/>
              </a:lnSpc>
              <a:spcBef>
                <a:spcPts val="390"/>
              </a:spcBef>
            </a:pPr>
            <a:r>
              <a:rPr sz="1600" spc="-4" dirty="0">
                <a:latin typeface="Times New Roman"/>
                <a:cs typeface="Times New Roman"/>
              </a:rPr>
              <a:t>w</a:t>
            </a:r>
            <a:r>
              <a:rPr sz="1600" spc="0" dirty="0">
                <a:latin typeface="Times New Roman"/>
                <a:cs typeface="Times New Roman"/>
              </a:rPr>
              <a:t>h</a:t>
            </a:r>
            <a:r>
              <a:rPr sz="1600" spc="4" dirty="0">
                <a:latin typeface="Times New Roman"/>
                <a:cs typeface="Times New Roman"/>
              </a:rPr>
              <a:t>i</a:t>
            </a:r>
            <a:r>
              <a:rPr sz="1600" spc="-4" dirty="0">
                <a:latin typeface="Times New Roman"/>
                <a:cs typeface="Times New Roman"/>
              </a:rPr>
              <a:t>l</a:t>
            </a:r>
            <a:r>
              <a:rPr sz="1600" spc="0" dirty="0">
                <a:latin typeface="Times New Roman"/>
                <a:cs typeface="Times New Roman"/>
              </a:rPr>
              <a:t>e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Times New Roman"/>
                <a:cs typeface="Times New Roman"/>
              </a:rPr>
              <a:t>x </a:t>
            </a:r>
            <a:r>
              <a:rPr sz="1600" spc="4" dirty="0">
                <a:latin typeface="Times New Roman"/>
                <a:cs typeface="Times New Roman"/>
              </a:rPr>
              <a:t>~</a:t>
            </a:r>
            <a:r>
              <a:rPr sz="1600" spc="0" dirty="0">
                <a:latin typeface="Times New Roman"/>
                <a:cs typeface="Times New Roman"/>
              </a:rPr>
              <a:t>=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414780">
              <a:lnSpc>
                <a:spcPct val="95825"/>
              </a:lnSpc>
              <a:spcBef>
                <a:spcPts val="380"/>
              </a:spcBef>
            </a:pPr>
            <a:r>
              <a:rPr sz="1600" spc="0" dirty="0">
                <a:latin typeface="Times New Roman"/>
                <a:cs typeface="Times New Roman"/>
              </a:rPr>
              <a:t>z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Times New Roman"/>
                <a:cs typeface="Times New Roman"/>
              </a:rPr>
              <a:t>= z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Times New Roman"/>
                <a:cs typeface="Times New Roman"/>
              </a:rPr>
              <a:t>+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spc="9" dirty="0">
                <a:latin typeface="Times New Roman"/>
                <a:cs typeface="Times New Roman"/>
              </a:rPr>
              <a:t>y</a:t>
            </a:r>
            <a:r>
              <a:rPr sz="1600" spc="0" dirty="0">
                <a:latin typeface="Times New Roman"/>
                <a:cs typeface="Times New Roman"/>
              </a:rPr>
              <a:t>;</a:t>
            </a:r>
            <a:endParaRPr sz="1600">
              <a:latin typeface="Times New Roman"/>
              <a:cs typeface="Times New Roman"/>
            </a:endParaRPr>
          </a:p>
          <a:p>
            <a:pPr marL="1414780">
              <a:lnSpc>
                <a:spcPct val="95825"/>
              </a:lnSpc>
              <a:spcBef>
                <a:spcPts val="380"/>
              </a:spcBef>
            </a:pPr>
            <a:r>
              <a:rPr sz="1600" spc="0" dirty="0">
                <a:latin typeface="Times New Roman"/>
                <a:cs typeface="Times New Roman"/>
              </a:rPr>
              <a:t>x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Times New Roman"/>
                <a:cs typeface="Times New Roman"/>
              </a:rPr>
              <a:t>= x ­ 1;</a:t>
            </a:r>
            <a:endParaRPr sz="1600">
              <a:latin typeface="Times New Roman"/>
              <a:cs typeface="Times New Roman"/>
            </a:endParaRPr>
          </a:p>
          <a:p>
            <a:pPr marL="500380">
              <a:lnSpc>
                <a:spcPct val="95825"/>
              </a:lnSpc>
              <a:spcBef>
                <a:spcPts val="380"/>
              </a:spcBef>
            </a:pPr>
            <a:r>
              <a:rPr sz="1600" spc="0" dirty="0">
                <a:latin typeface="Times New Roman"/>
                <a:cs typeface="Times New Roman"/>
              </a:rPr>
              <a:t>y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Times New Roman"/>
                <a:cs typeface="Times New Roman"/>
              </a:rPr>
              <a:t>= z;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6840" y="2603500"/>
            <a:ext cx="1199567" cy="2184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2277">
              <a:lnSpc>
                <a:spcPts val="750"/>
              </a:lnSpc>
              <a:spcBef>
                <a:spcPts val="42"/>
              </a:spcBef>
            </a:pPr>
            <a:endParaRPr sz="750"/>
          </a:p>
          <a:p>
            <a:pPr marL="259080" marR="2489">
              <a:lnSpc>
                <a:spcPct val="95825"/>
              </a:lnSpc>
              <a:spcBef>
                <a:spcPts val="1000"/>
              </a:spcBef>
            </a:pP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</a:t>
            </a:r>
            <a:r>
              <a:rPr sz="1400" spc="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9" dirty="0">
                <a:latin typeface="Times New Roman"/>
                <a:cs typeface="Times New Roman"/>
              </a:rPr>
              <a:t>00</a:t>
            </a:r>
            <a:r>
              <a:rPr sz="1400" spc="0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  <a:p>
            <a:pPr marL="259080" marR="2489">
              <a:lnSpc>
                <a:spcPct val="95825"/>
              </a:lnSpc>
              <a:spcBef>
                <a:spcPts val="420"/>
              </a:spcBef>
            </a:pP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</a:t>
            </a:r>
            <a:r>
              <a:rPr sz="1400" spc="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9" dirty="0">
                <a:latin typeface="Times New Roman"/>
                <a:cs typeface="Times New Roman"/>
              </a:rPr>
              <a:t>0</a:t>
            </a:r>
            <a:r>
              <a:rPr sz="1400" spc="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</a:t>
            </a:r>
            <a:r>
              <a:rPr sz="1400" spc="0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259080">
              <a:lnSpc>
                <a:spcPct val="95825"/>
              </a:lnSpc>
              <a:spcBef>
                <a:spcPts val="409"/>
              </a:spcBef>
            </a:pPr>
            <a:r>
              <a:rPr sz="1400" spc="9" dirty="0">
                <a:latin typeface="Times New Roman"/>
                <a:cs typeface="Times New Roman"/>
              </a:rPr>
              <a:t>00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9" dirty="0">
                <a:latin typeface="Times New Roman"/>
                <a:cs typeface="Times New Roman"/>
              </a:rPr>
              <a:t>000</a:t>
            </a:r>
            <a:r>
              <a:rPr sz="1400" spc="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</a:t>
            </a:r>
            <a:r>
              <a:rPr sz="1400" spc="0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259080">
              <a:lnSpc>
                <a:spcPct val="95825"/>
              </a:lnSpc>
              <a:spcBef>
                <a:spcPts val="420"/>
              </a:spcBef>
            </a:pPr>
            <a:r>
              <a:rPr sz="1400" spc="9" dirty="0">
                <a:latin typeface="Times New Roman"/>
                <a:cs typeface="Times New Roman"/>
              </a:rPr>
              <a:t>00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9" dirty="0">
                <a:latin typeface="Times New Roman"/>
                <a:cs typeface="Times New Roman"/>
              </a:rPr>
              <a:t>0000</a:t>
            </a:r>
            <a:r>
              <a:rPr sz="1400" spc="0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  <a:p>
            <a:pPr marL="259080" marR="2489">
              <a:lnSpc>
                <a:spcPct val="95825"/>
              </a:lnSpc>
              <a:spcBef>
                <a:spcPts val="420"/>
              </a:spcBef>
            </a:pP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9" dirty="0">
                <a:latin typeface="Times New Roman"/>
                <a:cs typeface="Times New Roman"/>
              </a:rPr>
              <a:t>00</a:t>
            </a:r>
            <a:r>
              <a:rPr sz="1400" spc="0" dirty="0">
                <a:latin typeface="Times New Roman"/>
                <a:cs typeface="Times New Roman"/>
              </a:rPr>
              <a:t>1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9" dirty="0">
                <a:latin typeface="Times New Roman"/>
                <a:cs typeface="Times New Roman"/>
              </a:rPr>
              <a:t>00</a:t>
            </a:r>
            <a:r>
              <a:rPr sz="1400" spc="0" dirty="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  <a:p>
            <a:pPr marL="259080" marR="22277">
              <a:lnSpc>
                <a:spcPct val="95825"/>
              </a:lnSpc>
              <a:spcBef>
                <a:spcPts val="420"/>
              </a:spcBef>
            </a:pPr>
            <a:r>
              <a:rPr sz="1400" spc="0" dirty="0">
                <a:latin typeface="Times New Roman"/>
                <a:cs typeface="Times New Roman"/>
              </a:rPr>
              <a:t>111111111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4130" y="2603500"/>
            <a:ext cx="1176020" cy="2184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42"/>
              </a:spcBef>
            </a:pPr>
            <a:endParaRPr sz="800"/>
          </a:p>
          <a:p>
            <a:pPr>
              <a:lnSpc>
                <a:spcPct val="95825"/>
              </a:lnSpc>
              <a:spcBef>
                <a:spcPts val="5000"/>
              </a:spcBef>
            </a:pP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9" dirty="0">
                <a:latin typeface="Times New Roman"/>
                <a:cs typeface="Times New Roman"/>
              </a:rPr>
              <a:t>000</a:t>
            </a:r>
            <a:r>
              <a:rPr sz="1400" spc="0" dirty="0">
                <a:latin typeface="Times New Roman"/>
                <a:cs typeface="Times New Roman"/>
              </a:rPr>
              <a:t>1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0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95825"/>
              </a:lnSpc>
              <a:spcBef>
                <a:spcPts val="420"/>
              </a:spcBef>
            </a:pP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9" dirty="0">
                <a:latin typeface="Times New Roman"/>
                <a:cs typeface="Times New Roman"/>
              </a:rPr>
              <a:t>0000</a:t>
            </a:r>
            <a:r>
              <a:rPr sz="1400" spc="19" dirty="0">
                <a:latin typeface="Times New Roman"/>
                <a:cs typeface="Times New Roman"/>
              </a:rPr>
              <a:t>0</a:t>
            </a:r>
            <a:r>
              <a:rPr sz="1400" spc="0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59150" y="2603500"/>
            <a:ext cx="2352040" cy="2184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2"/>
              </a:spcBef>
            </a:pPr>
            <a:endParaRPr sz="1200"/>
          </a:p>
          <a:p>
            <a:pPr marL="259079">
              <a:lnSpc>
                <a:spcPct val="95825"/>
              </a:lnSpc>
            </a:pPr>
            <a:r>
              <a:rPr sz="1400" spc="4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1400" spc="9" dirty="0">
                <a:solidFill>
                  <a:srgbClr val="003398"/>
                </a:solidFill>
                <a:latin typeface="Times New Roman"/>
                <a:cs typeface="Times New Roman"/>
              </a:rPr>
              <a:t>D</a:t>
            </a:r>
            <a:r>
              <a:rPr sz="1400" spc="0" dirty="0">
                <a:solidFill>
                  <a:srgbClr val="003398"/>
                </a:solidFill>
                <a:latin typeface="Times New Roman"/>
                <a:cs typeface="Times New Roman"/>
              </a:rPr>
              <a:t>D</a:t>
            </a:r>
            <a:r>
              <a:rPr sz="1400" spc="-30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400" spc="9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1400" spc="0" dirty="0">
                <a:solidFill>
                  <a:srgbClr val="003398"/>
                </a:solidFill>
                <a:latin typeface="Times New Roman"/>
                <a:cs typeface="Times New Roman"/>
              </a:rPr>
              <a:t>3</a:t>
            </a:r>
            <a:r>
              <a:rPr sz="1400" spc="201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400" spc="9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1400" spc="0" dirty="0">
                <a:solidFill>
                  <a:srgbClr val="003398"/>
                </a:solidFill>
                <a:latin typeface="Times New Roman"/>
                <a:cs typeface="Times New Roman"/>
              </a:rPr>
              <a:t>2</a:t>
            </a:r>
            <a:r>
              <a:rPr sz="1400" spc="201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400" spc="9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1400" spc="0" dirty="0">
                <a:solidFill>
                  <a:srgbClr val="003398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259079">
              <a:lnSpc>
                <a:spcPct val="95825"/>
              </a:lnSpc>
              <a:spcBef>
                <a:spcPts val="1020"/>
              </a:spcBef>
            </a:pPr>
            <a:r>
              <a:rPr sz="1400" spc="4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1400" spc="0" dirty="0">
                <a:solidFill>
                  <a:srgbClr val="003398"/>
                </a:solidFill>
                <a:latin typeface="Times New Roman"/>
                <a:cs typeface="Times New Roman"/>
              </a:rPr>
              <a:t>UB</a:t>
            </a:r>
            <a:r>
              <a:rPr sz="1400" spc="192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400" spc="9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14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1400" spc="211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400" spc="0" dirty="0">
                <a:solidFill>
                  <a:srgbClr val="003398"/>
                </a:solidFill>
                <a:latin typeface="Times New Roman"/>
                <a:cs typeface="Times New Roman"/>
              </a:rPr>
              <a:t>R0</a:t>
            </a:r>
            <a:r>
              <a:rPr sz="1400" spc="211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400" spc="9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14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259079">
              <a:lnSpc>
                <a:spcPct val="95825"/>
              </a:lnSpc>
              <a:spcBef>
                <a:spcPts val="1030"/>
              </a:spcBef>
            </a:pPr>
            <a:r>
              <a:rPr sz="1400" spc="4" dirty="0">
                <a:solidFill>
                  <a:srgbClr val="003398"/>
                </a:solidFill>
                <a:latin typeface="Times New Roman"/>
                <a:cs typeface="Times New Roman"/>
              </a:rPr>
              <a:t>BZE</a:t>
            </a:r>
            <a:r>
              <a:rPr sz="1400" spc="9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1400" spc="0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1400" spc="282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400" spc="0" dirty="0">
                <a:solidFill>
                  <a:srgbClr val="003398"/>
                </a:solidFill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259079">
              <a:lnSpc>
                <a:spcPct val="95825"/>
              </a:lnSpc>
              <a:spcBef>
                <a:spcPts val="1020"/>
              </a:spcBef>
            </a:pPr>
            <a:r>
              <a:rPr sz="1400" spc="4" dirty="0">
                <a:solidFill>
                  <a:srgbClr val="003398"/>
                </a:solidFill>
                <a:latin typeface="Times New Roman"/>
                <a:cs typeface="Times New Roman"/>
              </a:rPr>
              <a:t>B</a:t>
            </a:r>
            <a:r>
              <a:rPr sz="1400" spc="9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1400" spc="-4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1400" spc="9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1400" spc="0" dirty="0">
                <a:solidFill>
                  <a:srgbClr val="003398"/>
                </a:solidFill>
                <a:latin typeface="Times New Roman"/>
                <a:cs typeface="Times New Roman"/>
              </a:rPr>
              <a:t>CH</a:t>
            </a:r>
            <a:r>
              <a:rPr sz="1400" spc="12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4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259079">
              <a:lnSpc>
                <a:spcPct val="95825"/>
              </a:lnSpc>
              <a:spcBef>
                <a:spcPts val="1020"/>
              </a:spcBef>
            </a:pPr>
            <a:r>
              <a:rPr sz="1400" spc="1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1400" spc="9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1400" spc="4" dirty="0">
                <a:solidFill>
                  <a:srgbClr val="003398"/>
                </a:solidFill>
                <a:latin typeface="Times New Roman"/>
                <a:cs typeface="Times New Roman"/>
              </a:rPr>
              <a:t>V</a:t>
            </a:r>
            <a:r>
              <a:rPr sz="14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1400" spc="24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400" spc="9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1400" spc="0" dirty="0">
                <a:solidFill>
                  <a:srgbClr val="003398"/>
                </a:solidFill>
                <a:latin typeface="Times New Roman"/>
                <a:cs typeface="Times New Roman"/>
              </a:rPr>
              <a:t>2</a:t>
            </a:r>
            <a:r>
              <a:rPr sz="1400" spc="191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400" spc="19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1400" spc="0" dirty="0">
                <a:solidFill>
                  <a:srgbClr val="003398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259079">
              <a:lnSpc>
                <a:spcPct val="95825"/>
              </a:lnSpc>
              <a:spcBef>
                <a:spcPts val="1020"/>
              </a:spcBef>
            </a:pPr>
            <a:r>
              <a:rPr sz="1400" spc="9" dirty="0">
                <a:solidFill>
                  <a:srgbClr val="003398"/>
                </a:solidFill>
                <a:latin typeface="Times New Roman"/>
                <a:cs typeface="Times New Roman"/>
              </a:rPr>
              <a:t>H</a:t>
            </a:r>
            <a:r>
              <a:rPr sz="1400" spc="4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1400" spc="9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1400" spc="0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61129" y="633297"/>
            <a:ext cx="224830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M</a:t>
            </a:r>
            <a:r>
              <a:rPr sz="4400" spc="-4" dirty="0">
                <a:latin typeface="Times New Roman"/>
                <a:cs typeface="Times New Roman"/>
              </a:rPr>
              <a:t>i</a:t>
            </a:r>
            <a:r>
              <a:rPr sz="4400" spc="9" dirty="0">
                <a:latin typeface="Times New Roman"/>
                <a:cs typeface="Times New Roman"/>
              </a:rPr>
              <a:t>n</a:t>
            </a:r>
            <a:r>
              <a:rPr sz="4400" spc="-4" dirty="0">
                <a:latin typeface="Times New Roman"/>
                <a:cs typeface="Times New Roman"/>
              </a:rPr>
              <a:t>i</a:t>
            </a:r>
            <a:r>
              <a:rPr sz="4400" spc="4" dirty="0">
                <a:latin typeface="Times New Roman"/>
                <a:cs typeface="Times New Roman"/>
              </a:rPr>
              <a:t>­</a:t>
            </a:r>
            <a:r>
              <a:rPr sz="4400" spc="0" dirty="0">
                <a:latin typeface="Times New Roman"/>
                <a:cs typeface="Times New Roman"/>
              </a:rPr>
              <a:t>L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0" dirty="0">
                <a:latin typeface="Times New Roman"/>
                <a:cs typeface="Times New Roman"/>
              </a:rPr>
              <a:t>b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26210" y="2400179"/>
            <a:ext cx="55636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2400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http</a:t>
            </a:r>
            <a:r>
              <a:rPr sz="2400" spc="9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:</a:t>
            </a:r>
            <a:r>
              <a:rPr sz="2400" spc="0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//ww</a:t>
            </a:r>
            <a:r>
              <a:rPr sz="2400" spc="-9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w</a:t>
            </a:r>
            <a:r>
              <a:rPr sz="2400" spc="0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.d</a:t>
            </a:r>
            <a:r>
              <a:rPr sz="2400" spc="4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sz="2400" spc="0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v</a:t>
            </a:r>
            <a:r>
              <a:rPr sz="2400" spc="4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sz="2400" spc="0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­</a:t>
            </a:r>
            <a:r>
              <a:rPr sz="2400" spc="4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ree</a:t>
            </a:r>
            <a:r>
              <a:rPr sz="2400" spc="0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d.</a:t>
            </a:r>
            <a:r>
              <a:rPr sz="2400" spc="4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sz="2400" spc="0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om/book/</a:t>
            </a:r>
            <a:r>
              <a:rPr sz="2400" spc="4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sz="2400" spc="0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ou</a:t>
            </a:r>
            <a:r>
              <a:rPr sz="2400" spc="4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rc</a:t>
            </a:r>
            <a:r>
              <a:rPr sz="2400" spc="-4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sz="2400" spc="0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.ht</a:t>
            </a:r>
            <a:r>
              <a:rPr sz="2400" spc="9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m</a:t>
            </a:r>
            <a:r>
              <a:rPr sz="2400" spc="0" dirty="0">
                <a:solidFill>
                  <a:srgbClr val="0000CC"/>
                </a:solidFill>
                <a:latin typeface="Times New Roman"/>
                <a:cs typeface="Times New Roman"/>
                <a:hlinkClick r:id="rId2"/>
              </a:rPr>
              <a:t>l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bject 68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099310" y="2015489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99310" y="2265679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099310" y="251460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99310" y="276479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099310" y="301371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099310" y="326390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099310" y="351282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099310" y="376174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099310" y="4011929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099310" y="426085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099310" y="450977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099310" y="475996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099310" y="500888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099310" y="525907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099310" y="550799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099310" y="575818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99310" y="600710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099310" y="625602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99310" y="6506209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099310" y="675513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099310" y="700532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099310" y="2015489"/>
            <a:ext cx="0" cy="4989830"/>
          </a:xfrm>
          <a:custGeom>
            <a:avLst/>
            <a:gdLst/>
            <a:ahLst/>
            <a:cxnLst/>
            <a:rect l="l" t="t" r="r" b="b"/>
            <a:pathLst>
              <a:path h="4989830">
                <a:moveTo>
                  <a:pt x="0" y="0"/>
                </a:moveTo>
                <a:lnTo>
                  <a:pt x="0" y="498983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940050" y="2015489"/>
            <a:ext cx="0" cy="4989830"/>
          </a:xfrm>
          <a:custGeom>
            <a:avLst/>
            <a:gdLst/>
            <a:ahLst/>
            <a:cxnLst/>
            <a:rect l="l" t="t" r="r" b="b"/>
            <a:pathLst>
              <a:path h="4989830">
                <a:moveTo>
                  <a:pt x="0" y="0"/>
                </a:moveTo>
                <a:lnTo>
                  <a:pt x="0" y="498983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702810" y="2603500"/>
            <a:ext cx="3528060" cy="3695700"/>
          </a:xfrm>
          <a:custGeom>
            <a:avLst/>
            <a:gdLst/>
            <a:ahLst/>
            <a:cxnLst/>
            <a:rect l="l" t="t" r="r" b="b"/>
            <a:pathLst>
              <a:path w="3528060" h="3695700">
                <a:moveTo>
                  <a:pt x="1764029" y="3695700"/>
                </a:moveTo>
                <a:lnTo>
                  <a:pt x="0" y="3695700"/>
                </a:lnTo>
                <a:lnTo>
                  <a:pt x="0" y="0"/>
                </a:lnTo>
                <a:lnTo>
                  <a:pt x="3528060" y="0"/>
                </a:lnTo>
                <a:lnTo>
                  <a:pt x="3528060" y="3695700"/>
                </a:lnTo>
                <a:lnTo>
                  <a:pt x="1764029" y="3695700"/>
                </a:lnTo>
                <a:close/>
              </a:path>
            </a:pathLst>
          </a:custGeom>
          <a:ln w="9344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139940" y="4116070"/>
            <a:ext cx="671829" cy="0"/>
          </a:xfrm>
          <a:custGeom>
            <a:avLst/>
            <a:gdLst/>
            <a:ahLst/>
            <a:cxnLst/>
            <a:rect l="l" t="t" r="r" b="b"/>
            <a:pathLst>
              <a:path w="671829">
                <a:moveTo>
                  <a:pt x="0" y="0"/>
                </a:moveTo>
                <a:lnTo>
                  <a:pt x="671829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139940" y="4366260"/>
            <a:ext cx="671829" cy="0"/>
          </a:xfrm>
          <a:custGeom>
            <a:avLst/>
            <a:gdLst/>
            <a:ahLst/>
            <a:cxnLst/>
            <a:rect l="l" t="t" r="r" b="b"/>
            <a:pathLst>
              <a:path w="671829">
                <a:moveTo>
                  <a:pt x="0" y="0"/>
                </a:moveTo>
                <a:lnTo>
                  <a:pt x="67182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39940" y="4613910"/>
            <a:ext cx="671829" cy="0"/>
          </a:xfrm>
          <a:custGeom>
            <a:avLst/>
            <a:gdLst/>
            <a:ahLst/>
            <a:cxnLst/>
            <a:rect l="l" t="t" r="r" b="b"/>
            <a:pathLst>
              <a:path w="671829">
                <a:moveTo>
                  <a:pt x="0" y="0"/>
                </a:moveTo>
                <a:lnTo>
                  <a:pt x="67182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139940" y="4864100"/>
            <a:ext cx="671829" cy="0"/>
          </a:xfrm>
          <a:custGeom>
            <a:avLst/>
            <a:gdLst/>
            <a:ahLst/>
            <a:cxnLst/>
            <a:rect l="l" t="t" r="r" b="b"/>
            <a:pathLst>
              <a:path w="671829">
                <a:moveTo>
                  <a:pt x="0" y="0"/>
                </a:moveTo>
                <a:lnTo>
                  <a:pt x="67182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139940" y="5113020"/>
            <a:ext cx="671829" cy="0"/>
          </a:xfrm>
          <a:custGeom>
            <a:avLst/>
            <a:gdLst/>
            <a:ahLst/>
            <a:cxnLst/>
            <a:rect l="l" t="t" r="r" b="b"/>
            <a:pathLst>
              <a:path w="671829">
                <a:moveTo>
                  <a:pt x="0" y="0"/>
                </a:moveTo>
                <a:lnTo>
                  <a:pt x="671829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139940" y="4116070"/>
            <a:ext cx="0" cy="996949"/>
          </a:xfrm>
          <a:custGeom>
            <a:avLst/>
            <a:gdLst/>
            <a:ahLst/>
            <a:cxnLst/>
            <a:rect l="l" t="t" r="r" b="b"/>
            <a:pathLst>
              <a:path h="996950">
                <a:moveTo>
                  <a:pt x="0" y="0"/>
                </a:moveTo>
                <a:lnTo>
                  <a:pt x="0" y="996949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811770" y="4116070"/>
            <a:ext cx="0" cy="996949"/>
          </a:xfrm>
          <a:custGeom>
            <a:avLst/>
            <a:gdLst/>
            <a:ahLst/>
            <a:cxnLst/>
            <a:rect l="l" t="t" r="r" b="b"/>
            <a:pathLst>
              <a:path h="996950">
                <a:moveTo>
                  <a:pt x="0" y="0"/>
                </a:moveTo>
                <a:lnTo>
                  <a:pt x="0" y="996949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39360" y="3275329"/>
            <a:ext cx="1259839" cy="1344930"/>
          </a:xfrm>
          <a:custGeom>
            <a:avLst/>
            <a:gdLst/>
            <a:ahLst/>
            <a:cxnLst/>
            <a:rect l="l" t="t" r="r" b="b"/>
            <a:pathLst>
              <a:path w="1259839" h="1344930">
                <a:moveTo>
                  <a:pt x="629919" y="1344930"/>
                </a:moveTo>
                <a:lnTo>
                  <a:pt x="0" y="1344930"/>
                </a:lnTo>
                <a:lnTo>
                  <a:pt x="0" y="0"/>
                </a:lnTo>
                <a:lnTo>
                  <a:pt x="1259839" y="0"/>
                </a:lnTo>
                <a:lnTo>
                  <a:pt x="1259839" y="1344930"/>
                </a:lnTo>
                <a:lnTo>
                  <a:pt x="629919" y="1344930"/>
                </a:lnTo>
                <a:close/>
              </a:path>
            </a:pathLst>
          </a:custGeom>
          <a:ln w="9344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39360" y="4787900"/>
            <a:ext cx="1259839" cy="1343660"/>
          </a:xfrm>
          <a:custGeom>
            <a:avLst/>
            <a:gdLst/>
            <a:ahLst/>
            <a:cxnLst/>
            <a:rect l="l" t="t" r="r" b="b"/>
            <a:pathLst>
              <a:path w="1259839" h="1343660">
                <a:moveTo>
                  <a:pt x="629919" y="1343660"/>
                </a:moveTo>
                <a:lnTo>
                  <a:pt x="0" y="1343660"/>
                </a:lnTo>
                <a:lnTo>
                  <a:pt x="0" y="0"/>
                </a:lnTo>
                <a:lnTo>
                  <a:pt x="1259839" y="0"/>
                </a:lnTo>
                <a:lnTo>
                  <a:pt x="1259839" y="1343660"/>
                </a:lnTo>
                <a:lnTo>
                  <a:pt x="629919" y="1343660"/>
                </a:lnTo>
                <a:close/>
              </a:path>
            </a:pathLst>
          </a:custGeom>
          <a:ln w="9344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07690" y="4258310"/>
            <a:ext cx="219710" cy="219709"/>
          </a:xfrm>
          <a:custGeom>
            <a:avLst/>
            <a:gdLst/>
            <a:ahLst/>
            <a:cxnLst/>
            <a:rect l="l" t="t" r="r" b="b"/>
            <a:pathLst>
              <a:path w="219710" h="219710">
                <a:moveTo>
                  <a:pt x="0" y="109219"/>
                </a:moveTo>
                <a:lnTo>
                  <a:pt x="219710" y="219709"/>
                </a:lnTo>
                <a:lnTo>
                  <a:pt x="219710" y="0"/>
                </a:lnTo>
                <a:lnTo>
                  <a:pt x="0" y="109219"/>
                </a:lnTo>
                <a:close/>
              </a:path>
            </a:pathLst>
          </a:custGeom>
          <a:solidFill>
            <a:srgbClr val="0033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232910" y="4258310"/>
            <a:ext cx="218439" cy="219709"/>
          </a:xfrm>
          <a:custGeom>
            <a:avLst/>
            <a:gdLst/>
            <a:ahLst/>
            <a:cxnLst/>
            <a:rect l="l" t="t" r="r" b="b"/>
            <a:pathLst>
              <a:path w="218439" h="219710">
                <a:moveTo>
                  <a:pt x="218439" y="109219"/>
                </a:moveTo>
                <a:lnTo>
                  <a:pt x="0" y="0"/>
                </a:lnTo>
                <a:lnTo>
                  <a:pt x="0" y="219709"/>
                </a:lnTo>
                <a:lnTo>
                  <a:pt x="218439" y="109219"/>
                </a:lnTo>
                <a:close/>
              </a:path>
            </a:pathLst>
          </a:custGeom>
          <a:solidFill>
            <a:srgbClr val="0033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82950" y="4331970"/>
            <a:ext cx="993139" cy="72390"/>
          </a:xfrm>
          <a:custGeom>
            <a:avLst/>
            <a:gdLst/>
            <a:ahLst/>
            <a:cxnLst/>
            <a:rect l="l" t="t" r="r" b="b"/>
            <a:pathLst>
              <a:path w="993139" h="72390">
                <a:moveTo>
                  <a:pt x="0" y="0"/>
                </a:moveTo>
                <a:lnTo>
                  <a:pt x="0" y="72389"/>
                </a:lnTo>
                <a:lnTo>
                  <a:pt x="993139" y="72389"/>
                </a:lnTo>
                <a:lnTo>
                  <a:pt x="9931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911350" y="479627"/>
            <a:ext cx="6338722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V</a:t>
            </a:r>
            <a:r>
              <a:rPr sz="4400" spc="9" dirty="0">
                <a:latin typeface="Times New Roman"/>
                <a:cs typeface="Times New Roman"/>
              </a:rPr>
              <a:t>o</a:t>
            </a:r>
            <a:r>
              <a:rPr sz="4400" spc="0" dirty="0">
                <a:latin typeface="Times New Roman"/>
                <a:cs typeface="Times New Roman"/>
              </a:rPr>
              <a:t>n </a:t>
            </a:r>
            <a:r>
              <a:rPr sz="4400" spc="4" dirty="0">
                <a:latin typeface="Times New Roman"/>
                <a:cs typeface="Times New Roman"/>
              </a:rPr>
              <a:t>Ne</a:t>
            </a:r>
            <a:r>
              <a:rPr sz="4400" spc="9" dirty="0">
                <a:latin typeface="Times New Roman"/>
                <a:cs typeface="Times New Roman"/>
              </a:rPr>
              <a:t>um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n</a:t>
            </a:r>
            <a:r>
              <a:rPr sz="4400" spc="0" dirty="0">
                <a:latin typeface="Times New Roman"/>
                <a:cs typeface="Times New Roman"/>
              </a:rPr>
              <a:t>n </a:t>
            </a:r>
            <a:r>
              <a:rPr sz="4400" spc="4" dirty="0">
                <a:latin typeface="Times New Roman"/>
                <a:cs typeface="Times New Roman"/>
              </a:rPr>
              <a:t>A</a:t>
            </a:r>
            <a:r>
              <a:rPr sz="4400" spc="-4" dirty="0">
                <a:latin typeface="Times New Roman"/>
                <a:cs typeface="Times New Roman"/>
              </a:rPr>
              <a:t>r</a:t>
            </a:r>
            <a:r>
              <a:rPr sz="4400" spc="4" dirty="0">
                <a:latin typeface="Times New Roman"/>
                <a:cs typeface="Times New Roman"/>
              </a:rPr>
              <a:t>c</a:t>
            </a:r>
            <a:r>
              <a:rPr sz="4400" spc="9" dirty="0">
                <a:latin typeface="Times New Roman"/>
                <a:cs typeface="Times New Roman"/>
              </a:rPr>
              <a:t>h</a:t>
            </a:r>
            <a:r>
              <a:rPr sz="4400" spc="-4" dirty="0">
                <a:latin typeface="Times New Roman"/>
                <a:cs typeface="Times New Roman"/>
              </a:rPr>
              <a:t>i</a:t>
            </a:r>
            <a:r>
              <a:rPr sz="4400" spc="9" dirty="0">
                <a:latin typeface="Times New Roman"/>
                <a:cs typeface="Times New Roman"/>
              </a:rPr>
              <a:t>t</a:t>
            </a:r>
            <a:r>
              <a:rPr sz="4400" spc="-4" dirty="0">
                <a:latin typeface="Times New Roman"/>
                <a:cs typeface="Times New Roman"/>
              </a:rPr>
              <a:t>e</a:t>
            </a:r>
            <a:r>
              <a:rPr sz="4400" spc="4" dirty="0">
                <a:latin typeface="Times New Roman"/>
                <a:cs typeface="Times New Roman"/>
              </a:rPr>
              <a:t>c</a:t>
            </a:r>
            <a:r>
              <a:rPr sz="4400" spc="-4" dirty="0">
                <a:latin typeface="Times New Roman"/>
                <a:cs typeface="Times New Roman"/>
              </a:rPr>
              <a:t>t</a:t>
            </a:r>
            <a:r>
              <a:rPr sz="4400" spc="9" dirty="0">
                <a:latin typeface="Times New Roman"/>
                <a:cs typeface="Times New Roman"/>
              </a:rPr>
              <a:t>u</a:t>
            </a:r>
            <a:r>
              <a:rPr sz="4400" spc="-4" dirty="0">
                <a:latin typeface="Times New Roman"/>
                <a:cs typeface="Times New Roman"/>
              </a:rPr>
              <a:t>r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9300" y="2118100"/>
            <a:ext cx="1232743" cy="360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600" spc="-4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600" spc="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600" spc="0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6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600" spc="0" dirty="0">
                <a:solidFill>
                  <a:srgbClr val="003398"/>
                </a:solidFill>
                <a:latin typeface="Times New Roman"/>
                <a:cs typeface="Times New Roman"/>
              </a:rPr>
              <a:t>y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39360" y="4787900"/>
            <a:ext cx="1259839" cy="1343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3282950" y="4331970"/>
            <a:ext cx="993139" cy="723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0"/>
              </a:spcBef>
            </a:pPr>
            <a:endParaRPr sz="550"/>
          </a:p>
        </p:txBody>
      </p:sp>
      <p:sp>
        <p:nvSpPr>
          <p:cNvPr id="27" name="object 27"/>
          <p:cNvSpPr txBox="1"/>
          <p:nvPr/>
        </p:nvSpPr>
        <p:spPr>
          <a:xfrm>
            <a:off x="7139940" y="4116070"/>
            <a:ext cx="671829" cy="250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7139940" y="4366260"/>
            <a:ext cx="671829" cy="247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7139940" y="4613910"/>
            <a:ext cx="671829" cy="250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7139940" y="4864100"/>
            <a:ext cx="671829" cy="248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039360" y="3275329"/>
            <a:ext cx="1259839" cy="1344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2"/>
              </a:spcBef>
            </a:pPr>
            <a:endParaRPr sz="500"/>
          </a:p>
          <a:p>
            <a:pPr marL="332739">
              <a:lnSpc>
                <a:spcPct val="95825"/>
              </a:lnSpc>
              <a:spcBef>
                <a:spcPts val="5000"/>
              </a:spcBef>
            </a:pPr>
            <a:r>
              <a:rPr sz="2600" spc="4" dirty="0">
                <a:solidFill>
                  <a:srgbClr val="003398"/>
                </a:solidFill>
                <a:latin typeface="Times New Roman"/>
                <a:cs typeface="Times New Roman"/>
              </a:rPr>
              <a:t>U</a:t>
            </a:r>
            <a:r>
              <a:rPr sz="2600" spc="0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6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600" spc="0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02810" y="2603500"/>
            <a:ext cx="3528060" cy="3695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2"/>
              </a:spcBef>
            </a:pPr>
            <a:endParaRPr sz="550"/>
          </a:p>
          <a:p>
            <a:pPr marL="1299464" marR="1501790" algn="ctr">
              <a:lnSpc>
                <a:spcPct val="95825"/>
              </a:lnSpc>
            </a:pPr>
            <a:r>
              <a:rPr sz="2600" spc="0" dirty="0">
                <a:solidFill>
                  <a:srgbClr val="003398"/>
                </a:solidFill>
                <a:latin typeface="Times New Roman"/>
                <a:cs typeface="Times New Roman"/>
              </a:rPr>
              <a:t>C</a:t>
            </a:r>
            <a:r>
              <a:rPr sz="2600" spc="4" dirty="0">
                <a:solidFill>
                  <a:srgbClr val="003398"/>
                </a:solidFill>
                <a:latin typeface="Times New Roman"/>
                <a:cs typeface="Times New Roman"/>
              </a:rPr>
              <a:t>P</a:t>
            </a:r>
            <a:r>
              <a:rPr sz="2600" spc="0" dirty="0">
                <a:solidFill>
                  <a:srgbClr val="003398"/>
                </a:solidFill>
                <a:latin typeface="Times New Roman"/>
                <a:cs typeface="Times New Roman"/>
              </a:rPr>
              <a:t>U</a:t>
            </a:r>
            <a:endParaRPr sz="2600">
              <a:latin typeface="Times New Roman"/>
              <a:cs typeface="Times New Roman"/>
            </a:endParaRPr>
          </a:p>
          <a:p>
            <a:pPr marL="452119">
              <a:lnSpc>
                <a:spcPts val="3889"/>
              </a:lnSpc>
              <a:spcBef>
                <a:spcPts val="4060"/>
              </a:spcBef>
            </a:pPr>
            <a:r>
              <a:rPr sz="3900" spc="9" baseline="20068" dirty="0">
                <a:solidFill>
                  <a:srgbClr val="003398"/>
                </a:solidFill>
                <a:latin typeface="Times New Roman"/>
                <a:cs typeface="Times New Roman"/>
              </a:rPr>
              <a:t>C</a:t>
            </a:r>
            <a:r>
              <a:rPr sz="3900" spc="0" baseline="20068" dirty="0">
                <a:solidFill>
                  <a:srgbClr val="003398"/>
                </a:solidFill>
                <a:latin typeface="Times New Roman"/>
                <a:cs typeface="Times New Roman"/>
              </a:rPr>
              <a:t>on</a:t>
            </a:r>
            <a:r>
              <a:rPr sz="3900" spc="-4" baseline="20068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3900" spc="4" baseline="20068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3900" spc="0" baseline="20068" dirty="0">
                <a:solidFill>
                  <a:srgbClr val="003398"/>
                </a:solidFill>
                <a:latin typeface="Times New Roman"/>
                <a:cs typeface="Times New Roman"/>
              </a:rPr>
              <a:t>ol      </a:t>
            </a:r>
            <a:r>
              <a:rPr sz="3900" spc="470" baseline="2006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6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600" spc="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600" spc="0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6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600" spc="4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600" spc="-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600" spc="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6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600" spc="0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endParaRPr sz="2600">
              <a:latin typeface="Times New Roman"/>
              <a:cs typeface="Times New Roman"/>
            </a:endParaRPr>
          </a:p>
          <a:p>
            <a:pPr marL="622300">
              <a:lnSpc>
                <a:spcPct val="95825"/>
              </a:lnSpc>
              <a:spcBef>
                <a:spcPts val="9563"/>
              </a:spcBef>
            </a:pPr>
            <a:r>
              <a:rPr sz="2650" spc="4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650" spc="-4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650" spc="0" dirty="0">
                <a:solidFill>
                  <a:srgbClr val="003398"/>
                </a:solidFill>
                <a:latin typeface="Times New Roman"/>
                <a:cs typeface="Times New Roman"/>
              </a:rPr>
              <a:t>U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99310" y="2015489"/>
            <a:ext cx="840739" cy="2501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099310" y="2265679"/>
            <a:ext cx="840739" cy="248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099310" y="2514600"/>
            <a:ext cx="840739" cy="250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099310" y="2764790"/>
            <a:ext cx="840739" cy="248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099310" y="3013710"/>
            <a:ext cx="840739" cy="250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099310" y="3263900"/>
            <a:ext cx="840739" cy="248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099310" y="3512820"/>
            <a:ext cx="840739" cy="248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099310" y="3761740"/>
            <a:ext cx="840739" cy="250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099310" y="4011929"/>
            <a:ext cx="840739" cy="248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099310" y="4260850"/>
            <a:ext cx="840739" cy="248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099310" y="4509770"/>
            <a:ext cx="840739" cy="2501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099310" y="4759960"/>
            <a:ext cx="840739" cy="248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099310" y="5008880"/>
            <a:ext cx="840739" cy="250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099310" y="5259070"/>
            <a:ext cx="840739" cy="248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099310" y="5507990"/>
            <a:ext cx="840739" cy="2501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099310" y="5758180"/>
            <a:ext cx="840739" cy="248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099310" y="6007100"/>
            <a:ext cx="840739" cy="248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099310" y="6256020"/>
            <a:ext cx="840739" cy="2501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099310" y="6506209"/>
            <a:ext cx="840739" cy="248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099310" y="6755130"/>
            <a:ext cx="840739" cy="250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bject 75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099310" y="173101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099310" y="1979929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099310" y="222885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099310" y="247904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099310" y="272796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099310" y="297815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099310" y="322707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099310" y="347599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099310" y="3726179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99310" y="397510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099310" y="422402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99310" y="447421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099310" y="472440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099310" y="497332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099310" y="522351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099310" y="547243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099310" y="572135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099310" y="597154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099310" y="622046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099310" y="647065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099310" y="6719570"/>
            <a:ext cx="840739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739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099310" y="1731010"/>
            <a:ext cx="0" cy="4988559"/>
          </a:xfrm>
          <a:custGeom>
            <a:avLst/>
            <a:gdLst/>
            <a:ahLst/>
            <a:cxnLst/>
            <a:rect l="l" t="t" r="r" b="b"/>
            <a:pathLst>
              <a:path h="4988559">
                <a:moveTo>
                  <a:pt x="0" y="0"/>
                </a:moveTo>
                <a:lnTo>
                  <a:pt x="0" y="4988559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940050" y="1731010"/>
            <a:ext cx="0" cy="4988559"/>
          </a:xfrm>
          <a:custGeom>
            <a:avLst/>
            <a:gdLst/>
            <a:ahLst/>
            <a:cxnLst/>
            <a:rect l="l" t="t" r="r" b="b"/>
            <a:pathLst>
              <a:path h="4988559">
                <a:moveTo>
                  <a:pt x="0" y="0"/>
                </a:moveTo>
                <a:lnTo>
                  <a:pt x="0" y="4988559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02810" y="1847850"/>
            <a:ext cx="3528060" cy="3695700"/>
          </a:xfrm>
          <a:custGeom>
            <a:avLst/>
            <a:gdLst/>
            <a:ahLst/>
            <a:cxnLst/>
            <a:rect l="l" t="t" r="r" b="b"/>
            <a:pathLst>
              <a:path w="3528060" h="3695700">
                <a:moveTo>
                  <a:pt x="1764029" y="3695700"/>
                </a:moveTo>
                <a:lnTo>
                  <a:pt x="0" y="3695700"/>
                </a:lnTo>
                <a:lnTo>
                  <a:pt x="0" y="0"/>
                </a:lnTo>
                <a:lnTo>
                  <a:pt x="3528060" y="0"/>
                </a:lnTo>
                <a:lnTo>
                  <a:pt x="3528060" y="3695700"/>
                </a:lnTo>
                <a:lnTo>
                  <a:pt x="1764029" y="3695700"/>
                </a:lnTo>
                <a:close/>
              </a:path>
            </a:pathLst>
          </a:custGeom>
          <a:ln w="9344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139940" y="3360420"/>
            <a:ext cx="671829" cy="0"/>
          </a:xfrm>
          <a:custGeom>
            <a:avLst/>
            <a:gdLst/>
            <a:ahLst/>
            <a:cxnLst/>
            <a:rect l="l" t="t" r="r" b="b"/>
            <a:pathLst>
              <a:path w="671829">
                <a:moveTo>
                  <a:pt x="0" y="0"/>
                </a:moveTo>
                <a:lnTo>
                  <a:pt x="671829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139940" y="3609340"/>
            <a:ext cx="671829" cy="0"/>
          </a:xfrm>
          <a:custGeom>
            <a:avLst/>
            <a:gdLst/>
            <a:ahLst/>
            <a:cxnLst/>
            <a:rect l="l" t="t" r="r" b="b"/>
            <a:pathLst>
              <a:path w="671829">
                <a:moveTo>
                  <a:pt x="0" y="0"/>
                </a:moveTo>
                <a:lnTo>
                  <a:pt x="67182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139940" y="3858260"/>
            <a:ext cx="671829" cy="0"/>
          </a:xfrm>
          <a:custGeom>
            <a:avLst/>
            <a:gdLst/>
            <a:ahLst/>
            <a:cxnLst/>
            <a:rect l="l" t="t" r="r" b="b"/>
            <a:pathLst>
              <a:path w="671829">
                <a:moveTo>
                  <a:pt x="0" y="0"/>
                </a:moveTo>
                <a:lnTo>
                  <a:pt x="67182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139940" y="4108450"/>
            <a:ext cx="671829" cy="0"/>
          </a:xfrm>
          <a:custGeom>
            <a:avLst/>
            <a:gdLst/>
            <a:ahLst/>
            <a:cxnLst/>
            <a:rect l="l" t="t" r="r" b="b"/>
            <a:pathLst>
              <a:path w="671829">
                <a:moveTo>
                  <a:pt x="0" y="0"/>
                </a:moveTo>
                <a:lnTo>
                  <a:pt x="671829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139940" y="4357370"/>
            <a:ext cx="671829" cy="0"/>
          </a:xfrm>
          <a:custGeom>
            <a:avLst/>
            <a:gdLst/>
            <a:ahLst/>
            <a:cxnLst/>
            <a:rect l="l" t="t" r="r" b="b"/>
            <a:pathLst>
              <a:path w="671829">
                <a:moveTo>
                  <a:pt x="0" y="0"/>
                </a:moveTo>
                <a:lnTo>
                  <a:pt x="671829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139940" y="3360420"/>
            <a:ext cx="0" cy="996949"/>
          </a:xfrm>
          <a:custGeom>
            <a:avLst/>
            <a:gdLst/>
            <a:ahLst/>
            <a:cxnLst/>
            <a:rect l="l" t="t" r="r" b="b"/>
            <a:pathLst>
              <a:path h="996950">
                <a:moveTo>
                  <a:pt x="0" y="0"/>
                </a:moveTo>
                <a:lnTo>
                  <a:pt x="0" y="996949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811770" y="3360420"/>
            <a:ext cx="0" cy="996949"/>
          </a:xfrm>
          <a:custGeom>
            <a:avLst/>
            <a:gdLst/>
            <a:ahLst/>
            <a:cxnLst/>
            <a:rect l="l" t="t" r="r" b="b"/>
            <a:pathLst>
              <a:path h="996950">
                <a:moveTo>
                  <a:pt x="0" y="0"/>
                </a:moveTo>
                <a:lnTo>
                  <a:pt x="0" y="996949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039360" y="2519679"/>
            <a:ext cx="1259839" cy="1343660"/>
          </a:xfrm>
          <a:custGeom>
            <a:avLst/>
            <a:gdLst/>
            <a:ahLst/>
            <a:cxnLst/>
            <a:rect l="l" t="t" r="r" b="b"/>
            <a:pathLst>
              <a:path w="1259839" h="1343660">
                <a:moveTo>
                  <a:pt x="629919" y="1343660"/>
                </a:moveTo>
                <a:lnTo>
                  <a:pt x="0" y="1343660"/>
                </a:lnTo>
                <a:lnTo>
                  <a:pt x="0" y="0"/>
                </a:lnTo>
                <a:lnTo>
                  <a:pt x="1259839" y="0"/>
                </a:lnTo>
                <a:lnTo>
                  <a:pt x="1259839" y="1343660"/>
                </a:lnTo>
                <a:lnTo>
                  <a:pt x="629919" y="1343660"/>
                </a:lnTo>
                <a:close/>
              </a:path>
            </a:pathLst>
          </a:custGeom>
          <a:ln w="9344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039360" y="4032250"/>
            <a:ext cx="1259839" cy="1343660"/>
          </a:xfrm>
          <a:custGeom>
            <a:avLst/>
            <a:gdLst/>
            <a:ahLst/>
            <a:cxnLst/>
            <a:rect l="l" t="t" r="r" b="b"/>
            <a:pathLst>
              <a:path w="1259839" h="1343660">
                <a:moveTo>
                  <a:pt x="629919" y="1343660"/>
                </a:moveTo>
                <a:lnTo>
                  <a:pt x="0" y="1343660"/>
                </a:lnTo>
                <a:lnTo>
                  <a:pt x="0" y="0"/>
                </a:lnTo>
                <a:lnTo>
                  <a:pt x="1259839" y="0"/>
                </a:lnTo>
                <a:lnTo>
                  <a:pt x="1259839" y="1343660"/>
                </a:lnTo>
                <a:lnTo>
                  <a:pt x="629919" y="1343660"/>
                </a:lnTo>
                <a:close/>
              </a:path>
            </a:pathLst>
          </a:custGeom>
          <a:ln w="9344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07690" y="3502660"/>
            <a:ext cx="219710" cy="218439"/>
          </a:xfrm>
          <a:custGeom>
            <a:avLst/>
            <a:gdLst/>
            <a:ahLst/>
            <a:cxnLst/>
            <a:rect l="l" t="t" r="r" b="b"/>
            <a:pathLst>
              <a:path w="219710" h="218439">
                <a:moveTo>
                  <a:pt x="0" y="109219"/>
                </a:moveTo>
                <a:lnTo>
                  <a:pt x="219710" y="218439"/>
                </a:lnTo>
                <a:lnTo>
                  <a:pt x="219710" y="0"/>
                </a:lnTo>
                <a:lnTo>
                  <a:pt x="0" y="109219"/>
                </a:lnTo>
                <a:close/>
              </a:path>
            </a:pathLst>
          </a:custGeom>
          <a:solidFill>
            <a:srgbClr val="0033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232910" y="3502660"/>
            <a:ext cx="218439" cy="218439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39" y="109219"/>
                </a:moveTo>
                <a:lnTo>
                  <a:pt x="0" y="0"/>
                </a:lnTo>
                <a:lnTo>
                  <a:pt x="0" y="218439"/>
                </a:lnTo>
                <a:lnTo>
                  <a:pt x="218439" y="109219"/>
                </a:lnTo>
                <a:close/>
              </a:path>
            </a:pathLst>
          </a:custGeom>
          <a:solidFill>
            <a:srgbClr val="0033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282950" y="3575050"/>
            <a:ext cx="993139" cy="73660"/>
          </a:xfrm>
          <a:custGeom>
            <a:avLst/>
            <a:gdLst/>
            <a:ahLst/>
            <a:cxnLst/>
            <a:rect l="l" t="t" r="r" b="b"/>
            <a:pathLst>
              <a:path w="993139" h="73660">
                <a:moveTo>
                  <a:pt x="0" y="0"/>
                </a:moveTo>
                <a:lnTo>
                  <a:pt x="0" y="73660"/>
                </a:lnTo>
                <a:lnTo>
                  <a:pt x="993139" y="73660"/>
                </a:lnTo>
                <a:lnTo>
                  <a:pt x="99313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295140" y="6229350"/>
            <a:ext cx="213360" cy="238759"/>
          </a:xfrm>
          <a:custGeom>
            <a:avLst/>
            <a:gdLst/>
            <a:ahLst/>
            <a:cxnLst/>
            <a:rect l="l" t="t" r="r" b="b"/>
            <a:pathLst>
              <a:path w="213360" h="238760">
                <a:moveTo>
                  <a:pt x="156210" y="238759"/>
                </a:moveTo>
                <a:lnTo>
                  <a:pt x="213360" y="0"/>
                </a:lnTo>
                <a:lnTo>
                  <a:pt x="0" y="49530"/>
                </a:lnTo>
                <a:lnTo>
                  <a:pt x="156210" y="238759"/>
                </a:lnTo>
                <a:close/>
              </a:path>
            </a:pathLst>
          </a:custGeom>
          <a:solidFill>
            <a:srgbClr val="0033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43960" y="3602990"/>
            <a:ext cx="703579" cy="2702560"/>
          </a:xfrm>
          <a:custGeom>
            <a:avLst/>
            <a:gdLst/>
            <a:ahLst/>
            <a:cxnLst/>
            <a:rect l="l" t="t" r="r" b="b"/>
            <a:pathLst>
              <a:path w="703579" h="2702560">
                <a:moveTo>
                  <a:pt x="71119" y="0"/>
                </a:moveTo>
                <a:lnTo>
                  <a:pt x="0" y="17780"/>
                </a:lnTo>
                <a:lnTo>
                  <a:pt x="632460" y="2702560"/>
                </a:lnTo>
                <a:lnTo>
                  <a:pt x="703579" y="2686050"/>
                </a:lnTo>
                <a:lnTo>
                  <a:pt x="71119" y="0"/>
                </a:lnTo>
                <a:close/>
              </a:path>
            </a:pathLst>
          </a:custGeom>
          <a:solidFill>
            <a:srgbClr val="0033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99890" y="6383020"/>
            <a:ext cx="2015489" cy="924560"/>
          </a:xfrm>
          <a:custGeom>
            <a:avLst/>
            <a:gdLst/>
            <a:ahLst/>
            <a:cxnLst/>
            <a:rect l="l" t="t" r="r" b="b"/>
            <a:pathLst>
              <a:path w="2015489" h="924560">
                <a:moveTo>
                  <a:pt x="1007110" y="924559"/>
                </a:moveTo>
                <a:lnTo>
                  <a:pt x="924504" y="923027"/>
                </a:lnTo>
                <a:lnTo>
                  <a:pt x="843739" y="918508"/>
                </a:lnTo>
                <a:lnTo>
                  <a:pt x="765074" y="911122"/>
                </a:lnTo>
                <a:lnTo>
                  <a:pt x="688766" y="900988"/>
                </a:lnTo>
                <a:lnTo>
                  <a:pt x="615076" y="888226"/>
                </a:lnTo>
                <a:lnTo>
                  <a:pt x="544263" y="872953"/>
                </a:lnTo>
                <a:lnTo>
                  <a:pt x="476585" y="855290"/>
                </a:lnTo>
                <a:lnTo>
                  <a:pt x="412302" y="835355"/>
                </a:lnTo>
                <a:lnTo>
                  <a:pt x="351673" y="813267"/>
                </a:lnTo>
                <a:lnTo>
                  <a:pt x="294957" y="789146"/>
                </a:lnTo>
                <a:lnTo>
                  <a:pt x="242413" y="763110"/>
                </a:lnTo>
                <a:lnTo>
                  <a:pt x="194299" y="735279"/>
                </a:lnTo>
                <a:lnTo>
                  <a:pt x="150876" y="705771"/>
                </a:lnTo>
                <a:lnTo>
                  <a:pt x="112402" y="674706"/>
                </a:lnTo>
                <a:lnTo>
                  <a:pt x="79136" y="642203"/>
                </a:lnTo>
                <a:lnTo>
                  <a:pt x="51338" y="608380"/>
                </a:lnTo>
                <a:lnTo>
                  <a:pt x="29266" y="573358"/>
                </a:lnTo>
                <a:lnTo>
                  <a:pt x="13180" y="537254"/>
                </a:lnTo>
                <a:lnTo>
                  <a:pt x="3338" y="500188"/>
                </a:lnTo>
                <a:lnTo>
                  <a:pt x="0" y="462279"/>
                </a:lnTo>
                <a:lnTo>
                  <a:pt x="3338" y="424371"/>
                </a:lnTo>
                <a:lnTo>
                  <a:pt x="13180" y="387305"/>
                </a:lnTo>
                <a:lnTo>
                  <a:pt x="29266" y="351201"/>
                </a:lnTo>
                <a:lnTo>
                  <a:pt x="51338" y="316179"/>
                </a:lnTo>
                <a:lnTo>
                  <a:pt x="79136" y="282356"/>
                </a:lnTo>
                <a:lnTo>
                  <a:pt x="112402" y="249853"/>
                </a:lnTo>
                <a:lnTo>
                  <a:pt x="150876" y="218788"/>
                </a:lnTo>
                <a:lnTo>
                  <a:pt x="194299" y="189280"/>
                </a:lnTo>
                <a:lnTo>
                  <a:pt x="242413" y="161449"/>
                </a:lnTo>
                <a:lnTo>
                  <a:pt x="294957" y="135413"/>
                </a:lnTo>
                <a:lnTo>
                  <a:pt x="351673" y="111292"/>
                </a:lnTo>
                <a:lnTo>
                  <a:pt x="412302" y="89204"/>
                </a:lnTo>
                <a:lnTo>
                  <a:pt x="476585" y="69269"/>
                </a:lnTo>
                <a:lnTo>
                  <a:pt x="544263" y="51606"/>
                </a:lnTo>
                <a:lnTo>
                  <a:pt x="615076" y="36333"/>
                </a:lnTo>
                <a:lnTo>
                  <a:pt x="688766" y="23571"/>
                </a:lnTo>
                <a:lnTo>
                  <a:pt x="765074" y="13437"/>
                </a:lnTo>
                <a:lnTo>
                  <a:pt x="843739" y="6051"/>
                </a:lnTo>
                <a:lnTo>
                  <a:pt x="924504" y="1532"/>
                </a:lnTo>
                <a:lnTo>
                  <a:pt x="1007110" y="0"/>
                </a:lnTo>
                <a:lnTo>
                  <a:pt x="1089896" y="1532"/>
                </a:lnTo>
                <a:lnTo>
                  <a:pt x="1170824" y="6051"/>
                </a:lnTo>
                <a:lnTo>
                  <a:pt x="1249636" y="13437"/>
                </a:lnTo>
                <a:lnTo>
                  <a:pt x="1326073" y="23571"/>
                </a:lnTo>
                <a:lnTo>
                  <a:pt x="1399877" y="36333"/>
                </a:lnTo>
                <a:lnTo>
                  <a:pt x="1470790" y="51606"/>
                </a:lnTo>
                <a:lnTo>
                  <a:pt x="1538555" y="69269"/>
                </a:lnTo>
                <a:lnTo>
                  <a:pt x="1602912" y="89204"/>
                </a:lnTo>
                <a:lnTo>
                  <a:pt x="1663604" y="111292"/>
                </a:lnTo>
                <a:lnTo>
                  <a:pt x="1720373" y="135413"/>
                </a:lnTo>
                <a:lnTo>
                  <a:pt x="1772961" y="161449"/>
                </a:lnTo>
                <a:lnTo>
                  <a:pt x="1821108" y="189280"/>
                </a:lnTo>
                <a:lnTo>
                  <a:pt x="1864558" y="218788"/>
                </a:lnTo>
                <a:lnTo>
                  <a:pt x="1903053" y="249853"/>
                </a:lnTo>
                <a:lnTo>
                  <a:pt x="1936333" y="282356"/>
                </a:lnTo>
                <a:lnTo>
                  <a:pt x="1964141" y="316179"/>
                </a:lnTo>
                <a:lnTo>
                  <a:pt x="1986219" y="351201"/>
                </a:lnTo>
                <a:lnTo>
                  <a:pt x="2002308" y="387305"/>
                </a:lnTo>
                <a:lnTo>
                  <a:pt x="2012151" y="424371"/>
                </a:lnTo>
                <a:lnTo>
                  <a:pt x="2015489" y="462279"/>
                </a:lnTo>
                <a:lnTo>
                  <a:pt x="2012151" y="500188"/>
                </a:lnTo>
                <a:lnTo>
                  <a:pt x="2002308" y="537254"/>
                </a:lnTo>
                <a:lnTo>
                  <a:pt x="1986219" y="573358"/>
                </a:lnTo>
                <a:lnTo>
                  <a:pt x="1964141" y="608380"/>
                </a:lnTo>
                <a:lnTo>
                  <a:pt x="1936333" y="642203"/>
                </a:lnTo>
                <a:lnTo>
                  <a:pt x="1903053" y="674706"/>
                </a:lnTo>
                <a:lnTo>
                  <a:pt x="1864558" y="705771"/>
                </a:lnTo>
                <a:lnTo>
                  <a:pt x="1821108" y="735279"/>
                </a:lnTo>
                <a:lnTo>
                  <a:pt x="1772961" y="763110"/>
                </a:lnTo>
                <a:lnTo>
                  <a:pt x="1720373" y="789146"/>
                </a:lnTo>
                <a:lnTo>
                  <a:pt x="1663604" y="813267"/>
                </a:lnTo>
                <a:lnTo>
                  <a:pt x="1602912" y="835355"/>
                </a:lnTo>
                <a:lnTo>
                  <a:pt x="1538555" y="855290"/>
                </a:lnTo>
                <a:lnTo>
                  <a:pt x="1470790" y="872953"/>
                </a:lnTo>
                <a:lnTo>
                  <a:pt x="1399877" y="888226"/>
                </a:lnTo>
                <a:lnTo>
                  <a:pt x="1326073" y="900988"/>
                </a:lnTo>
                <a:lnTo>
                  <a:pt x="1249636" y="911122"/>
                </a:lnTo>
                <a:lnTo>
                  <a:pt x="1170824" y="918508"/>
                </a:lnTo>
                <a:lnTo>
                  <a:pt x="1089896" y="923027"/>
                </a:lnTo>
                <a:lnTo>
                  <a:pt x="1007110" y="924559"/>
                </a:lnTo>
                <a:close/>
              </a:path>
            </a:pathLst>
          </a:custGeom>
          <a:ln w="9344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438910" y="479627"/>
            <a:ext cx="1881733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S</a:t>
            </a:r>
            <a:r>
              <a:rPr sz="4400" spc="-4" dirty="0">
                <a:latin typeface="Times New Roman"/>
                <a:cs typeface="Times New Roman"/>
              </a:rPr>
              <a:t>li</a:t>
            </a:r>
            <a:r>
              <a:rPr sz="4400" spc="9" dirty="0">
                <a:latin typeface="Times New Roman"/>
                <a:cs typeface="Times New Roman"/>
              </a:rPr>
              <a:t>ght</a:t>
            </a:r>
            <a:r>
              <a:rPr sz="4400" spc="-4" dirty="0">
                <a:latin typeface="Times New Roman"/>
                <a:cs typeface="Times New Roman"/>
              </a:rPr>
              <a:t>l</a:t>
            </a:r>
            <a:r>
              <a:rPr sz="4400" spc="0" dirty="0">
                <a:latin typeface="Times New Roman"/>
                <a:cs typeface="Times New Roman"/>
              </a:rPr>
              <a:t>y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52241" y="479627"/>
            <a:ext cx="1323492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M</a:t>
            </a:r>
            <a:r>
              <a:rPr sz="4400" spc="9" dirty="0">
                <a:latin typeface="Times New Roman"/>
                <a:cs typeface="Times New Roman"/>
              </a:rPr>
              <a:t>o</a:t>
            </a:r>
            <a:r>
              <a:rPr sz="4400" spc="-4" dirty="0">
                <a:latin typeface="Times New Roman"/>
                <a:cs typeface="Times New Roman"/>
              </a:rPr>
              <a:t>r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06772" y="479627"/>
            <a:ext cx="228574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C</a:t>
            </a:r>
            <a:r>
              <a:rPr sz="4400" spc="9" dirty="0">
                <a:latin typeface="Times New Roman"/>
                <a:cs typeface="Times New Roman"/>
              </a:rPr>
              <a:t>omp</a:t>
            </a:r>
            <a:r>
              <a:rPr sz="4400" spc="-4" dirty="0">
                <a:latin typeface="Times New Roman"/>
                <a:cs typeface="Times New Roman"/>
              </a:rPr>
              <a:t>l</a:t>
            </a:r>
            <a:r>
              <a:rPr sz="4400" spc="4" dirty="0">
                <a:latin typeface="Times New Roman"/>
                <a:cs typeface="Times New Roman"/>
              </a:rPr>
              <a:t>e</a:t>
            </a:r>
            <a:r>
              <a:rPr sz="4400" spc="-4" dirty="0">
                <a:latin typeface="Times New Roman"/>
                <a:cs typeface="Times New Roman"/>
              </a:rPr>
              <a:t>t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23557" y="479627"/>
            <a:ext cx="169788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14" dirty="0">
                <a:latin typeface="Times New Roman"/>
                <a:cs typeface="Times New Roman"/>
              </a:rPr>
              <a:t>P</a:t>
            </a:r>
            <a:r>
              <a:rPr sz="4400" spc="-4" dirty="0">
                <a:latin typeface="Times New Roman"/>
                <a:cs typeface="Times New Roman"/>
              </a:rPr>
              <a:t>i</a:t>
            </a:r>
            <a:r>
              <a:rPr sz="4400" spc="4" dirty="0">
                <a:latin typeface="Times New Roman"/>
                <a:cs typeface="Times New Roman"/>
              </a:rPr>
              <a:t>c</a:t>
            </a:r>
            <a:r>
              <a:rPr sz="4400" spc="-4" dirty="0">
                <a:latin typeface="Times New Roman"/>
                <a:cs typeface="Times New Roman"/>
              </a:rPr>
              <a:t>t</a:t>
            </a:r>
            <a:r>
              <a:rPr sz="4400" spc="9" dirty="0">
                <a:latin typeface="Times New Roman"/>
                <a:cs typeface="Times New Roman"/>
              </a:rPr>
              <a:t>u</a:t>
            </a:r>
            <a:r>
              <a:rPr sz="4400" spc="-4" dirty="0">
                <a:latin typeface="Times New Roman"/>
                <a:cs typeface="Times New Roman"/>
              </a:rPr>
              <a:t>r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49300" y="1832350"/>
            <a:ext cx="1232743" cy="360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600" spc="-4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600" spc="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600" spc="0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6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600" spc="0" dirty="0">
                <a:solidFill>
                  <a:srgbClr val="003398"/>
                </a:solidFill>
                <a:latin typeface="Times New Roman"/>
                <a:cs typeface="Times New Roman"/>
              </a:rPr>
              <a:t>y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54550" y="6579557"/>
            <a:ext cx="1122680" cy="584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25"/>
              </a:lnSpc>
              <a:spcBef>
                <a:spcPts val="106"/>
              </a:spcBef>
            </a:pP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c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ond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ry</a:t>
            </a:r>
            <a:endParaRPr sz="2000">
              <a:latin typeface="Times New Roman"/>
              <a:cs typeface="Times New Roman"/>
            </a:endParaRPr>
          </a:p>
          <a:p>
            <a:pPr marL="130810" marR="148844" algn="ctr">
              <a:lnSpc>
                <a:spcPct val="95825"/>
              </a:lnSpc>
            </a:pPr>
            <a:r>
              <a:rPr sz="2000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rage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39360" y="4032250"/>
            <a:ext cx="1259839" cy="1343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3282950" y="3575050"/>
            <a:ext cx="993139" cy="73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29"/>
              </a:spcBef>
            </a:pPr>
            <a:endParaRPr sz="550"/>
          </a:p>
        </p:txBody>
      </p:sp>
      <p:sp>
        <p:nvSpPr>
          <p:cNvPr id="27" name="object 27"/>
          <p:cNvSpPr txBox="1"/>
          <p:nvPr/>
        </p:nvSpPr>
        <p:spPr>
          <a:xfrm>
            <a:off x="7139940" y="3360420"/>
            <a:ext cx="671829" cy="248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7139940" y="3609340"/>
            <a:ext cx="671829" cy="248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7139940" y="3858260"/>
            <a:ext cx="671829" cy="250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7139940" y="4108450"/>
            <a:ext cx="671829" cy="248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039360" y="2519679"/>
            <a:ext cx="1259839" cy="13436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12"/>
              </a:spcBef>
            </a:pPr>
            <a:endParaRPr sz="500"/>
          </a:p>
          <a:p>
            <a:pPr marL="332739">
              <a:lnSpc>
                <a:spcPct val="95825"/>
              </a:lnSpc>
              <a:spcBef>
                <a:spcPts val="5000"/>
              </a:spcBef>
            </a:pPr>
            <a:r>
              <a:rPr sz="2600" spc="4" dirty="0">
                <a:solidFill>
                  <a:srgbClr val="003398"/>
                </a:solidFill>
                <a:latin typeface="Times New Roman"/>
                <a:cs typeface="Times New Roman"/>
              </a:rPr>
              <a:t>U</a:t>
            </a:r>
            <a:r>
              <a:rPr sz="2600" spc="0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6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600" spc="0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02810" y="1847850"/>
            <a:ext cx="3528060" cy="3695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2"/>
              </a:spcBef>
            </a:pPr>
            <a:endParaRPr sz="550"/>
          </a:p>
          <a:p>
            <a:pPr marL="1299464" marR="1501790" algn="ctr">
              <a:lnSpc>
                <a:spcPct val="95825"/>
              </a:lnSpc>
            </a:pPr>
            <a:r>
              <a:rPr sz="2600" spc="0" dirty="0">
                <a:solidFill>
                  <a:srgbClr val="003398"/>
                </a:solidFill>
                <a:latin typeface="Times New Roman"/>
                <a:cs typeface="Times New Roman"/>
              </a:rPr>
              <a:t>C</a:t>
            </a:r>
            <a:r>
              <a:rPr sz="2600" spc="4" dirty="0">
                <a:solidFill>
                  <a:srgbClr val="003398"/>
                </a:solidFill>
                <a:latin typeface="Times New Roman"/>
                <a:cs typeface="Times New Roman"/>
              </a:rPr>
              <a:t>P</a:t>
            </a:r>
            <a:r>
              <a:rPr sz="2600" spc="0" dirty="0">
                <a:solidFill>
                  <a:srgbClr val="003398"/>
                </a:solidFill>
                <a:latin typeface="Times New Roman"/>
                <a:cs typeface="Times New Roman"/>
              </a:rPr>
              <a:t>U</a:t>
            </a:r>
            <a:endParaRPr sz="2600">
              <a:latin typeface="Times New Roman"/>
              <a:cs typeface="Times New Roman"/>
            </a:endParaRPr>
          </a:p>
          <a:p>
            <a:pPr marL="452119">
              <a:lnSpc>
                <a:spcPts val="3889"/>
              </a:lnSpc>
              <a:spcBef>
                <a:spcPts val="4060"/>
              </a:spcBef>
            </a:pPr>
            <a:r>
              <a:rPr sz="3900" spc="9" baseline="20068" dirty="0">
                <a:solidFill>
                  <a:srgbClr val="003398"/>
                </a:solidFill>
                <a:latin typeface="Times New Roman"/>
                <a:cs typeface="Times New Roman"/>
              </a:rPr>
              <a:t>C</a:t>
            </a:r>
            <a:r>
              <a:rPr sz="3900" spc="0" baseline="20068" dirty="0">
                <a:solidFill>
                  <a:srgbClr val="003398"/>
                </a:solidFill>
                <a:latin typeface="Times New Roman"/>
                <a:cs typeface="Times New Roman"/>
              </a:rPr>
              <a:t>on</a:t>
            </a:r>
            <a:r>
              <a:rPr sz="3900" spc="-4" baseline="20068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3900" spc="4" baseline="20068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3900" spc="0" baseline="20068" dirty="0">
                <a:solidFill>
                  <a:srgbClr val="003398"/>
                </a:solidFill>
                <a:latin typeface="Times New Roman"/>
                <a:cs typeface="Times New Roman"/>
              </a:rPr>
              <a:t>ol      </a:t>
            </a:r>
            <a:r>
              <a:rPr sz="3900" spc="470" baseline="2006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6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600" spc="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600" spc="0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6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600" spc="4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600" spc="-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600" spc="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6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600" spc="0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endParaRPr sz="2600">
              <a:latin typeface="Times New Roman"/>
              <a:cs typeface="Times New Roman"/>
            </a:endParaRPr>
          </a:p>
          <a:p>
            <a:pPr marL="622300">
              <a:lnSpc>
                <a:spcPct val="95825"/>
              </a:lnSpc>
              <a:spcBef>
                <a:spcPts val="9543"/>
              </a:spcBef>
            </a:pPr>
            <a:r>
              <a:rPr sz="2650" spc="4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650" spc="-4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650" spc="0" dirty="0">
                <a:solidFill>
                  <a:srgbClr val="003398"/>
                </a:solidFill>
                <a:latin typeface="Times New Roman"/>
                <a:cs typeface="Times New Roman"/>
              </a:rPr>
              <a:t>U</a:t>
            </a:r>
            <a:endParaRPr sz="26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99310" y="1731009"/>
            <a:ext cx="840739" cy="248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099310" y="1979929"/>
            <a:ext cx="840739" cy="248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099310" y="2228850"/>
            <a:ext cx="840739" cy="250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099310" y="2479040"/>
            <a:ext cx="840739" cy="248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2099310" y="2727960"/>
            <a:ext cx="840739" cy="250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099310" y="2978150"/>
            <a:ext cx="840739" cy="248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099310" y="3227070"/>
            <a:ext cx="840739" cy="248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099310" y="3475990"/>
            <a:ext cx="840739" cy="250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099310" y="3726179"/>
            <a:ext cx="840739" cy="248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099310" y="3975100"/>
            <a:ext cx="840739" cy="2489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099310" y="4224020"/>
            <a:ext cx="840739" cy="250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099310" y="4474210"/>
            <a:ext cx="840739" cy="2501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099310" y="4724400"/>
            <a:ext cx="840739" cy="248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099310" y="4973320"/>
            <a:ext cx="840739" cy="2501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099310" y="5223510"/>
            <a:ext cx="840739" cy="248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099310" y="5472430"/>
            <a:ext cx="840739" cy="248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2099310" y="5721350"/>
            <a:ext cx="840739" cy="2501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099310" y="5971540"/>
            <a:ext cx="840739" cy="248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099310" y="6220460"/>
            <a:ext cx="840739" cy="2501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099310" y="6470650"/>
            <a:ext cx="840739" cy="248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ject 102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80660" y="304800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2159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80660" y="322199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80660" y="3395979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80660" y="356997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280660" y="374396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280660" y="391922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280660" y="409194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280660" y="426720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280660" y="443992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280660" y="461518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280660" y="478917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280660" y="496316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280660" y="513715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80660" y="531114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80660" y="548513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80660" y="565912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80660" y="583311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80660" y="600710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80660" y="618109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80660" y="635508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280660" y="652907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2159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80660" y="3048000"/>
            <a:ext cx="0" cy="3481070"/>
          </a:xfrm>
          <a:custGeom>
            <a:avLst/>
            <a:gdLst/>
            <a:ahLst/>
            <a:cxnLst/>
            <a:rect l="l" t="t" r="r" b="b"/>
            <a:pathLst>
              <a:path h="3481070">
                <a:moveTo>
                  <a:pt x="0" y="0"/>
                </a:moveTo>
                <a:lnTo>
                  <a:pt x="0" y="3481070"/>
                </a:lnTo>
              </a:path>
            </a:pathLst>
          </a:custGeom>
          <a:ln w="2159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867400" y="3048000"/>
            <a:ext cx="0" cy="3481070"/>
          </a:xfrm>
          <a:custGeom>
            <a:avLst/>
            <a:gdLst/>
            <a:ahLst/>
            <a:cxnLst/>
            <a:rect l="l" t="t" r="r" b="b"/>
            <a:pathLst>
              <a:path h="3481070">
                <a:moveTo>
                  <a:pt x="0" y="0"/>
                </a:moveTo>
                <a:lnTo>
                  <a:pt x="0" y="3481070"/>
                </a:lnTo>
              </a:path>
            </a:pathLst>
          </a:custGeom>
          <a:ln w="2159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80660" y="304800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2159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280660" y="322199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280660" y="3395979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280660" y="356997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280660" y="374396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280660" y="391922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280660" y="409194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280660" y="426720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80660" y="443992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80660" y="461518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80660" y="478917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80660" y="496316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80660" y="513715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80660" y="531114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80660" y="548513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280660" y="565912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80660" y="583311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280660" y="600710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280660" y="618109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280660" y="635508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280660" y="6529070"/>
            <a:ext cx="586739" cy="0"/>
          </a:xfrm>
          <a:custGeom>
            <a:avLst/>
            <a:gdLst/>
            <a:ahLst/>
            <a:cxnLst/>
            <a:rect l="l" t="t" r="r" b="b"/>
            <a:pathLst>
              <a:path w="586739">
                <a:moveTo>
                  <a:pt x="0" y="0"/>
                </a:moveTo>
                <a:lnTo>
                  <a:pt x="586739" y="0"/>
                </a:lnTo>
              </a:path>
            </a:pathLst>
          </a:custGeom>
          <a:ln w="2159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280660" y="3048000"/>
            <a:ext cx="0" cy="3481070"/>
          </a:xfrm>
          <a:custGeom>
            <a:avLst/>
            <a:gdLst/>
            <a:ahLst/>
            <a:cxnLst/>
            <a:rect l="l" t="t" r="r" b="b"/>
            <a:pathLst>
              <a:path h="3481070">
                <a:moveTo>
                  <a:pt x="0" y="0"/>
                </a:moveTo>
                <a:lnTo>
                  <a:pt x="0" y="3481070"/>
                </a:lnTo>
              </a:path>
            </a:pathLst>
          </a:custGeom>
          <a:ln w="2159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867400" y="3048000"/>
            <a:ext cx="0" cy="3481070"/>
          </a:xfrm>
          <a:custGeom>
            <a:avLst/>
            <a:gdLst/>
            <a:ahLst/>
            <a:cxnLst/>
            <a:rect l="l" t="t" r="r" b="b"/>
            <a:pathLst>
              <a:path h="3481070">
                <a:moveTo>
                  <a:pt x="0" y="0"/>
                </a:moveTo>
                <a:lnTo>
                  <a:pt x="0" y="3481070"/>
                </a:lnTo>
              </a:path>
            </a:pathLst>
          </a:custGeom>
          <a:ln w="2159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098030" y="3458210"/>
            <a:ext cx="2463800" cy="2579370"/>
          </a:xfrm>
          <a:custGeom>
            <a:avLst/>
            <a:gdLst/>
            <a:ahLst/>
            <a:cxnLst/>
            <a:rect l="l" t="t" r="r" b="b"/>
            <a:pathLst>
              <a:path w="2463800" h="2579369">
                <a:moveTo>
                  <a:pt x="0" y="0"/>
                </a:moveTo>
                <a:lnTo>
                  <a:pt x="0" y="2579370"/>
                </a:lnTo>
                <a:lnTo>
                  <a:pt x="2463800" y="2579370"/>
                </a:lnTo>
                <a:lnTo>
                  <a:pt x="2463800" y="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799830" y="4513580"/>
            <a:ext cx="468629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0" y="0"/>
                </a:moveTo>
                <a:lnTo>
                  <a:pt x="468629" y="0"/>
                </a:lnTo>
              </a:path>
            </a:pathLst>
          </a:custGeom>
          <a:ln w="2159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99830" y="4687570"/>
            <a:ext cx="468629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0" y="0"/>
                </a:moveTo>
                <a:lnTo>
                  <a:pt x="46862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99830" y="4861560"/>
            <a:ext cx="468629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0" y="0"/>
                </a:moveTo>
                <a:lnTo>
                  <a:pt x="46862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799830" y="5036820"/>
            <a:ext cx="468629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0" y="0"/>
                </a:moveTo>
                <a:lnTo>
                  <a:pt x="46862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99830" y="5209540"/>
            <a:ext cx="468629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0" y="0"/>
                </a:moveTo>
                <a:lnTo>
                  <a:pt x="468629" y="0"/>
                </a:lnTo>
              </a:path>
            </a:pathLst>
          </a:custGeom>
          <a:ln w="2159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9830" y="4513580"/>
            <a:ext cx="0" cy="695959"/>
          </a:xfrm>
          <a:custGeom>
            <a:avLst/>
            <a:gdLst/>
            <a:ahLst/>
            <a:cxnLst/>
            <a:rect l="l" t="t" r="r" b="b"/>
            <a:pathLst>
              <a:path h="695959">
                <a:moveTo>
                  <a:pt x="0" y="0"/>
                </a:moveTo>
                <a:lnTo>
                  <a:pt x="0" y="695960"/>
                </a:lnTo>
              </a:path>
            </a:pathLst>
          </a:custGeom>
          <a:ln w="2159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268460" y="4513580"/>
            <a:ext cx="0" cy="695959"/>
          </a:xfrm>
          <a:custGeom>
            <a:avLst/>
            <a:gdLst/>
            <a:ahLst/>
            <a:cxnLst/>
            <a:rect l="l" t="t" r="r" b="b"/>
            <a:pathLst>
              <a:path h="695959">
                <a:moveTo>
                  <a:pt x="0" y="0"/>
                </a:moveTo>
                <a:lnTo>
                  <a:pt x="0" y="695960"/>
                </a:lnTo>
              </a:path>
            </a:pathLst>
          </a:custGeom>
          <a:ln w="2159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99830" y="4513580"/>
            <a:ext cx="468629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0" y="0"/>
                </a:moveTo>
                <a:lnTo>
                  <a:pt x="468629" y="0"/>
                </a:lnTo>
              </a:path>
            </a:pathLst>
          </a:custGeom>
          <a:ln w="2159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799830" y="4687570"/>
            <a:ext cx="468629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0" y="0"/>
                </a:moveTo>
                <a:lnTo>
                  <a:pt x="46862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799830" y="4861560"/>
            <a:ext cx="468629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0" y="0"/>
                </a:moveTo>
                <a:lnTo>
                  <a:pt x="46862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99830" y="5036820"/>
            <a:ext cx="468629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0" y="0"/>
                </a:moveTo>
                <a:lnTo>
                  <a:pt x="468629" y="0"/>
                </a:lnTo>
              </a:path>
            </a:pathLst>
          </a:custGeom>
          <a:ln w="1016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799830" y="5209540"/>
            <a:ext cx="468629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0" y="0"/>
                </a:moveTo>
                <a:lnTo>
                  <a:pt x="468629" y="0"/>
                </a:lnTo>
              </a:path>
            </a:pathLst>
          </a:custGeom>
          <a:ln w="2159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799830" y="4513580"/>
            <a:ext cx="0" cy="695959"/>
          </a:xfrm>
          <a:custGeom>
            <a:avLst/>
            <a:gdLst/>
            <a:ahLst/>
            <a:cxnLst/>
            <a:rect l="l" t="t" r="r" b="b"/>
            <a:pathLst>
              <a:path h="695959">
                <a:moveTo>
                  <a:pt x="0" y="0"/>
                </a:moveTo>
                <a:lnTo>
                  <a:pt x="0" y="695960"/>
                </a:lnTo>
              </a:path>
            </a:pathLst>
          </a:custGeom>
          <a:ln w="2159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268460" y="4513580"/>
            <a:ext cx="0" cy="695959"/>
          </a:xfrm>
          <a:custGeom>
            <a:avLst/>
            <a:gdLst/>
            <a:ahLst/>
            <a:cxnLst/>
            <a:rect l="l" t="t" r="r" b="b"/>
            <a:pathLst>
              <a:path h="695959">
                <a:moveTo>
                  <a:pt x="0" y="0"/>
                </a:moveTo>
                <a:lnTo>
                  <a:pt x="0" y="695960"/>
                </a:lnTo>
              </a:path>
            </a:pathLst>
          </a:custGeom>
          <a:ln w="2159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332980" y="3926840"/>
            <a:ext cx="880110" cy="938530"/>
          </a:xfrm>
          <a:custGeom>
            <a:avLst/>
            <a:gdLst/>
            <a:ahLst/>
            <a:cxnLst/>
            <a:rect l="l" t="t" r="r" b="b"/>
            <a:pathLst>
              <a:path w="880110" h="938530">
                <a:moveTo>
                  <a:pt x="0" y="0"/>
                </a:moveTo>
                <a:lnTo>
                  <a:pt x="0" y="938530"/>
                </a:lnTo>
                <a:lnTo>
                  <a:pt x="880110" y="938530"/>
                </a:lnTo>
                <a:lnTo>
                  <a:pt x="880110" y="0"/>
                </a:lnTo>
                <a:lnTo>
                  <a:pt x="0" y="0"/>
                </a:lnTo>
                <a:close/>
              </a:path>
            </a:pathLst>
          </a:custGeom>
          <a:ln w="761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332980" y="4982210"/>
            <a:ext cx="880110" cy="937259"/>
          </a:xfrm>
          <a:custGeom>
            <a:avLst/>
            <a:gdLst/>
            <a:ahLst/>
            <a:cxnLst/>
            <a:rect l="l" t="t" r="r" b="b"/>
            <a:pathLst>
              <a:path w="880110" h="937260">
                <a:moveTo>
                  <a:pt x="0" y="0"/>
                </a:moveTo>
                <a:lnTo>
                  <a:pt x="0" y="937259"/>
                </a:lnTo>
                <a:lnTo>
                  <a:pt x="880110" y="937259"/>
                </a:lnTo>
                <a:lnTo>
                  <a:pt x="880110" y="0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84240" y="4605020"/>
            <a:ext cx="938530" cy="168910"/>
          </a:xfrm>
          <a:custGeom>
            <a:avLst/>
            <a:gdLst/>
            <a:ahLst/>
            <a:cxnLst/>
            <a:rect l="l" t="t" r="r" b="b"/>
            <a:pathLst>
              <a:path w="938530" h="168910">
                <a:moveTo>
                  <a:pt x="168909" y="55934"/>
                </a:moveTo>
                <a:lnTo>
                  <a:pt x="168910" y="0"/>
                </a:lnTo>
                <a:lnTo>
                  <a:pt x="0" y="83819"/>
                </a:lnTo>
                <a:lnTo>
                  <a:pt x="168910" y="168909"/>
                </a:lnTo>
                <a:lnTo>
                  <a:pt x="168910" y="111814"/>
                </a:lnTo>
                <a:lnTo>
                  <a:pt x="140970" y="111759"/>
                </a:lnTo>
                <a:lnTo>
                  <a:pt x="140970" y="55879"/>
                </a:lnTo>
                <a:lnTo>
                  <a:pt x="168909" y="55934"/>
                </a:lnTo>
                <a:close/>
              </a:path>
              <a:path w="938530" h="168910">
                <a:moveTo>
                  <a:pt x="168909" y="55934"/>
                </a:moveTo>
                <a:lnTo>
                  <a:pt x="168910" y="111814"/>
                </a:lnTo>
                <a:lnTo>
                  <a:pt x="769620" y="112975"/>
                </a:lnTo>
                <a:lnTo>
                  <a:pt x="769619" y="57095"/>
                </a:lnTo>
                <a:lnTo>
                  <a:pt x="168909" y="55934"/>
                </a:lnTo>
                <a:close/>
              </a:path>
              <a:path w="938530" h="168910">
                <a:moveTo>
                  <a:pt x="769620" y="112975"/>
                </a:moveTo>
                <a:lnTo>
                  <a:pt x="769619" y="168909"/>
                </a:lnTo>
                <a:lnTo>
                  <a:pt x="938530" y="85089"/>
                </a:lnTo>
                <a:lnTo>
                  <a:pt x="769619" y="1269"/>
                </a:lnTo>
                <a:lnTo>
                  <a:pt x="769619" y="57095"/>
                </a:lnTo>
                <a:lnTo>
                  <a:pt x="797560" y="57149"/>
                </a:lnTo>
                <a:lnTo>
                  <a:pt x="797560" y="113029"/>
                </a:lnTo>
                <a:lnTo>
                  <a:pt x="769620" y="112975"/>
                </a:lnTo>
                <a:close/>
              </a:path>
            </a:pathLst>
          </a:custGeom>
          <a:solidFill>
            <a:srgbClr val="0033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125210" y="4660900"/>
            <a:ext cx="656589" cy="57150"/>
          </a:xfrm>
          <a:custGeom>
            <a:avLst/>
            <a:gdLst/>
            <a:ahLst/>
            <a:cxnLst/>
            <a:rect l="l" t="t" r="r" b="b"/>
            <a:pathLst>
              <a:path w="656589" h="57150">
                <a:moveTo>
                  <a:pt x="0" y="0"/>
                </a:moveTo>
                <a:lnTo>
                  <a:pt x="656589" y="1269"/>
                </a:lnTo>
                <a:lnTo>
                  <a:pt x="656589" y="57150"/>
                </a:lnTo>
                <a:lnTo>
                  <a:pt x="0" y="55880"/>
                </a:lnTo>
                <a:lnTo>
                  <a:pt x="0" y="0"/>
                </a:lnTo>
                <a:close/>
              </a:path>
            </a:pathLst>
          </a:custGeom>
          <a:ln w="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984240" y="4605020"/>
            <a:ext cx="168910" cy="168910"/>
          </a:xfrm>
          <a:custGeom>
            <a:avLst/>
            <a:gdLst/>
            <a:ahLst/>
            <a:cxnLst/>
            <a:rect l="l" t="t" r="r" b="b"/>
            <a:pathLst>
              <a:path w="168910" h="168910">
                <a:moveTo>
                  <a:pt x="168910" y="168909"/>
                </a:moveTo>
                <a:lnTo>
                  <a:pt x="0" y="83819"/>
                </a:lnTo>
                <a:lnTo>
                  <a:pt x="168910" y="0"/>
                </a:lnTo>
                <a:lnTo>
                  <a:pt x="168910" y="168909"/>
                </a:lnTo>
                <a:close/>
              </a:path>
            </a:pathLst>
          </a:custGeom>
          <a:ln w="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53859" y="4606290"/>
            <a:ext cx="168910" cy="167640"/>
          </a:xfrm>
          <a:custGeom>
            <a:avLst/>
            <a:gdLst/>
            <a:ahLst/>
            <a:cxnLst/>
            <a:rect l="l" t="t" r="r" b="b"/>
            <a:pathLst>
              <a:path w="168910" h="167639">
                <a:moveTo>
                  <a:pt x="0" y="0"/>
                </a:moveTo>
                <a:lnTo>
                  <a:pt x="168910" y="83820"/>
                </a:lnTo>
                <a:lnTo>
                  <a:pt x="0" y="167640"/>
                </a:lnTo>
                <a:lnTo>
                  <a:pt x="0" y="0"/>
                </a:lnTo>
                <a:close/>
              </a:path>
            </a:pathLst>
          </a:custGeom>
          <a:ln w="0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911350" y="479627"/>
            <a:ext cx="3390493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V</a:t>
            </a:r>
            <a:r>
              <a:rPr sz="4400" spc="9" dirty="0">
                <a:latin typeface="Times New Roman"/>
                <a:cs typeface="Times New Roman"/>
              </a:rPr>
              <a:t>o</a:t>
            </a:r>
            <a:r>
              <a:rPr sz="4400" spc="0" dirty="0">
                <a:latin typeface="Times New Roman"/>
                <a:cs typeface="Times New Roman"/>
              </a:rPr>
              <a:t>n </a:t>
            </a:r>
            <a:r>
              <a:rPr sz="4400" spc="4" dirty="0">
                <a:latin typeface="Times New Roman"/>
                <a:cs typeface="Times New Roman"/>
              </a:rPr>
              <a:t>Ne</a:t>
            </a:r>
            <a:r>
              <a:rPr sz="4400" spc="9" dirty="0">
                <a:latin typeface="Times New Roman"/>
                <a:cs typeface="Times New Roman"/>
              </a:rPr>
              <a:t>um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n</a:t>
            </a:r>
            <a:r>
              <a:rPr sz="4400" spc="0" dirty="0">
                <a:latin typeface="Times New Roman"/>
                <a:cs typeface="Times New Roman"/>
              </a:rPr>
              <a:t>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333441" y="479627"/>
            <a:ext cx="2916631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A</a:t>
            </a:r>
            <a:r>
              <a:rPr sz="4400" spc="-4" dirty="0">
                <a:latin typeface="Times New Roman"/>
                <a:cs typeface="Times New Roman"/>
              </a:rPr>
              <a:t>r</a:t>
            </a:r>
            <a:r>
              <a:rPr sz="4400" spc="4" dirty="0">
                <a:latin typeface="Times New Roman"/>
                <a:cs typeface="Times New Roman"/>
              </a:rPr>
              <a:t>c</a:t>
            </a:r>
            <a:r>
              <a:rPr sz="4400" spc="9" dirty="0">
                <a:latin typeface="Times New Roman"/>
                <a:cs typeface="Times New Roman"/>
              </a:rPr>
              <a:t>h</a:t>
            </a:r>
            <a:r>
              <a:rPr sz="4400" spc="-4" dirty="0">
                <a:latin typeface="Times New Roman"/>
                <a:cs typeface="Times New Roman"/>
              </a:rPr>
              <a:t>i</a:t>
            </a:r>
            <a:r>
              <a:rPr sz="4400" spc="9" dirty="0">
                <a:latin typeface="Times New Roman"/>
                <a:cs typeface="Times New Roman"/>
              </a:rPr>
              <a:t>t</a:t>
            </a:r>
            <a:r>
              <a:rPr sz="4400" spc="-4" dirty="0">
                <a:latin typeface="Times New Roman"/>
                <a:cs typeface="Times New Roman"/>
              </a:rPr>
              <a:t>e</a:t>
            </a:r>
            <a:r>
              <a:rPr sz="4400" spc="4" dirty="0">
                <a:latin typeface="Times New Roman"/>
                <a:cs typeface="Times New Roman"/>
              </a:rPr>
              <a:t>c</a:t>
            </a:r>
            <a:r>
              <a:rPr sz="4400" spc="-4" dirty="0">
                <a:latin typeface="Times New Roman"/>
                <a:cs typeface="Times New Roman"/>
              </a:rPr>
              <a:t>t</a:t>
            </a:r>
            <a:r>
              <a:rPr sz="4400" spc="9" dirty="0">
                <a:latin typeface="Times New Roman"/>
                <a:cs typeface="Times New Roman"/>
              </a:rPr>
              <a:t>u</a:t>
            </a:r>
            <a:r>
              <a:rPr sz="4400" spc="-4" dirty="0">
                <a:latin typeface="Times New Roman"/>
                <a:cs typeface="Times New Roman"/>
              </a:rPr>
              <a:t>r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96570" y="2103438"/>
            <a:ext cx="242996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05"/>
              </a:lnSpc>
              <a:spcBef>
                <a:spcPts val="140"/>
              </a:spcBef>
            </a:pPr>
            <a:r>
              <a:rPr sz="2800" spc="0" dirty="0">
                <a:solidFill>
                  <a:srgbClr val="98CC00"/>
                </a:solidFill>
                <a:latin typeface="Symbol"/>
                <a:cs typeface="Symbol"/>
              </a:rPr>
              <a:t>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39469" y="2117232"/>
            <a:ext cx="2987957" cy="21755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5"/>
              </a:lnSpc>
              <a:spcBef>
                <a:spcPts val="148"/>
              </a:spcBef>
            </a:pPr>
            <a:r>
              <a:rPr sz="2800" spc="-11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spc="16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am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and </a:t>
            </a:r>
            <a:r>
              <a:rPr sz="2800" spc="3" dirty="0">
                <a:latin typeface="Times New Roman"/>
                <a:cs typeface="Times New Roman"/>
              </a:rPr>
              <a:t> </a:t>
            </a:r>
            <a:r>
              <a:rPr sz="2800" spc="-9" dirty="0">
                <a:latin typeface="Times New Roman"/>
                <a:cs typeface="Times New Roman"/>
              </a:rPr>
              <a:t>D</a:t>
            </a:r>
            <a:r>
              <a:rPr sz="2800" spc="1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12700" marR="142677">
              <a:lnSpc>
                <a:spcPct val="100041"/>
              </a:lnSpc>
            </a:pPr>
            <a:r>
              <a:rPr sz="2800" spc="0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685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bo</a:t>
            </a:r>
            <a:r>
              <a:rPr sz="2800" spc="25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h</a:t>
            </a:r>
            <a:r>
              <a:rPr sz="2800" spc="526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11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re</a:t>
            </a:r>
            <a:r>
              <a:rPr sz="2800" spc="0" dirty="0">
                <a:latin typeface="Times New Roman"/>
                <a:cs typeface="Times New Roman"/>
              </a:rPr>
              <a:t>d</a:t>
            </a:r>
            <a:r>
              <a:rPr sz="2800" spc="21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 </a:t>
            </a:r>
            <a:r>
              <a:rPr sz="2800" spc="-4" dirty="0">
                <a:latin typeface="Times New Roman"/>
                <a:cs typeface="Times New Roman"/>
              </a:rPr>
              <a:t>m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-4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9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y.</a:t>
            </a:r>
            <a:endParaRPr sz="2800">
              <a:latin typeface="Times New Roman"/>
              <a:cs typeface="Times New Roman"/>
            </a:endParaRPr>
          </a:p>
          <a:p>
            <a:pPr marL="12700" marR="363203">
              <a:lnSpc>
                <a:spcPct val="100041"/>
              </a:lnSpc>
              <a:spcBef>
                <a:spcPts val="693"/>
              </a:spcBef>
            </a:pPr>
            <a:r>
              <a:rPr sz="2800" spc="-9" dirty="0">
                <a:latin typeface="Times New Roman"/>
                <a:cs typeface="Times New Roman"/>
              </a:rPr>
              <a:t>F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9" dirty="0">
                <a:latin typeface="Times New Roman"/>
                <a:cs typeface="Times New Roman"/>
              </a:rPr>
              <a:t>tc</a:t>
            </a:r>
            <a:r>
              <a:rPr sz="2800" spc="-4" dirty="0">
                <a:latin typeface="Times New Roman"/>
                <a:cs typeface="Times New Roman"/>
              </a:rPr>
              <a:t>h</a:t>
            </a:r>
            <a:r>
              <a:rPr sz="2800" spc="0" dirty="0">
                <a:latin typeface="Times New Roman"/>
                <a:cs typeface="Times New Roman"/>
              </a:rPr>
              <a:t>, </a:t>
            </a:r>
            <a:r>
              <a:rPr sz="2800" spc="204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De</a:t>
            </a:r>
            <a:r>
              <a:rPr sz="2800" spc="0" dirty="0">
                <a:latin typeface="Times New Roman"/>
                <a:cs typeface="Times New Roman"/>
              </a:rPr>
              <a:t>cod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, </a:t>
            </a:r>
            <a:r>
              <a:rPr sz="2800" spc="-11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x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11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11" dirty="0">
                <a:latin typeface="Times New Roman"/>
                <a:cs typeface="Times New Roman"/>
              </a:rPr>
              <a:t>t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63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cy</a:t>
            </a:r>
            <a:r>
              <a:rPr sz="2800" spc="9" dirty="0">
                <a:latin typeface="Times New Roman"/>
                <a:cs typeface="Times New Roman"/>
              </a:rPr>
              <a:t>c</a:t>
            </a:r>
            <a:r>
              <a:rPr sz="2800" spc="-4" dirty="0">
                <a:latin typeface="Times New Roman"/>
                <a:cs typeface="Times New Roman"/>
              </a:rPr>
              <a:t>le</a:t>
            </a:r>
            <a:r>
              <a:rPr sz="2800" spc="0" dirty="0">
                <a:latin typeface="Times New Roman"/>
                <a:cs typeface="Times New Roman"/>
              </a:rPr>
              <a:t>…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40860" y="3109845"/>
            <a:ext cx="867830" cy="260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5"/>
              </a:lnSpc>
              <a:spcBef>
                <a:spcPts val="98"/>
              </a:spcBef>
            </a:pPr>
            <a:r>
              <a:rPr sz="1850" spc="1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185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1850" spc="-19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1850" spc="-4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1850" spc="-1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1850" spc="0" dirty="0">
                <a:solidFill>
                  <a:srgbClr val="003398"/>
                </a:solidFill>
                <a:latin typeface="Times New Roman"/>
                <a:cs typeface="Times New Roman"/>
              </a:rPr>
              <a:t>y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6570" y="3472498"/>
            <a:ext cx="242996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05"/>
              </a:lnSpc>
              <a:spcBef>
                <a:spcPts val="140"/>
              </a:spcBef>
            </a:pPr>
            <a:r>
              <a:rPr sz="2800" spc="0" dirty="0">
                <a:solidFill>
                  <a:srgbClr val="98CC00"/>
                </a:solidFill>
                <a:latin typeface="Symbol"/>
                <a:cs typeface="Symbol"/>
              </a:rPr>
              <a:t>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332980" y="4982210"/>
            <a:ext cx="880110" cy="937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8799830" y="4513580"/>
            <a:ext cx="468629" cy="173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8799830" y="4687570"/>
            <a:ext cx="468629" cy="173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8799830" y="4861560"/>
            <a:ext cx="468629" cy="175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8799830" y="5036820"/>
            <a:ext cx="468629" cy="172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7332980" y="3926840"/>
            <a:ext cx="880110" cy="938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"/>
              </a:spcBef>
            </a:pPr>
            <a:endParaRPr sz="750"/>
          </a:p>
          <a:p>
            <a:pPr marL="232410">
              <a:lnSpc>
                <a:spcPct val="95825"/>
              </a:lnSpc>
              <a:spcBef>
                <a:spcPts val="3000"/>
              </a:spcBef>
            </a:pPr>
            <a:r>
              <a:rPr sz="1850" spc="-4" dirty="0">
                <a:solidFill>
                  <a:srgbClr val="003398"/>
                </a:solidFill>
                <a:latin typeface="Times New Roman"/>
                <a:cs typeface="Times New Roman"/>
              </a:rPr>
              <a:t>Un</a:t>
            </a:r>
            <a:r>
              <a:rPr sz="1850" spc="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1850" spc="0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98030" y="3458210"/>
            <a:ext cx="2463800" cy="25793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9478" marR="1037063" algn="ctr">
              <a:lnSpc>
                <a:spcPct val="95825"/>
              </a:lnSpc>
              <a:spcBef>
                <a:spcPts val="330"/>
              </a:spcBef>
            </a:pPr>
            <a:r>
              <a:rPr sz="1850" spc="-4" dirty="0">
                <a:solidFill>
                  <a:srgbClr val="003398"/>
                </a:solidFill>
                <a:latin typeface="Times New Roman"/>
                <a:cs typeface="Times New Roman"/>
              </a:rPr>
              <a:t>C</a:t>
            </a:r>
            <a:r>
              <a:rPr sz="1850" spc="4" dirty="0">
                <a:solidFill>
                  <a:srgbClr val="003398"/>
                </a:solidFill>
                <a:latin typeface="Times New Roman"/>
                <a:cs typeface="Times New Roman"/>
              </a:rPr>
              <a:t>P</a:t>
            </a:r>
            <a:r>
              <a:rPr sz="1850" spc="0" dirty="0">
                <a:solidFill>
                  <a:srgbClr val="003398"/>
                </a:solidFill>
                <a:latin typeface="Times New Roman"/>
                <a:cs typeface="Times New Roman"/>
              </a:rPr>
              <a:t>U</a:t>
            </a:r>
            <a:endParaRPr sz="1850">
              <a:latin typeface="Times New Roman"/>
              <a:cs typeface="Times New Roman"/>
            </a:endParaRPr>
          </a:p>
          <a:p>
            <a:pPr marL="317500">
              <a:lnSpc>
                <a:spcPts val="2777"/>
              </a:lnSpc>
              <a:spcBef>
                <a:spcPts val="2762"/>
              </a:spcBef>
            </a:pPr>
            <a:r>
              <a:rPr sz="2775" spc="-4" baseline="20369" dirty="0">
                <a:solidFill>
                  <a:srgbClr val="003398"/>
                </a:solidFill>
                <a:latin typeface="Times New Roman"/>
                <a:cs typeface="Times New Roman"/>
              </a:rPr>
              <a:t>C</a:t>
            </a:r>
            <a:r>
              <a:rPr sz="2775" spc="4" baseline="20369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775" spc="-4" baseline="20369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775" spc="4" baseline="20369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775" spc="-29" baseline="20369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775" spc="-4" baseline="20369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775" spc="0" baseline="20369" dirty="0">
                <a:solidFill>
                  <a:srgbClr val="003398"/>
                </a:solidFill>
                <a:latin typeface="Times New Roman"/>
                <a:cs typeface="Times New Roman"/>
              </a:rPr>
              <a:t>l      </a:t>
            </a:r>
            <a:r>
              <a:rPr sz="2775" spc="286" baseline="2036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185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1850" spc="4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1850" spc="-4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1850" spc="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1850" spc="-9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1850" spc="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185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1850" spc="-1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1850" spc="0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endParaRPr sz="1850">
              <a:latin typeface="Times New Roman"/>
              <a:cs typeface="Times New Roman"/>
            </a:endParaRPr>
          </a:p>
          <a:p>
            <a:pPr marL="434340">
              <a:lnSpc>
                <a:spcPct val="95825"/>
              </a:lnSpc>
              <a:spcBef>
                <a:spcPts val="6642"/>
              </a:spcBef>
            </a:pPr>
            <a:r>
              <a:rPr sz="1850" spc="-4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1850" spc="-9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1850" spc="0" dirty="0">
                <a:solidFill>
                  <a:srgbClr val="003398"/>
                </a:solidFill>
                <a:latin typeface="Times New Roman"/>
                <a:cs typeface="Times New Roman"/>
              </a:rPr>
              <a:t>U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80659" y="3048000"/>
            <a:ext cx="586740" cy="173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280659" y="3221989"/>
            <a:ext cx="586740" cy="173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280659" y="3395979"/>
            <a:ext cx="586740" cy="173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280659" y="3569970"/>
            <a:ext cx="586740" cy="173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5280659" y="3743959"/>
            <a:ext cx="586740" cy="175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5280659" y="3919220"/>
            <a:ext cx="586740" cy="172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5280659" y="4091939"/>
            <a:ext cx="586740" cy="175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280659" y="4267200"/>
            <a:ext cx="586740" cy="1727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280659" y="4439920"/>
            <a:ext cx="586740" cy="1752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280659" y="4615180"/>
            <a:ext cx="586740" cy="173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280659" y="4789170"/>
            <a:ext cx="586740" cy="173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280659" y="4963160"/>
            <a:ext cx="586740" cy="173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280659" y="5137150"/>
            <a:ext cx="586740" cy="173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280659" y="5311140"/>
            <a:ext cx="586740" cy="173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280659" y="5485130"/>
            <a:ext cx="586740" cy="173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280659" y="5659120"/>
            <a:ext cx="586740" cy="173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280659" y="5833110"/>
            <a:ext cx="586740" cy="173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280659" y="6007100"/>
            <a:ext cx="586740" cy="173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280659" y="6181090"/>
            <a:ext cx="586740" cy="173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280659" y="6355080"/>
            <a:ext cx="586740" cy="1739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814830" y="633297"/>
            <a:ext cx="654100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M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4" dirty="0">
                <a:latin typeface="Times New Roman"/>
                <a:cs typeface="Times New Roman"/>
              </a:rPr>
              <a:t>c</a:t>
            </a:r>
            <a:r>
              <a:rPr sz="4400" spc="9" dirty="0">
                <a:latin typeface="Times New Roman"/>
                <a:cs typeface="Times New Roman"/>
              </a:rPr>
              <a:t>h</a:t>
            </a:r>
            <a:r>
              <a:rPr sz="4400" spc="-4" dirty="0">
                <a:latin typeface="Times New Roman"/>
                <a:cs typeface="Times New Roman"/>
              </a:rPr>
              <a:t>i</a:t>
            </a:r>
            <a:r>
              <a:rPr sz="4400" spc="9" dirty="0">
                <a:latin typeface="Times New Roman"/>
                <a:cs typeface="Times New Roman"/>
              </a:rPr>
              <a:t>n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r>
              <a:rPr sz="4400" spc="-39" dirty="0">
                <a:latin typeface="Times New Roman"/>
                <a:cs typeface="Times New Roman"/>
              </a:rPr>
              <a:t> </a:t>
            </a:r>
            <a:r>
              <a:rPr sz="4400" spc="0" dirty="0">
                <a:latin typeface="Times New Roman"/>
                <a:cs typeface="Times New Roman"/>
              </a:rPr>
              <a:t>L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ngu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g</a:t>
            </a:r>
            <a:r>
              <a:rPr sz="4400" spc="0" dirty="0">
                <a:latin typeface="Times New Roman"/>
                <a:cs typeface="Times New Roman"/>
              </a:rPr>
              <a:t>e E</a:t>
            </a:r>
            <a:r>
              <a:rPr sz="4400" spc="9" dirty="0">
                <a:latin typeface="Times New Roman"/>
                <a:cs typeface="Times New Roman"/>
              </a:rPr>
              <a:t>x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mpl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9510" y="1907610"/>
            <a:ext cx="7984083" cy="8724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-4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ur</a:t>
            </a:r>
            <a:r>
              <a:rPr sz="2800" spc="23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9" dirty="0">
                <a:latin typeface="Times New Roman"/>
                <a:cs typeface="Times New Roman"/>
              </a:rPr>
              <a:t>p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r</a:t>
            </a:r>
            <a:r>
              <a:rPr sz="2800" spc="27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h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s 4 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9" dirty="0">
                <a:latin typeface="Times New Roman"/>
                <a:cs typeface="Times New Roman"/>
              </a:rPr>
              <a:t>g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er</a:t>
            </a:r>
            <a:r>
              <a:rPr sz="2800" spc="0" dirty="0">
                <a:latin typeface="Times New Roman"/>
                <a:cs typeface="Times New Roman"/>
              </a:rPr>
              <a:t>s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d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3</a:t>
            </a:r>
            <a:r>
              <a:rPr sz="2800" spc="0" dirty="0">
                <a:latin typeface="Times New Roman"/>
                <a:cs typeface="Times New Roman"/>
              </a:rPr>
              <a:t>2 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-4" dirty="0">
                <a:latin typeface="Times New Roman"/>
                <a:cs typeface="Times New Roman"/>
              </a:rPr>
              <a:t>e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y</a:t>
            </a:r>
            <a:r>
              <a:rPr sz="2800" spc="23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ti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s.</a:t>
            </a:r>
            <a:endParaRPr sz="2800">
              <a:latin typeface="Times New Roman"/>
              <a:cs typeface="Times New Roman"/>
            </a:endParaRPr>
          </a:p>
          <a:p>
            <a:pPr marL="12700" marR="53340">
              <a:lnSpc>
                <a:spcPct val="95825"/>
              </a:lnSpc>
              <a:spcBef>
                <a:spcPts val="503"/>
              </a:spcBef>
            </a:pP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h 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9" dirty="0">
                <a:latin typeface="Times New Roman"/>
                <a:cs typeface="Times New Roman"/>
              </a:rPr>
              <a:t>s</a:t>
            </a:r>
            <a:r>
              <a:rPr sz="2800" spc="-9" dirty="0">
                <a:latin typeface="Times New Roman"/>
                <a:cs typeface="Times New Roman"/>
              </a:rPr>
              <a:t>t</a:t>
            </a:r>
            <a:r>
              <a:rPr sz="2800" spc="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4" dirty="0">
                <a:latin typeface="Times New Roman"/>
                <a:cs typeface="Times New Roman"/>
              </a:rPr>
              <a:t>ti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n</a:t>
            </a:r>
            <a:r>
              <a:rPr sz="2800" spc="27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s 16 </a:t>
            </a:r>
            <a:r>
              <a:rPr sz="2800" spc="9" dirty="0">
                <a:latin typeface="Times New Roman"/>
                <a:cs typeface="Times New Roman"/>
              </a:rPr>
              <a:t>b</a:t>
            </a: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9" dirty="0">
                <a:latin typeface="Times New Roman"/>
                <a:cs typeface="Times New Roman"/>
              </a:rPr>
              <a:t>s</a:t>
            </a:r>
            <a:r>
              <a:rPr sz="2800" spc="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5660" y="197492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5660" y="246514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9510" y="2889320"/>
            <a:ext cx="5305348" cy="8712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9" dirty="0">
                <a:latin typeface="Times New Roman"/>
                <a:cs typeface="Times New Roman"/>
              </a:rPr>
              <a:t>H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7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0" dirty="0">
                <a:latin typeface="Times New Roman"/>
                <a:cs typeface="Times New Roman"/>
              </a:rPr>
              <a:t>s a 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h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0" dirty="0">
                <a:latin typeface="Times New Roman"/>
                <a:cs typeface="Times New Roman"/>
              </a:rPr>
              <a:t>ng</a:t>
            </a:r>
            <a:r>
              <a:rPr sz="2800" spc="9" dirty="0">
                <a:latin typeface="Times New Roman"/>
                <a:cs typeface="Times New Roman"/>
              </a:rPr>
              <a:t>u</a:t>
            </a:r>
            <a:r>
              <a:rPr sz="2800" spc="-14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g</a:t>
            </a:r>
            <a:r>
              <a:rPr sz="2800" spc="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Times New Roman"/>
                <a:cs typeface="Times New Roman"/>
              </a:rPr>
              <a:t>p</a:t>
            </a:r>
            <a:r>
              <a:rPr sz="2800" spc="-4" dirty="0">
                <a:latin typeface="Times New Roman"/>
                <a:cs typeface="Times New Roman"/>
              </a:rPr>
              <a:t>r</a:t>
            </a:r>
            <a:r>
              <a:rPr sz="2800" spc="9" dirty="0">
                <a:latin typeface="Times New Roman"/>
                <a:cs typeface="Times New Roman"/>
              </a:rPr>
              <a:t>o</a:t>
            </a:r>
            <a:r>
              <a:rPr sz="2800" spc="0" dirty="0">
                <a:latin typeface="Times New Roman"/>
                <a:cs typeface="Times New Roman"/>
              </a:rPr>
              <a:t>g</a:t>
            </a:r>
            <a:r>
              <a:rPr sz="2800" spc="-4" dirty="0">
                <a:latin typeface="Times New Roman"/>
                <a:cs typeface="Times New Roman"/>
              </a:rPr>
              <a:t>ra</a:t>
            </a:r>
            <a:r>
              <a:rPr sz="2800" spc="0" dirty="0">
                <a:latin typeface="Times New Roman"/>
                <a:cs typeface="Times New Roman"/>
              </a:rPr>
              <a:t>m</a:t>
            </a:r>
            <a:endParaRPr sz="2800">
              <a:latin typeface="Times New Roman"/>
              <a:cs typeface="Times New Roman"/>
            </a:endParaRPr>
          </a:p>
          <a:p>
            <a:pPr marL="12700" marR="53339">
              <a:lnSpc>
                <a:spcPct val="95825"/>
              </a:lnSpc>
              <a:spcBef>
                <a:spcPts val="493"/>
              </a:spcBef>
            </a:pPr>
            <a:r>
              <a:rPr sz="2800" spc="-4" dirty="0">
                <a:latin typeface="Times New Roman"/>
                <a:cs typeface="Times New Roman"/>
              </a:rPr>
              <a:t>c</a:t>
            </a:r>
            <a:r>
              <a:rPr sz="2800" spc="0" dirty="0">
                <a:latin typeface="Times New Roman"/>
                <a:cs typeface="Times New Roman"/>
              </a:rPr>
              <a:t>o</a:t>
            </a:r>
            <a:r>
              <a:rPr sz="2800" spc="4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pu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4" dirty="0">
                <a:latin typeface="Times New Roman"/>
                <a:cs typeface="Times New Roman"/>
              </a:rPr>
              <a:t>er</a:t>
            </a:r>
            <a:r>
              <a:rPr sz="2800" spc="0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72529" y="2889320"/>
            <a:ext cx="498347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9" dirty="0">
                <a:latin typeface="Times New Roman"/>
                <a:cs typeface="Times New Roman"/>
              </a:rPr>
              <a:t>f</a:t>
            </a:r>
            <a:r>
              <a:rPr sz="2800" spc="0" dirty="0">
                <a:latin typeface="Times New Roman"/>
                <a:cs typeface="Times New Roman"/>
              </a:rPr>
              <a:t>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80326" y="2889320"/>
            <a:ext cx="558088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9" dirty="0">
                <a:latin typeface="Times New Roman"/>
                <a:cs typeface="Times New Roman"/>
              </a:rPr>
              <a:t>u</a:t>
            </a:r>
            <a:r>
              <a:rPr sz="2800" spc="0" dirty="0">
                <a:latin typeface="Times New Roman"/>
                <a:cs typeface="Times New Roman"/>
              </a:rPr>
              <a:t>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46797" y="2889320"/>
            <a:ext cx="1460957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5"/>
              </a:lnSpc>
              <a:spcBef>
                <a:spcPts val="146"/>
              </a:spcBef>
            </a:pPr>
            <a:r>
              <a:rPr sz="2800" spc="9" dirty="0">
                <a:latin typeface="Times New Roman"/>
                <a:cs typeface="Times New Roman"/>
              </a:rPr>
              <a:t>s</a:t>
            </a:r>
            <a:r>
              <a:rPr sz="2800" spc="4" dirty="0">
                <a:latin typeface="Times New Roman"/>
                <a:cs typeface="Times New Roman"/>
              </a:rPr>
              <a:t>i</a:t>
            </a:r>
            <a:r>
              <a:rPr sz="2800" spc="-9" dirty="0">
                <a:latin typeface="Times New Roman"/>
                <a:cs typeface="Times New Roman"/>
              </a:rPr>
              <a:t>m</a:t>
            </a:r>
            <a:r>
              <a:rPr sz="2800" spc="0" dirty="0">
                <a:latin typeface="Times New Roman"/>
                <a:cs typeface="Times New Roman"/>
              </a:rPr>
              <a:t>u</a:t>
            </a:r>
            <a:r>
              <a:rPr sz="2800" spc="4" dirty="0">
                <a:latin typeface="Times New Roman"/>
                <a:cs typeface="Times New Roman"/>
              </a:rPr>
              <a:t>l</a:t>
            </a:r>
            <a:r>
              <a:rPr sz="2800" spc="-4" dirty="0">
                <a:latin typeface="Times New Roman"/>
                <a:cs typeface="Times New Roman"/>
              </a:rPr>
              <a:t>a</a:t>
            </a:r>
            <a:r>
              <a:rPr sz="2800" spc="4" dirty="0">
                <a:latin typeface="Times New Roman"/>
                <a:cs typeface="Times New Roman"/>
              </a:rPr>
              <a:t>t</a:t>
            </a:r>
            <a:r>
              <a:rPr sz="2800" spc="-14" dirty="0">
                <a:latin typeface="Times New Roman"/>
                <a:cs typeface="Times New Roman"/>
              </a:rPr>
              <a:t>e</a:t>
            </a:r>
            <a:r>
              <a:rPr sz="2800" spc="0" dirty="0">
                <a:latin typeface="Times New Roman"/>
                <a:cs typeface="Times New Roman"/>
              </a:rPr>
              <a:t>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5660" y="2956639"/>
            <a:ext cx="176606" cy="1854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15"/>
              </a:lnSpc>
              <a:spcBef>
                <a:spcPts val="65"/>
              </a:spcBef>
            </a:pPr>
            <a:r>
              <a:rPr sz="1250" dirty="0">
                <a:latin typeface="Symbol"/>
                <a:cs typeface="Symbol"/>
              </a:rPr>
              <a:t>●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19400" y="4094508"/>
            <a:ext cx="2997809" cy="1744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3600" spc="-4" baseline="4904" dirty="0">
                <a:latin typeface="Courier New"/>
                <a:cs typeface="Courier New"/>
              </a:rPr>
              <a:t>100000010010010</a:t>
            </a:r>
            <a:r>
              <a:rPr sz="3600" spc="0" baseline="4904" dirty="0"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</a:pPr>
            <a:r>
              <a:rPr sz="2400" spc="-4" dirty="0">
                <a:latin typeface="Courier New"/>
                <a:cs typeface="Courier New"/>
              </a:rPr>
              <a:t>100000010100010</a:t>
            </a:r>
            <a:r>
              <a:rPr sz="2400" spc="0" dirty="0"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  <a:spcBef>
                <a:spcPts val="60"/>
              </a:spcBef>
            </a:pPr>
            <a:r>
              <a:rPr sz="2400" spc="-4" dirty="0">
                <a:latin typeface="Courier New"/>
                <a:cs typeface="Courier New"/>
              </a:rPr>
              <a:t>101000010000011</a:t>
            </a:r>
            <a:r>
              <a:rPr sz="2400" spc="0" dirty="0"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  <a:spcBef>
                <a:spcPts val="60"/>
              </a:spcBef>
            </a:pPr>
            <a:r>
              <a:rPr sz="2400" spc="-4" dirty="0">
                <a:latin typeface="Courier New"/>
                <a:cs typeface="Courier New"/>
              </a:rPr>
              <a:t>100000100000011</a:t>
            </a:r>
            <a:r>
              <a:rPr sz="2400" spc="0" dirty="0"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  <a:p>
            <a:pPr marL="12700">
              <a:lnSpc>
                <a:spcPct val="94401"/>
              </a:lnSpc>
              <a:spcBef>
                <a:spcPts val="70"/>
              </a:spcBef>
            </a:pPr>
            <a:r>
              <a:rPr sz="2400" spc="-4" dirty="0">
                <a:latin typeface="Courier New"/>
                <a:cs typeface="Courier New"/>
              </a:rPr>
              <a:t>111111111111111</a:t>
            </a:r>
            <a:r>
              <a:rPr sz="2400" spc="0" dirty="0"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9469" y="3276600"/>
            <a:ext cx="8399780" cy="0"/>
          </a:xfrm>
          <a:custGeom>
            <a:avLst/>
            <a:gdLst/>
            <a:ahLst/>
            <a:cxnLst/>
            <a:rect l="l" t="t" r="r" b="b"/>
            <a:pathLst>
              <a:path w="8399780">
                <a:moveTo>
                  <a:pt x="0" y="0"/>
                </a:moveTo>
                <a:lnTo>
                  <a:pt x="8399780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9469" y="4919980"/>
            <a:ext cx="8399780" cy="0"/>
          </a:xfrm>
          <a:custGeom>
            <a:avLst/>
            <a:gdLst/>
            <a:ahLst/>
            <a:cxnLst/>
            <a:rect l="l" t="t" r="r" b="b"/>
            <a:pathLst>
              <a:path w="8399780">
                <a:moveTo>
                  <a:pt x="0" y="0"/>
                </a:moveTo>
                <a:lnTo>
                  <a:pt x="8399780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9469" y="3276600"/>
            <a:ext cx="0" cy="1643380"/>
          </a:xfrm>
          <a:custGeom>
            <a:avLst/>
            <a:gdLst/>
            <a:ahLst/>
            <a:cxnLst/>
            <a:rect l="l" t="t" r="r" b="b"/>
            <a:pathLst>
              <a:path h="1643379">
                <a:moveTo>
                  <a:pt x="0" y="0"/>
                </a:moveTo>
                <a:lnTo>
                  <a:pt x="0" y="164338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67530" y="3276600"/>
            <a:ext cx="0" cy="1643380"/>
          </a:xfrm>
          <a:custGeom>
            <a:avLst/>
            <a:gdLst/>
            <a:ahLst/>
            <a:cxnLst/>
            <a:rect l="l" t="t" r="r" b="b"/>
            <a:pathLst>
              <a:path h="1643379">
                <a:moveTo>
                  <a:pt x="0" y="0"/>
                </a:moveTo>
                <a:lnTo>
                  <a:pt x="0" y="164338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239250" y="3276600"/>
            <a:ext cx="0" cy="1643380"/>
          </a:xfrm>
          <a:custGeom>
            <a:avLst/>
            <a:gdLst/>
            <a:ahLst/>
            <a:cxnLst/>
            <a:rect l="l" t="t" r="r" b="b"/>
            <a:pathLst>
              <a:path h="1643379">
                <a:moveTo>
                  <a:pt x="0" y="0"/>
                </a:moveTo>
                <a:lnTo>
                  <a:pt x="0" y="164338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80000" y="3091179"/>
            <a:ext cx="128270" cy="102870"/>
          </a:xfrm>
          <a:custGeom>
            <a:avLst/>
            <a:gdLst/>
            <a:ahLst/>
            <a:cxnLst/>
            <a:rect l="l" t="t" r="r" b="b"/>
            <a:pathLst>
              <a:path w="128270" h="102870">
                <a:moveTo>
                  <a:pt x="128270" y="100330"/>
                </a:moveTo>
                <a:lnTo>
                  <a:pt x="49529" y="0"/>
                </a:lnTo>
                <a:lnTo>
                  <a:pt x="0" y="102870"/>
                </a:lnTo>
                <a:lnTo>
                  <a:pt x="128270" y="100330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04260" y="2418079"/>
            <a:ext cx="1529079" cy="751840"/>
          </a:xfrm>
          <a:custGeom>
            <a:avLst/>
            <a:gdLst/>
            <a:ahLst/>
            <a:cxnLst/>
            <a:rect l="l" t="t" r="r" b="b"/>
            <a:pathLst>
              <a:path w="1529079" h="751840">
                <a:moveTo>
                  <a:pt x="16510" y="0"/>
                </a:moveTo>
                <a:lnTo>
                  <a:pt x="0" y="35560"/>
                </a:lnTo>
                <a:lnTo>
                  <a:pt x="1512569" y="751840"/>
                </a:lnTo>
                <a:lnTo>
                  <a:pt x="1529079" y="717550"/>
                </a:lnTo>
                <a:lnTo>
                  <a:pt x="16510" y="0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62370" y="3069590"/>
            <a:ext cx="121919" cy="121920"/>
          </a:xfrm>
          <a:custGeom>
            <a:avLst/>
            <a:gdLst/>
            <a:ahLst/>
            <a:cxnLst/>
            <a:rect l="l" t="t" r="r" b="b"/>
            <a:pathLst>
              <a:path w="121919" h="121920">
                <a:moveTo>
                  <a:pt x="121919" y="121920"/>
                </a:moveTo>
                <a:lnTo>
                  <a:pt x="81279" y="0"/>
                </a:lnTo>
                <a:lnTo>
                  <a:pt x="0" y="81280"/>
                </a:lnTo>
                <a:lnTo>
                  <a:pt x="121919" y="121920"/>
                </a:lnTo>
                <a:close/>
              </a:path>
            </a:pathLst>
          </a:custGeom>
          <a:solidFill>
            <a:srgbClr val="0033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14670" y="2421890"/>
            <a:ext cx="717550" cy="718820"/>
          </a:xfrm>
          <a:custGeom>
            <a:avLst/>
            <a:gdLst/>
            <a:ahLst/>
            <a:cxnLst/>
            <a:rect l="l" t="t" r="r" b="b"/>
            <a:pathLst>
              <a:path w="717550" h="718820">
                <a:moveTo>
                  <a:pt x="26669" y="0"/>
                </a:moveTo>
                <a:lnTo>
                  <a:pt x="0" y="26670"/>
                </a:lnTo>
                <a:lnTo>
                  <a:pt x="690879" y="718820"/>
                </a:lnTo>
                <a:lnTo>
                  <a:pt x="717550" y="690880"/>
                </a:lnTo>
                <a:lnTo>
                  <a:pt x="26669" y="0"/>
                </a:lnTo>
                <a:close/>
              </a:path>
            </a:pathLst>
          </a:custGeom>
          <a:solidFill>
            <a:srgbClr val="00339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560309" y="3065779"/>
            <a:ext cx="115570" cy="125730"/>
          </a:xfrm>
          <a:custGeom>
            <a:avLst/>
            <a:gdLst/>
            <a:ahLst/>
            <a:cxnLst/>
            <a:rect l="l" t="t" r="r" b="b"/>
            <a:pathLst>
              <a:path w="115570" h="125730">
                <a:moveTo>
                  <a:pt x="0" y="125730"/>
                </a:moveTo>
                <a:lnTo>
                  <a:pt x="115570" y="71120"/>
                </a:lnTo>
                <a:lnTo>
                  <a:pt x="25400" y="0"/>
                </a:lnTo>
                <a:lnTo>
                  <a:pt x="0" y="125730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00950" y="2424429"/>
            <a:ext cx="562609" cy="706120"/>
          </a:xfrm>
          <a:custGeom>
            <a:avLst/>
            <a:gdLst/>
            <a:ahLst/>
            <a:cxnLst/>
            <a:rect l="l" t="t" r="r" b="b"/>
            <a:pathLst>
              <a:path w="562609" h="706120">
                <a:moveTo>
                  <a:pt x="562609" y="22860"/>
                </a:moveTo>
                <a:lnTo>
                  <a:pt x="532129" y="0"/>
                </a:lnTo>
                <a:lnTo>
                  <a:pt x="0" y="683260"/>
                </a:lnTo>
                <a:lnTo>
                  <a:pt x="30479" y="706120"/>
                </a:lnTo>
                <a:lnTo>
                  <a:pt x="562609" y="22860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01950" y="479627"/>
            <a:ext cx="4358894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S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mpl</a:t>
            </a:r>
            <a:r>
              <a:rPr sz="4400" spc="0" dirty="0">
                <a:latin typeface="Times New Roman"/>
                <a:cs typeface="Times New Roman"/>
              </a:rPr>
              <a:t>e </a:t>
            </a:r>
            <a:r>
              <a:rPr sz="4400" spc="4" dirty="0">
                <a:latin typeface="Times New Roman"/>
                <a:cs typeface="Times New Roman"/>
              </a:rPr>
              <a:t>I</a:t>
            </a:r>
            <a:r>
              <a:rPr sz="4400" spc="9" dirty="0">
                <a:latin typeface="Times New Roman"/>
                <a:cs typeface="Times New Roman"/>
              </a:rPr>
              <a:t>n</a:t>
            </a:r>
            <a:r>
              <a:rPr sz="4400" spc="0" dirty="0">
                <a:latin typeface="Times New Roman"/>
                <a:cs typeface="Times New Roman"/>
              </a:rPr>
              <a:t>s</a:t>
            </a:r>
            <a:r>
              <a:rPr sz="4400" spc="9" dirty="0">
                <a:latin typeface="Times New Roman"/>
                <a:cs typeface="Times New Roman"/>
              </a:rPr>
              <a:t>t</a:t>
            </a:r>
            <a:r>
              <a:rPr sz="4400" spc="-4" dirty="0">
                <a:latin typeface="Times New Roman"/>
                <a:cs typeface="Times New Roman"/>
              </a:rPr>
              <a:t>r</a:t>
            </a:r>
            <a:r>
              <a:rPr sz="4400" spc="9" dirty="0">
                <a:latin typeface="Times New Roman"/>
                <a:cs typeface="Times New Roman"/>
              </a:rPr>
              <a:t>u</a:t>
            </a:r>
            <a:r>
              <a:rPr sz="4400" spc="-4" dirty="0">
                <a:latin typeface="Times New Roman"/>
                <a:cs typeface="Times New Roman"/>
              </a:rPr>
              <a:t>c</a:t>
            </a:r>
            <a:r>
              <a:rPr sz="4400" spc="9" dirty="0">
                <a:latin typeface="Times New Roman"/>
                <a:cs typeface="Times New Roman"/>
              </a:rPr>
              <a:t>t</a:t>
            </a:r>
            <a:r>
              <a:rPr sz="4400" spc="-4" dirty="0">
                <a:latin typeface="Times New Roman"/>
                <a:cs typeface="Times New Roman"/>
              </a:rPr>
              <a:t>i</a:t>
            </a:r>
            <a:r>
              <a:rPr sz="4400" spc="9" dirty="0">
                <a:latin typeface="Times New Roman"/>
                <a:cs typeface="Times New Roman"/>
              </a:rPr>
              <a:t>o</a:t>
            </a:r>
            <a:r>
              <a:rPr sz="4400" spc="0" dirty="0">
                <a:latin typeface="Times New Roman"/>
                <a:cs typeface="Times New Roman"/>
              </a:rPr>
              <a:t>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3330" y="2034280"/>
            <a:ext cx="1965665" cy="360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u="heavy" spc="4" dirty="0">
                <a:solidFill>
                  <a:srgbClr val="007F00"/>
                </a:solidFill>
                <a:latin typeface="Times New Roman"/>
                <a:cs typeface="Times New Roman"/>
              </a:rPr>
              <a:t>I</a:t>
            </a:r>
            <a:r>
              <a:rPr sz="2600" u="heavy" spc="-9" dirty="0">
                <a:solidFill>
                  <a:srgbClr val="007F00"/>
                </a:solidFill>
                <a:latin typeface="Times New Roman"/>
                <a:cs typeface="Times New Roman"/>
              </a:rPr>
              <a:t>n</a:t>
            </a:r>
            <a:r>
              <a:rPr sz="2600" u="heavy" spc="14" dirty="0">
                <a:solidFill>
                  <a:srgbClr val="007F00"/>
                </a:solidFill>
                <a:latin typeface="Times New Roman"/>
                <a:cs typeface="Times New Roman"/>
              </a:rPr>
              <a:t>s</a:t>
            </a:r>
            <a:r>
              <a:rPr sz="2600" u="heavy" spc="-4" dirty="0">
                <a:solidFill>
                  <a:srgbClr val="007F00"/>
                </a:solidFill>
                <a:latin typeface="Times New Roman"/>
                <a:cs typeface="Times New Roman"/>
              </a:rPr>
              <a:t>t</a:t>
            </a:r>
            <a:r>
              <a:rPr sz="2600" u="heavy" spc="4" dirty="0">
                <a:solidFill>
                  <a:srgbClr val="007F00"/>
                </a:solidFill>
                <a:latin typeface="Times New Roman"/>
                <a:cs typeface="Times New Roman"/>
              </a:rPr>
              <a:t>r</a:t>
            </a:r>
            <a:r>
              <a:rPr sz="2600" u="heavy" spc="0" dirty="0">
                <a:solidFill>
                  <a:srgbClr val="007F00"/>
                </a:solidFill>
                <a:latin typeface="Times New Roman"/>
                <a:cs typeface="Times New Roman"/>
              </a:rPr>
              <a:t>u</a:t>
            </a:r>
            <a:r>
              <a:rPr sz="2600" u="heavy" spc="9" dirty="0">
                <a:solidFill>
                  <a:srgbClr val="007F00"/>
                </a:solidFill>
                <a:latin typeface="Times New Roman"/>
                <a:cs typeface="Times New Roman"/>
              </a:rPr>
              <a:t>c</a:t>
            </a:r>
            <a:r>
              <a:rPr sz="2600" u="heavy" spc="-4" dirty="0">
                <a:solidFill>
                  <a:srgbClr val="007F00"/>
                </a:solidFill>
                <a:latin typeface="Times New Roman"/>
                <a:cs typeface="Times New Roman"/>
              </a:rPr>
              <a:t>ti</a:t>
            </a:r>
            <a:r>
              <a:rPr sz="2600" u="heavy" spc="0" dirty="0">
                <a:solidFill>
                  <a:srgbClr val="007F00"/>
                </a:solidFill>
                <a:latin typeface="Times New Roman"/>
                <a:cs typeface="Times New Roman"/>
              </a:rPr>
              <a:t>on</a:t>
            </a:r>
            <a:r>
              <a:rPr sz="2600" u="heavy" spc="136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2600" u="heavy" spc="-9" dirty="0">
                <a:solidFill>
                  <a:srgbClr val="007F00"/>
                </a:solidFill>
                <a:latin typeface="Times New Roman"/>
                <a:cs typeface="Times New Roman"/>
              </a:rPr>
              <a:t>I</a:t>
            </a:r>
            <a:r>
              <a:rPr sz="2600" u="heavy" spc="0" dirty="0">
                <a:solidFill>
                  <a:srgbClr val="007F00"/>
                </a:solidFill>
                <a:latin typeface="Times New Roman"/>
                <a:cs typeface="Times New Roman"/>
              </a:rPr>
              <a:t>D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16830" y="2034280"/>
            <a:ext cx="1448998" cy="360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u="heavy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600" u="heavy" spc="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600" u="heavy" spc="0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600" u="heavy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600" u="heavy" spc="4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600" u="heavy" spc="-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600" u="heavy" spc="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600" u="heavy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600" u="heavy" spc="10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600" u="heavy" spc="0" dirty="0">
                <a:solidFill>
                  <a:srgbClr val="003398"/>
                </a:solidFill>
                <a:latin typeface="Times New Roman"/>
                <a:cs typeface="Times New Roman"/>
              </a:rPr>
              <a:t>#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64680" y="2034280"/>
            <a:ext cx="2508148" cy="360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5"/>
              </a:lnSpc>
              <a:spcBef>
                <a:spcPts val="138"/>
              </a:spcBef>
            </a:pPr>
            <a:r>
              <a:rPr sz="2600" u="heavy" spc="0" dirty="0">
                <a:solidFill>
                  <a:srgbClr val="7F0000"/>
                </a:solidFill>
                <a:latin typeface="Times New Roman"/>
                <a:cs typeface="Times New Roman"/>
              </a:rPr>
              <a:t>M</a:t>
            </a:r>
            <a:r>
              <a:rPr sz="2600" u="heavy" spc="-4" dirty="0">
                <a:solidFill>
                  <a:srgbClr val="7F0000"/>
                </a:solidFill>
                <a:latin typeface="Times New Roman"/>
                <a:cs typeface="Times New Roman"/>
              </a:rPr>
              <a:t>e</a:t>
            </a:r>
            <a:r>
              <a:rPr sz="2600" u="heavy" spc="4" dirty="0">
                <a:solidFill>
                  <a:srgbClr val="7F0000"/>
                </a:solidFill>
                <a:latin typeface="Times New Roman"/>
                <a:cs typeface="Times New Roman"/>
              </a:rPr>
              <a:t>m</a:t>
            </a:r>
            <a:r>
              <a:rPr sz="2600" u="heavy" spc="0" dirty="0">
                <a:solidFill>
                  <a:srgbClr val="7F0000"/>
                </a:solidFill>
                <a:latin typeface="Times New Roman"/>
                <a:cs typeface="Times New Roman"/>
              </a:rPr>
              <a:t>o</a:t>
            </a:r>
            <a:r>
              <a:rPr sz="2600" u="heavy" spc="4" dirty="0">
                <a:solidFill>
                  <a:srgbClr val="7F0000"/>
                </a:solidFill>
                <a:latin typeface="Times New Roman"/>
                <a:cs typeface="Times New Roman"/>
              </a:rPr>
              <a:t>r</a:t>
            </a:r>
            <a:r>
              <a:rPr sz="2600" u="heavy" spc="0" dirty="0">
                <a:solidFill>
                  <a:srgbClr val="7F0000"/>
                </a:solidFill>
                <a:latin typeface="Times New Roman"/>
                <a:cs typeface="Times New Roman"/>
              </a:rPr>
              <a:t>y</a:t>
            </a:r>
            <a:r>
              <a:rPr sz="2600" u="heavy" spc="117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600" u="heavy" spc="-4" dirty="0">
                <a:solidFill>
                  <a:srgbClr val="7F0000"/>
                </a:solidFill>
                <a:latin typeface="Times New Roman"/>
                <a:cs typeface="Times New Roman"/>
              </a:rPr>
              <a:t>L</a:t>
            </a:r>
            <a:r>
              <a:rPr sz="2600" u="heavy" spc="0" dirty="0">
                <a:solidFill>
                  <a:srgbClr val="7F0000"/>
                </a:solidFill>
                <a:latin typeface="Times New Roman"/>
                <a:cs typeface="Times New Roman"/>
              </a:rPr>
              <a:t>o</a:t>
            </a:r>
            <a:r>
              <a:rPr sz="2600" u="heavy" spc="-4" dirty="0">
                <a:solidFill>
                  <a:srgbClr val="7F0000"/>
                </a:solidFill>
                <a:latin typeface="Times New Roman"/>
                <a:cs typeface="Times New Roman"/>
              </a:rPr>
              <a:t>c</a:t>
            </a:r>
            <a:r>
              <a:rPr sz="2600" u="heavy" spc="10" dirty="0">
                <a:solidFill>
                  <a:srgbClr val="7F0000"/>
                </a:solidFill>
                <a:latin typeface="Times New Roman"/>
                <a:cs typeface="Times New Roman"/>
              </a:rPr>
              <a:t>a</a:t>
            </a:r>
            <a:r>
              <a:rPr sz="2600" u="heavy" spc="-4" dirty="0">
                <a:solidFill>
                  <a:srgbClr val="7F0000"/>
                </a:solidFill>
                <a:latin typeface="Times New Roman"/>
                <a:cs typeface="Times New Roman"/>
              </a:rPr>
              <a:t>ti</a:t>
            </a:r>
            <a:r>
              <a:rPr sz="2600" u="heavy" spc="0" dirty="0">
                <a:solidFill>
                  <a:srgbClr val="7F0000"/>
                </a:solidFill>
                <a:latin typeface="Times New Roman"/>
                <a:cs typeface="Times New Roman"/>
              </a:rPr>
              <a:t>on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9469" y="3276600"/>
            <a:ext cx="3528059" cy="1643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70" marR="395608">
              <a:lnSpc>
                <a:spcPct val="100041"/>
              </a:lnSpc>
              <a:spcBef>
                <a:spcPts val="490"/>
              </a:spcBef>
            </a:pPr>
            <a:r>
              <a:rPr sz="2000" spc="19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D</a:t>
            </a:r>
            <a:r>
              <a:rPr sz="2000" spc="-6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co</a:t>
            </a:r>
            <a:r>
              <a:rPr sz="2000" spc="11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16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-11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16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64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of</a:t>
            </a:r>
            <a:r>
              <a:rPr sz="2000" spc="7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y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ca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ti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50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5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67530" y="3276600"/>
            <a:ext cx="4871720" cy="1643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0170">
              <a:lnSpc>
                <a:spcPct val="95825"/>
              </a:lnSpc>
              <a:spcBef>
                <a:spcPts val="490"/>
              </a:spcBef>
            </a:pPr>
            <a:r>
              <a:rPr sz="2000" spc="10" dirty="0">
                <a:solidFill>
                  <a:srgbClr val="007F00"/>
                </a:solidFill>
                <a:latin typeface="Times New Roman"/>
                <a:cs typeface="Times New Roman"/>
              </a:rPr>
              <a:t>1</a:t>
            </a:r>
            <a:r>
              <a:rPr sz="2000" spc="21" dirty="0">
                <a:solidFill>
                  <a:srgbClr val="007F00"/>
                </a:solidFill>
                <a:latin typeface="Times New Roman"/>
                <a:cs typeface="Times New Roman"/>
              </a:rPr>
              <a:t>0</a:t>
            </a:r>
            <a:r>
              <a:rPr sz="2000" spc="10" dirty="0">
                <a:solidFill>
                  <a:srgbClr val="007F00"/>
                </a:solidFill>
                <a:latin typeface="Times New Roman"/>
                <a:cs typeface="Times New Roman"/>
              </a:rPr>
              <a:t>0</a:t>
            </a:r>
            <a:r>
              <a:rPr sz="2000" spc="21" dirty="0">
                <a:solidFill>
                  <a:srgbClr val="007F00"/>
                </a:solidFill>
                <a:latin typeface="Times New Roman"/>
                <a:cs typeface="Times New Roman"/>
              </a:rPr>
              <a:t>000</a:t>
            </a:r>
            <a:r>
              <a:rPr sz="2000" spc="10" dirty="0">
                <a:solidFill>
                  <a:srgbClr val="007F00"/>
                </a:solidFill>
                <a:latin typeface="Times New Roman"/>
                <a:cs typeface="Times New Roman"/>
              </a:rPr>
              <a:t>01</a:t>
            </a:r>
            <a:r>
              <a:rPr sz="2000" spc="0" dirty="0">
                <a:solidFill>
                  <a:srgbClr val="007F00"/>
                </a:solidFill>
                <a:latin typeface="Times New Roman"/>
                <a:cs typeface="Times New Roman"/>
              </a:rPr>
              <a:t>0</a:t>
            </a:r>
            <a:r>
              <a:rPr sz="2000" spc="97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25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4" dirty="0">
                <a:solidFill>
                  <a:srgbClr val="7F0000"/>
                </a:solidFill>
                <a:latin typeface="Times New Roman"/>
                <a:cs typeface="Times New Roman"/>
              </a:rPr>
              <a:t>MMMM</a:t>
            </a:r>
            <a:r>
              <a:rPr sz="2000" spc="0" dirty="0">
                <a:solidFill>
                  <a:srgbClr val="7F0000"/>
                </a:solidFill>
                <a:latin typeface="Times New Roman"/>
                <a:cs typeface="Times New Roman"/>
              </a:rPr>
              <a:t>M</a:t>
            </a:r>
            <a:endParaRPr sz="2000">
              <a:latin typeface="Times New Roman"/>
              <a:cs typeface="Times New Roman"/>
            </a:endParaRPr>
          </a:p>
          <a:p>
            <a:pPr marL="160020">
              <a:lnSpc>
                <a:spcPct val="95825"/>
              </a:lnSpc>
              <a:spcBef>
                <a:spcPts val="600"/>
              </a:spcBef>
            </a:pPr>
            <a:r>
              <a:rPr sz="200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x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p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160020">
              <a:lnSpc>
                <a:spcPct val="95825"/>
              </a:lnSpc>
              <a:spcBef>
                <a:spcPts val="600"/>
              </a:spcBef>
            </a:pP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9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=</a:t>
            </a:r>
            <a:r>
              <a:rPr sz="2000" spc="7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[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3]</a:t>
            </a:r>
            <a:endParaRPr sz="2000">
              <a:latin typeface="Times New Roman"/>
              <a:cs typeface="Times New Roman"/>
            </a:endParaRPr>
          </a:p>
          <a:p>
            <a:pPr marL="90170">
              <a:lnSpc>
                <a:spcPct val="95825"/>
              </a:lnSpc>
              <a:spcBef>
                <a:spcPts val="600"/>
              </a:spcBef>
            </a:pPr>
            <a:r>
              <a:rPr sz="2000" spc="10" dirty="0">
                <a:solidFill>
                  <a:srgbClr val="007F00"/>
                </a:solidFill>
                <a:latin typeface="Times New Roman"/>
                <a:cs typeface="Times New Roman"/>
              </a:rPr>
              <a:t>1</a:t>
            </a:r>
            <a:r>
              <a:rPr sz="2000" spc="21" dirty="0">
                <a:solidFill>
                  <a:srgbClr val="007F00"/>
                </a:solidFill>
                <a:latin typeface="Times New Roman"/>
                <a:cs typeface="Times New Roman"/>
              </a:rPr>
              <a:t>0</a:t>
            </a:r>
            <a:r>
              <a:rPr sz="2000" spc="10" dirty="0">
                <a:solidFill>
                  <a:srgbClr val="007F00"/>
                </a:solidFill>
                <a:latin typeface="Times New Roman"/>
                <a:cs typeface="Times New Roman"/>
              </a:rPr>
              <a:t>0</a:t>
            </a:r>
            <a:r>
              <a:rPr sz="2000" spc="21" dirty="0">
                <a:solidFill>
                  <a:srgbClr val="007F00"/>
                </a:solidFill>
                <a:latin typeface="Times New Roman"/>
                <a:cs typeface="Times New Roman"/>
              </a:rPr>
              <a:t>000</a:t>
            </a:r>
            <a:r>
              <a:rPr sz="2000" spc="10" dirty="0">
                <a:solidFill>
                  <a:srgbClr val="007F00"/>
                </a:solidFill>
                <a:latin typeface="Times New Roman"/>
                <a:cs typeface="Times New Roman"/>
              </a:rPr>
              <a:t>01</a:t>
            </a:r>
            <a:r>
              <a:rPr sz="2000" spc="0" dirty="0">
                <a:solidFill>
                  <a:srgbClr val="007F00"/>
                </a:solidFill>
                <a:latin typeface="Times New Roman"/>
                <a:cs typeface="Times New Roman"/>
              </a:rPr>
              <a:t>0</a:t>
            </a:r>
            <a:r>
              <a:rPr sz="2000" spc="97" dirty="0">
                <a:solidFill>
                  <a:srgbClr val="007F00"/>
                </a:solidFill>
                <a:latin typeface="Times New Roman"/>
                <a:cs typeface="Times New Roman"/>
              </a:rPr>
              <a:t> </a:t>
            </a:r>
            <a:r>
              <a:rPr sz="2000" spc="19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8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9" dirty="0">
                <a:solidFill>
                  <a:srgbClr val="7F0000"/>
                </a:solidFill>
                <a:latin typeface="Times New Roman"/>
                <a:cs typeface="Times New Roman"/>
              </a:rPr>
              <a:t>00</a:t>
            </a:r>
            <a:r>
              <a:rPr sz="2000" spc="9" dirty="0">
                <a:solidFill>
                  <a:srgbClr val="7F0000"/>
                </a:solidFill>
                <a:latin typeface="Times New Roman"/>
                <a:cs typeface="Times New Roman"/>
              </a:rPr>
              <a:t>01</a:t>
            </a:r>
            <a:r>
              <a:rPr sz="2000" spc="0" dirty="0">
                <a:solidFill>
                  <a:srgbClr val="7F0000"/>
                </a:solidFill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2151" y="2174240"/>
            <a:ext cx="8382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251041" y="2174240"/>
            <a:ext cx="8415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134431" y="2174240"/>
            <a:ext cx="8382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9469" y="2015489"/>
            <a:ext cx="8399780" cy="0"/>
          </a:xfrm>
          <a:custGeom>
            <a:avLst/>
            <a:gdLst/>
            <a:ahLst/>
            <a:cxnLst/>
            <a:rect l="l" t="t" r="r" b="b"/>
            <a:pathLst>
              <a:path w="8399780">
                <a:moveTo>
                  <a:pt x="0" y="0"/>
                </a:moveTo>
                <a:lnTo>
                  <a:pt x="8399780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9469" y="5737860"/>
            <a:ext cx="8399780" cy="0"/>
          </a:xfrm>
          <a:custGeom>
            <a:avLst/>
            <a:gdLst/>
            <a:ahLst/>
            <a:cxnLst/>
            <a:rect l="l" t="t" r="r" b="b"/>
            <a:pathLst>
              <a:path w="8399780">
                <a:moveTo>
                  <a:pt x="0" y="0"/>
                </a:moveTo>
                <a:lnTo>
                  <a:pt x="8399780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469" y="2015489"/>
            <a:ext cx="0" cy="3722370"/>
          </a:xfrm>
          <a:custGeom>
            <a:avLst/>
            <a:gdLst/>
            <a:ahLst/>
            <a:cxnLst/>
            <a:rect l="l" t="t" r="r" b="b"/>
            <a:pathLst>
              <a:path h="3722370">
                <a:moveTo>
                  <a:pt x="0" y="0"/>
                </a:moveTo>
                <a:lnTo>
                  <a:pt x="0" y="372237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67530" y="2015489"/>
            <a:ext cx="0" cy="3722370"/>
          </a:xfrm>
          <a:custGeom>
            <a:avLst/>
            <a:gdLst/>
            <a:ahLst/>
            <a:cxnLst/>
            <a:rect l="l" t="t" r="r" b="b"/>
            <a:pathLst>
              <a:path h="3722370">
                <a:moveTo>
                  <a:pt x="0" y="0"/>
                </a:moveTo>
                <a:lnTo>
                  <a:pt x="0" y="372237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39250" y="2015489"/>
            <a:ext cx="0" cy="3722370"/>
          </a:xfrm>
          <a:custGeom>
            <a:avLst/>
            <a:gdLst/>
            <a:ahLst/>
            <a:cxnLst/>
            <a:rect l="l" t="t" r="r" b="b"/>
            <a:pathLst>
              <a:path h="3722370">
                <a:moveTo>
                  <a:pt x="0" y="0"/>
                </a:moveTo>
                <a:lnTo>
                  <a:pt x="0" y="372237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9469" y="4497070"/>
            <a:ext cx="8399780" cy="0"/>
          </a:xfrm>
          <a:custGeom>
            <a:avLst/>
            <a:gdLst/>
            <a:ahLst/>
            <a:cxnLst/>
            <a:rect l="l" t="t" r="r" b="b"/>
            <a:pathLst>
              <a:path w="8399780">
                <a:moveTo>
                  <a:pt x="0" y="0"/>
                </a:moveTo>
                <a:lnTo>
                  <a:pt x="8399780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9469" y="3256279"/>
            <a:ext cx="8399780" cy="0"/>
          </a:xfrm>
          <a:custGeom>
            <a:avLst/>
            <a:gdLst/>
            <a:ahLst/>
            <a:cxnLst/>
            <a:rect l="l" t="t" r="r" b="b"/>
            <a:pathLst>
              <a:path w="8399780">
                <a:moveTo>
                  <a:pt x="0" y="0"/>
                </a:moveTo>
                <a:lnTo>
                  <a:pt x="8399780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875280" y="479627"/>
            <a:ext cx="4410303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M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4" dirty="0">
                <a:latin typeface="Times New Roman"/>
                <a:cs typeface="Times New Roman"/>
              </a:rPr>
              <a:t>c</a:t>
            </a:r>
            <a:r>
              <a:rPr sz="4400" spc="9" dirty="0">
                <a:latin typeface="Times New Roman"/>
                <a:cs typeface="Times New Roman"/>
              </a:rPr>
              <a:t>h</a:t>
            </a:r>
            <a:r>
              <a:rPr sz="4400" spc="-4" dirty="0">
                <a:latin typeface="Times New Roman"/>
                <a:cs typeface="Times New Roman"/>
              </a:rPr>
              <a:t>i</a:t>
            </a:r>
            <a:r>
              <a:rPr sz="4400" spc="9" dirty="0">
                <a:latin typeface="Times New Roman"/>
                <a:cs typeface="Times New Roman"/>
              </a:rPr>
              <a:t>n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r>
              <a:rPr sz="4400" spc="-39" dirty="0">
                <a:latin typeface="Times New Roman"/>
                <a:cs typeface="Times New Roman"/>
              </a:rPr>
              <a:t> </a:t>
            </a:r>
            <a:r>
              <a:rPr sz="4400" spc="0" dirty="0">
                <a:latin typeface="Times New Roman"/>
                <a:cs typeface="Times New Roman"/>
              </a:rPr>
              <a:t>L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ngu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g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9469" y="2015489"/>
            <a:ext cx="3528059" cy="12407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90170" marR="395608">
              <a:lnSpc>
                <a:spcPct val="100041"/>
              </a:lnSpc>
            </a:pPr>
            <a:r>
              <a:rPr sz="2000" spc="19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D</a:t>
            </a:r>
            <a:r>
              <a:rPr sz="2000" spc="-6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co</a:t>
            </a:r>
            <a:r>
              <a:rPr sz="2000" spc="11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16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-11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16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64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of</a:t>
            </a:r>
            <a:r>
              <a:rPr sz="2000" spc="7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y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ca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ti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50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5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67530" y="2015489"/>
            <a:ext cx="4871720" cy="12407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90170">
              <a:lnSpc>
                <a:spcPct val="95825"/>
              </a:lnSpc>
            </a:pP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000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01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97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25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MMMM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endParaRPr sz="2000">
              <a:latin typeface="Times New Roman"/>
              <a:cs typeface="Times New Roman"/>
            </a:endParaRPr>
          </a:p>
          <a:p>
            <a:pPr marL="229870">
              <a:lnSpc>
                <a:spcPct val="95825"/>
              </a:lnSpc>
              <a:spcBef>
                <a:spcPts val="600"/>
              </a:spcBef>
            </a:pP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x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:</a:t>
            </a:r>
            <a:r>
              <a:rPr sz="2000" spc="26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8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=</a:t>
            </a:r>
            <a:r>
              <a:rPr sz="2000" spc="8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[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3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]</a:t>
            </a:r>
            <a:endParaRPr sz="2000">
              <a:latin typeface="Times New Roman"/>
              <a:cs typeface="Times New Roman"/>
            </a:endParaRPr>
          </a:p>
          <a:p>
            <a:pPr marL="90170">
              <a:lnSpc>
                <a:spcPct val="95825"/>
              </a:lnSpc>
              <a:spcBef>
                <a:spcPts val="600"/>
              </a:spcBef>
            </a:pP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000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01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97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9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8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9" dirty="0">
                <a:solidFill>
                  <a:srgbClr val="003398"/>
                </a:solidFill>
                <a:latin typeface="Times New Roman"/>
                <a:cs typeface="Times New Roman"/>
              </a:rPr>
              <a:t>00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01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9469" y="3256279"/>
            <a:ext cx="3528059" cy="12407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90170" marR="283084">
              <a:lnSpc>
                <a:spcPct val="100041"/>
              </a:lnSpc>
            </a:pP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 </a:t>
            </a:r>
            <a:r>
              <a:rPr sz="2000" spc="8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co</a:t>
            </a:r>
            <a:r>
              <a:rPr sz="2000" spc="11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16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-11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16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64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of</a:t>
            </a:r>
            <a:r>
              <a:rPr sz="2000" spc="7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r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5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y </a:t>
            </a:r>
            <a:r>
              <a:rPr sz="2000" spc="10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ca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7530" y="3256279"/>
            <a:ext cx="4871720" cy="12407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90170">
              <a:lnSpc>
                <a:spcPct val="95825"/>
              </a:lnSpc>
            </a:pP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000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 </a:t>
            </a:r>
            <a:r>
              <a:rPr sz="2000" spc="97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26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25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endParaRPr sz="2000">
              <a:latin typeface="Times New Roman"/>
              <a:cs typeface="Times New Roman"/>
            </a:endParaRPr>
          </a:p>
          <a:p>
            <a:pPr marL="229870">
              <a:lnSpc>
                <a:spcPct val="95825"/>
              </a:lnSpc>
              <a:spcBef>
                <a:spcPts val="600"/>
              </a:spcBef>
            </a:pP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x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: </a:t>
            </a:r>
            <a:r>
              <a:rPr sz="2000" spc="31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m[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4]</a:t>
            </a:r>
            <a:r>
              <a:rPr sz="2000" spc="54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=</a:t>
            </a:r>
            <a:r>
              <a:rPr sz="2000" spc="7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marL="90170">
              <a:lnSpc>
                <a:spcPct val="95825"/>
              </a:lnSpc>
              <a:spcBef>
                <a:spcPts val="600"/>
              </a:spcBef>
            </a:pP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000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97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9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8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9" dirty="0">
                <a:solidFill>
                  <a:srgbClr val="003398"/>
                </a:solidFill>
                <a:latin typeface="Times New Roman"/>
                <a:cs typeface="Times New Roman"/>
              </a:rPr>
              <a:t>00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19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9469" y="4497070"/>
            <a:ext cx="3528059" cy="12407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90170" marR="209424">
              <a:lnSpc>
                <a:spcPct val="100041"/>
              </a:lnSpc>
            </a:pP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M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V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35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11" dirty="0">
                <a:solidFill>
                  <a:srgbClr val="003398"/>
                </a:solidFill>
                <a:latin typeface="Times New Roman"/>
                <a:cs typeface="Times New Roman"/>
              </a:rPr>
              <a:t>c</a:t>
            </a:r>
            <a:r>
              <a:rPr sz="2000" spc="11" dirty="0">
                <a:solidFill>
                  <a:srgbClr val="003398"/>
                </a:solidFill>
                <a:latin typeface="Times New Roman"/>
                <a:cs typeface="Times New Roman"/>
              </a:rPr>
              <a:t>on</a:t>
            </a:r>
            <a:r>
              <a:rPr sz="2000" spc="5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-11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11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5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2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f</a:t>
            </a:r>
            <a:r>
              <a:rPr sz="2000" spc="6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on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eg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64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5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000" spc="11" dirty="0">
                <a:solidFill>
                  <a:srgbClr val="003398"/>
                </a:solidFill>
                <a:latin typeface="Times New Roman"/>
                <a:cs typeface="Times New Roman"/>
              </a:rPr>
              <a:t>no</a:t>
            </a:r>
            <a:r>
              <a:rPr sz="2000" spc="5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22" dirty="0">
                <a:solidFill>
                  <a:srgbClr val="003398"/>
                </a:solidFill>
                <a:latin typeface="Times New Roman"/>
                <a:cs typeface="Times New Roman"/>
              </a:rPr>
              <a:t>h</a:t>
            </a:r>
            <a:r>
              <a:rPr sz="2000" spc="-11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54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67530" y="4497070"/>
            <a:ext cx="4871720" cy="12407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90170">
              <a:lnSpc>
                <a:spcPct val="95825"/>
              </a:lnSpc>
            </a:pP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01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01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12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26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  <a:p>
            <a:pPr marL="229870">
              <a:lnSpc>
                <a:spcPct val="95825"/>
              </a:lnSpc>
              <a:spcBef>
                <a:spcPts val="600"/>
              </a:spcBef>
            </a:pP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x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: </a:t>
            </a:r>
            <a:r>
              <a:rPr sz="2000" spc="31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8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=</a:t>
            </a:r>
            <a:r>
              <a:rPr sz="2000" spc="8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marL="90170">
              <a:lnSpc>
                <a:spcPct val="95825"/>
              </a:lnSpc>
              <a:spcBef>
                <a:spcPts val="600"/>
              </a:spcBef>
            </a:pP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01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01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12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9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8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9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585470" y="1383029"/>
            <a:ext cx="8929370" cy="0"/>
          </a:xfrm>
          <a:custGeom>
            <a:avLst/>
            <a:gdLst/>
            <a:ahLst/>
            <a:cxnLst/>
            <a:rect l="l" t="t" r="r" b="b"/>
            <a:pathLst>
              <a:path w="8929370">
                <a:moveTo>
                  <a:pt x="0" y="0"/>
                </a:moveTo>
                <a:lnTo>
                  <a:pt x="8929370" y="0"/>
                </a:lnTo>
              </a:path>
            </a:pathLst>
          </a:custGeom>
          <a:ln w="366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9469" y="2015489"/>
            <a:ext cx="8399780" cy="0"/>
          </a:xfrm>
          <a:custGeom>
            <a:avLst/>
            <a:gdLst/>
            <a:ahLst/>
            <a:cxnLst/>
            <a:rect l="l" t="t" r="r" b="b"/>
            <a:pathLst>
              <a:path w="8399780">
                <a:moveTo>
                  <a:pt x="0" y="0"/>
                </a:moveTo>
                <a:lnTo>
                  <a:pt x="8399780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9469" y="4497070"/>
            <a:ext cx="8399780" cy="0"/>
          </a:xfrm>
          <a:custGeom>
            <a:avLst/>
            <a:gdLst/>
            <a:ahLst/>
            <a:cxnLst/>
            <a:rect l="l" t="t" r="r" b="b"/>
            <a:pathLst>
              <a:path w="8399780">
                <a:moveTo>
                  <a:pt x="0" y="0"/>
                </a:moveTo>
                <a:lnTo>
                  <a:pt x="8399780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9469" y="5071110"/>
            <a:ext cx="8399780" cy="0"/>
          </a:xfrm>
          <a:custGeom>
            <a:avLst/>
            <a:gdLst/>
            <a:ahLst/>
            <a:cxnLst/>
            <a:rect l="l" t="t" r="r" b="b"/>
            <a:pathLst>
              <a:path w="8399780">
                <a:moveTo>
                  <a:pt x="0" y="0"/>
                </a:moveTo>
                <a:lnTo>
                  <a:pt x="8399780" y="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9469" y="2015489"/>
            <a:ext cx="0" cy="3055620"/>
          </a:xfrm>
          <a:custGeom>
            <a:avLst/>
            <a:gdLst/>
            <a:ahLst/>
            <a:cxnLst/>
            <a:rect l="l" t="t" r="r" b="b"/>
            <a:pathLst>
              <a:path h="3055620">
                <a:moveTo>
                  <a:pt x="0" y="0"/>
                </a:moveTo>
                <a:lnTo>
                  <a:pt x="0" y="305562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04080" y="2015489"/>
            <a:ext cx="0" cy="3055620"/>
          </a:xfrm>
          <a:custGeom>
            <a:avLst/>
            <a:gdLst/>
            <a:ahLst/>
            <a:cxnLst/>
            <a:rect l="l" t="t" r="r" b="b"/>
            <a:pathLst>
              <a:path h="3055620">
                <a:moveTo>
                  <a:pt x="0" y="0"/>
                </a:moveTo>
                <a:lnTo>
                  <a:pt x="0" y="305562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39250" y="2015489"/>
            <a:ext cx="0" cy="3055620"/>
          </a:xfrm>
          <a:custGeom>
            <a:avLst/>
            <a:gdLst/>
            <a:ahLst/>
            <a:cxnLst/>
            <a:rect l="l" t="t" r="r" b="b"/>
            <a:pathLst>
              <a:path h="3055620">
                <a:moveTo>
                  <a:pt x="0" y="0"/>
                </a:moveTo>
                <a:lnTo>
                  <a:pt x="0" y="3055620"/>
                </a:lnTo>
              </a:path>
            </a:pathLst>
          </a:custGeom>
          <a:ln w="28393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9469" y="3256279"/>
            <a:ext cx="8399780" cy="0"/>
          </a:xfrm>
          <a:custGeom>
            <a:avLst/>
            <a:gdLst/>
            <a:ahLst/>
            <a:cxnLst/>
            <a:rect l="l" t="t" r="r" b="b"/>
            <a:pathLst>
              <a:path w="8399780">
                <a:moveTo>
                  <a:pt x="0" y="0"/>
                </a:moveTo>
                <a:lnTo>
                  <a:pt x="8399780" y="0"/>
                </a:lnTo>
              </a:path>
            </a:pathLst>
          </a:custGeom>
          <a:ln w="12579">
            <a:solidFill>
              <a:srgbClr val="0033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875280" y="479627"/>
            <a:ext cx="4410303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55"/>
              </a:lnSpc>
              <a:spcBef>
                <a:spcPts val="227"/>
              </a:spcBef>
            </a:pPr>
            <a:r>
              <a:rPr sz="4400" spc="4" dirty="0">
                <a:latin typeface="Times New Roman"/>
                <a:cs typeface="Times New Roman"/>
              </a:rPr>
              <a:t>M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4" dirty="0">
                <a:latin typeface="Times New Roman"/>
                <a:cs typeface="Times New Roman"/>
              </a:rPr>
              <a:t>c</a:t>
            </a:r>
            <a:r>
              <a:rPr sz="4400" spc="9" dirty="0">
                <a:latin typeface="Times New Roman"/>
                <a:cs typeface="Times New Roman"/>
              </a:rPr>
              <a:t>h</a:t>
            </a:r>
            <a:r>
              <a:rPr sz="4400" spc="-4" dirty="0">
                <a:latin typeface="Times New Roman"/>
                <a:cs typeface="Times New Roman"/>
              </a:rPr>
              <a:t>i</a:t>
            </a:r>
            <a:r>
              <a:rPr sz="4400" spc="9" dirty="0">
                <a:latin typeface="Times New Roman"/>
                <a:cs typeface="Times New Roman"/>
              </a:rPr>
              <a:t>n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r>
              <a:rPr sz="4400" spc="-39" dirty="0">
                <a:latin typeface="Times New Roman"/>
                <a:cs typeface="Times New Roman"/>
              </a:rPr>
              <a:t> </a:t>
            </a:r>
            <a:r>
              <a:rPr sz="4400" spc="0" dirty="0">
                <a:latin typeface="Times New Roman"/>
                <a:cs typeface="Times New Roman"/>
              </a:rPr>
              <a:t>L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ngu</a:t>
            </a:r>
            <a:r>
              <a:rPr sz="4400" spc="-4" dirty="0">
                <a:latin typeface="Times New Roman"/>
                <a:cs typeface="Times New Roman"/>
              </a:rPr>
              <a:t>a</a:t>
            </a:r>
            <a:r>
              <a:rPr sz="4400" spc="9" dirty="0">
                <a:latin typeface="Times New Roman"/>
                <a:cs typeface="Times New Roman"/>
              </a:rPr>
              <a:t>g</a:t>
            </a:r>
            <a:r>
              <a:rPr sz="4400" spc="0" dirty="0">
                <a:latin typeface="Times New Roman"/>
                <a:cs typeface="Times New Roman"/>
              </a:rPr>
              <a:t>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9469" y="2015489"/>
            <a:ext cx="3864609" cy="12407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90170" marR="549829">
              <a:lnSpc>
                <a:spcPct val="100041"/>
              </a:lnSpc>
            </a:pP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D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D</a:t>
            </a:r>
            <a:r>
              <a:rPr sz="2000" spc="-50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11" dirty="0">
                <a:solidFill>
                  <a:srgbClr val="003398"/>
                </a:solidFill>
                <a:latin typeface="Times New Roman"/>
                <a:cs typeface="Times New Roman"/>
              </a:rPr>
              <a:t>c</a:t>
            </a:r>
            <a:r>
              <a:rPr sz="2000" spc="11" dirty="0">
                <a:solidFill>
                  <a:srgbClr val="003398"/>
                </a:solidFill>
                <a:latin typeface="Times New Roman"/>
                <a:cs typeface="Times New Roman"/>
              </a:rPr>
              <a:t>on</a:t>
            </a:r>
            <a:r>
              <a:rPr sz="2000" spc="5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-11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11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5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2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f</a:t>
            </a:r>
            <a:r>
              <a:rPr sz="2000" spc="6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2</a:t>
            </a:r>
            <a:r>
              <a:rPr sz="2000" spc="15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g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, </a:t>
            </a:r>
            <a:r>
              <a:rPr sz="2000" spc="11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5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11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5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-1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u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64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5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19" dirty="0">
                <a:solidFill>
                  <a:srgbClr val="003398"/>
                </a:solidFill>
                <a:latin typeface="Times New Roman"/>
                <a:cs typeface="Times New Roman"/>
              </a:rPr>
              <a:t>h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d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04080" y="2015489"/>
            <a:ext cx="4535170" cy="12407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90170">
              <a:lnSpc>
                <a:spcPct val="95825"/>
              </a:lnSpc>
            </a:pP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101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9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26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25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  <a:p>
            <a:pPr marL="229870">
              <a:lnSpc>
                <a:spcPct val="95825"/>
              </a:lnSpc>
              <a:spcBef>
                <a:spcPts val="600"/>
              </a:spcBef>
            </a:pP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x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:</a:t>
            </a:r>
            <a:r>
              <a:rPr sz="2000" spc="27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8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=</a:t>
            </a:r>
            <a:r>
              <a:rPr sz="2000" spc="7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27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+</a:t>
            </a:r>
            <a:r>
              <a:rPr sz="2000" spc="8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  <a:p>
            <a:pPr marL="90170">
              <a:lnSpc>
                <a:spcPct val="95825"/>
              </a:lnSpc>
              <a:spcBef>
                <a:spcPts val="600"/>
              </a:spcBef>
            </a:pP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101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9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9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8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9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27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9469" y="3256279"/>
            <a:ext cx="3864609" cy="12407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90170" marR="303876">
              <a:lnSpc>
                <a:spcPct val="100041"/>
              </a:lnSpc>
            </a:pP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SU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B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RAC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364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co</a:t>
            </a:r>
            <a:r>
              <a:rPr sz="2000" spc="11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5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en</a:t>
            </a:r>
            <a:r>
              <a:rPr sz="2000" spc="16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64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of</a:t>
            </a:r>
            <a:r>
              <a:rPr sz="2000" spc="7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2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eg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,</a:t>
            </a:r>
            <a:r>
              <a:rPr sz="2000" spc="44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1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16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5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-1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s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u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64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i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n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o</a:t>
            </a:r>
            <a:r>
              <a:rPr sz="2000" spc="5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h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ir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04080" y="3256279"/>
            <a:ext cx="4535170" cy="12407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90170">
              <a:lnSpc>
                <a:spcPct val="95825"/>
              </a:lnSpc>
            </a:pP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101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9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26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258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  <a:p>
            <a:pPr marL="229870">
              <a:lnSpc>
                <a:spcPct val="95825"/>
              </a:lnSpc>
              <a:spcBef>
                <a:spcPts val="600"/>
              </a:spcBef>
            </a:pPr>
            <a:r>
              <a:rPr sz="2000" spc="-9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x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:</a:t>
            </a:r>
            <a:r>
              <a:rPr sz="2000" spc="27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8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=</a:t>
            </a:r>
            <a:r>
              <a:rPr sz="2000" spc="73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27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–</a:t>
            </a:r>
            <a:r>
              <a:rPr sz="2000" spc="17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  <a:p>
            <a:pPr marL="90170">
              <a:lnSpc>
                <a:spcPct val="95825"/>
              </a:lnSpc>
              <a:spcBef>
                <a:spcPts val="600"/>
              </a:spcBef>
            </a:pP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101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1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21" dirty="0">
                <a:solidFill>
                  <a:srgbClr val="003398"/>
                </a:solidFill>
                <a:latin typeface="Times New Roman"/>
                <a:cs typeface="Times New Roman"/>
              </a:rPr>
              <a:t>00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96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9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28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19" dirty="0">
                <a:solidFill>
                  <a:srgbClr val="003398"/>
                </a:solidFill>
                <a:latin typeface="Times New Roman"/>
                <a:cs typeface="Times New Roman"/>
              </a:rPr>
              <a:t>0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279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9469" y="4497070"/>
            <a:ext cx="3864609" cy="574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90170">
              <a:lnSpc>
                <a:spcPct val="95825"/>
              </a:lnSpc>
            </a:pP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H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a</a:t>
            </a:r>
            <a:r>
              <a:rPr sz="2000" spc="-4" dirty="0">
                <a:solidFill>
                  <a:srgbClr val="003398"/>
                </a:solidFill>
                <a:latin typeface="Times New Roman"/>
                <a:cs typeface="Times New Roman"/>
              </a:rPr>
              <a:t>l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64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t</a:t>
            </a:r>
            <a:r>
              <a:rPr sz="2000" spc="19" dirty="0">
                <a:solidFill>
                  <a:srgbClr val="003398"/>
                </a:solidFill>
                <a:latin typeface="Times New Roman"/>
                <a:cs typeface="Times New Roman"/>
              </a:rPr>
              <a:t>h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e</a:t>
            </a:r>
            <a:r>
              <a:rPr sz="2000" spc="371" dirty="0">
                <a:solidFill>
                  <a:srgbClr val="003398"/>
                </a:solidFill>
                <a:latin typeface="Times New Roman"/>
                <a:cs typeface="Times New Roman"/>
              </a:rPr>
              <a:t> 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p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og</a:t>
            </a:r>
            <a:r>
              <a:rPr sz="2000" spc="4" dirty="0">
                <a:solidFill>
                  <a:srgbClr val="003398"/>
                </a:solidFill>
                <a:latin typeface="Times New Roman"/>
                <a:cs typeface="Times New Roman"/>
              </a:rPr>
              <a:t>r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am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704080" y="4497070"/>
            <a:ext cx="4535170" cy="574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"/>
              </a:spcBef>
            </a:pPr>
            <a:endParaRPr sz="500"/>
          </a:p>
          <a:p>
            <a:pPr marL="90170">
              <a:lnSpc>
                <a:spcPct val="95825"/>
              </a:lnSpc>
            </a:pP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11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11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9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r>
              <a:rPr sz="2000" spc="0" dirty="0">
                <a:solidFill>
                  <a:srgbClr val="003398"/>
                </a:solidFill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861</Words>
  <Application>Microsoft Office PowerPoint</Application>
  <PresentationFormat>Custom</PresentationFormat>
  <Paragraphs>319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Courier New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</dc:creator>
  <cp:lastModifiedBy>Jerry</cp:lastModifiedBy>
  <cp:revision>1</cp:revision>
  <dcterms:modified xsi:type="dcterms:W3CDTF">2016-07-30T13:32:42Z</dcterms:modified>
</cp:coreProperties>
</file>