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9" r:id="rId3"/>
    <p:sldId id="262" r:id="rId4"/>
    <p:sldId id="263" r:id="rId5"/>
    <p:sldId id="260" r:id="rId6"/>
    <p:sldId id="264" r:id="rId7"/>
    <p:sldId id="261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20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92CC-1770-4D85-B3D6-1CCB5C56CFBA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17E86-DCBE-4409-94AC-C018581F8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0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6348-EE87-4CD4-88A5-293B54D2E555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3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18" y="10391"/>
            <a:ext cx="9240982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962399" y="6553200"/>
            <a:ext cx="5278583" cy="3048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Sauter, V.L. , </a:t>
            </a:r>
            <a:r>
              <a:rPr lang="en-US" sz="1200" i="1" dirty="0" smtClean="0">
                <a:solidFill>
                  <a:schemeClr val="tx1"/>
                </a:solidFill>
              </a:rPr>
              <a:t>Decision Support Systems for Business Intelligence, </a:t>
            </a:r>
            <a:r>
              <a:rPr lang="en-US" sz="1200" dirty="0" smtClean="0">
                <a:solidFill>
                  <a:schemeClr val="tx1"/>
                </a:solidFill>
              </a:rPr>
              <a:t>John Wiley, 2010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6800" y="1066800"/>
            <a:ext cx="66294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52400" y="273627"/>
            <a:ext cx="5486400" cy="533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7082" y="914400"/>
            <a:ext cx="70104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2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6348-EE87-4CD4-88A5-293B54D2E555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BC52C-A6C1-49CE-A3D6-E970B430E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419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2209800"/>
            <a:ext cx="4648200" cy="13716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Chapter 9</a:t>
            </a:r>
            <a:br>
              <a:rPr lang="en-US" sz="3400" dirty="0" smtClean="0"/>
            </a:br>
            <a:r>
              <a:rPr lang="en-US" sz="3400" dirty="0" smtClean="0"/>
              <a:t>IMPLEMENTATION AND </a:t>
            </a:r>
            <a:br>
              <a:rPr lang="en-US" sz="3400" dirty="0" smtClean="0"/>
            </a:br>
            <a:r>
              <a:rPr lang="en-US" sz="3400" dirty="0" smtClean="0"/>
              <a:t>EVALUATION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Decision Support Systems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Business Intelligence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9.1:  Factors Influencing Success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066800"/>
            <a:ext cx="137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Issues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User	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Involvement</a:t>
            </a: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Management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Commitment</a:t>
            </a: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Value basis</a:t>
            </a: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2743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Success Factors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User involvement and interest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Much user involvement and user-level application documentation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end-user involvement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User and data processing department cooperation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Full-management attention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Top-management support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Good public reaction to DSS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Value of application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“Second system” based on established value of first system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066800"/>
            <a:ext cx="304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Failure Factors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user commitment to application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Local user involvement only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Insufficient management interest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top-management involvement in key area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support for required project organization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High risk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94902" y="571486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9.1:  Factors Influencing </a:t>
            </a:r>
            <a:r>
              <a:rPr lang="en-US" dirty="0" smtClean="0"/>
              <a:t>Success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1447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Issues</a:t>
            </a:r>
            <a:endParaRPr lang="en-US" sz="1400" b="1" u="sng" dirty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Mutual understanding</a:t>
            </a:r>
            <a:endParaRPr lang="en-US" sz="1400" i="1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i="1" dirty="0">
                <a:solidFill>
                  <a:schemeClr val="bg1"/>
                </a:solidFill>
              </a:rPr>
              <a:t>Design quality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Performance level</a:t>
            </a:r>
            <a:endParaRPr lang="en-US" sz="1400" i="1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Project management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066800"/>
            <a:ext cx="2819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Success Factors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Designers</a:t>
            </a:r>
            <a:r>
              <a:rPr lang="en-US" sz="1400" dirty="0">
                <a:solidFill>
                  <a:schemeClr val="bg1"/>
                </a:solidFill>
              </a:rPr>
              <a:t>’ understanding of user </a:t>
            </a:r>
            <a:r>
              <a:rPr lang="en-US" sz="1400" dirty="0" smtClean="0">
                <a:solidFill>
                  <a:schemeClr val="bg1"/>
                </a:solidFill>
              </a:rPr>
              <a:t>needs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Good 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Flexible design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Strong project and budget control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Frequent creative project meetings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Use of prototypes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Careful planning and testing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Good planning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1066800"/>
            <a:ext cx="2819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Failure Factors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More attention to technical than to user issues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user acceptance of information value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Failure to understand the choice process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Nonspecific functional design specifications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Inflexible design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Poor performance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No performance objectives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Clumsy implementation of key function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training package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Excessively complex implementation approach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Implementation too rushed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Poor timing in terms of deadlines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588851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9.1:  Factors Influencing Success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106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Issues</a:t>
            </a:r>
            <a:endParaRPr lang="en-US" sz="1400" b="1" u="sng" dirty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Resource adequacy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i="1" dirty="0" smtClean="0">
                <a:solidFill>
                  <a:schemeClr val="bg1"/>
                </a:solidFill>
              </a:rPr>
              <a:t>Situational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stability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1066800"/>
            <a:ext cx="205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Success Factors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Stability of user requirements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9214" y="1066800"/>
            <a:ext cx="30969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Failure Factors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Excessive use of computing resources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Inadequate or poorly used resources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Project leader’s time not fully committed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resources to make system “friendly”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Insufficient technical skills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Lack of designer’s commitment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Bad input data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Departure of designer during implementation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Collapse of cost justification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Change of rules during implementation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Increasing expenses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/>
          </a:bodyPr>
          <a:lstStyle/>
          <a:p>
            <a:r>
              <a:rPr lang="en-US" sz="1700" dirty="0" smtClean="0"/>
              <a:t>Table 9.2:  Problems </a:t>
            </a:r>
            <a:r>
              <a:rPr lang="en-US" sz="1700" dirty="0" smtClean="0"/>
              <a:t>Emanating </a:t>
            </a:r>
            <a:r>
              <a:rPr lang="en-US" sz="1700" dirty="0" smtClean="0"/>
              <a:t>from </a:t>
            </a:r>
            <a:r>
              <a:rPr lang="en-US" sz="1700" dirty="0" smtClean="0"/>
              <a:t>Unbalanced </a:t>
            </a:r>
            <a:r>
              <a:rPr lang="en-US" sz="1700" dirty="0" smtClean="0"/>
              <a:t>Influence </a:t>
            </a:r>
            <a:r>
              <a:rPr lang="en-US" sz="1700" dirty="0" smtClean="0"/>
              <a:t>Gross </a:t>
            </a:r>
            <a:r>
              <a:rPr lang="en-US" sz="1700" dirty="0"/>
              <a:t>D</a:t>
            </a:r>
            <a:r>
              <a:rPr lang="en-US" sz="1700" dirty="0" smtClean="0"/>
              <a:t>esign</a:t>
            </a:r>
            <a:endParaRPr lang="en-US" sz="1700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8534400" cy="784830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</a:rPr>
              <a:t>IT </a:t>
            </a:r>
            <a:r>
              <a:rPr lang="en-US" sz="1600" b="1" u="sng" dirty="0">
                <a:solidFill>
                  <a:schemeClr val="bg1"/>
                </a:solidFill>
              </a:rPr>
              <a:t>Dominance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Too much emphasis on database hygiene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No recent new supplier or new distinct services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New systems always must fit data structure of existing system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All requests for service require system study with benefit identification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Standardization dominates -- few exceptions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Benefits of user control over development discussed but never implemented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IT specializing in technical frontiers, not user-oriented markets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IT thinks it is in control of all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Users express unhappiness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Portfolio of development opportunities firmly under IT control. 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General management not involved, but concerned. 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5100" y="5715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Table 9.2:  Problems </a:t>
            </a:r>
            <a:r>
              <a:rPr lang="en-US" dirty="0" smtClean="0"/>
              <a:t>Emanating </a:t>
            </a:r>
            <a:r>
              <a:rPr lang="en-US" dirty="0"/>
              <a:t>from unbalanced Influence gross </a:t>
            </a:r>
            <a:r>
              <a:rPr lang="en-US" dirty="0" smtClean="0"/>
              <a:t>design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66294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chemeClr val="bg1"/>
                </a:solidFill>
              </a:rPr>
              <a:t>User Dominance 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• Too much emphasis on problem focus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Explosive growth in number of new systems and supporting staff.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Multiple suppliers delivering services.  Frequent change in supplier of specific service.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Lack of standardization and control over data hygiene and system.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Hard evidence of benefits nonexistent.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Soft evidence of benefits not organized.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Technical advice of IT not sought or, if received, considered irrelevant.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User building networks to own unique needs (not corporate need)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While some users are growing rapidly in experience and use, other users feel nothing is relevant because they do not understand.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No coordinated effort for technology transfer or learning from experience between users.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Growth and duplication of technical staffs.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• Communications costs are rising dramatically through redundancy. </a:t>
            </a:r>
          </a:p>
        </p:txBody>
      </p:sp>
    </p:spTree>
    <p:extLst>
      <p:ext uri="{BB962C8B-B14F-4D97-AF65-F5344CB8AC3E}">
        <p14:creationId xmlns:p14="http://schemas.microsoft.com/office/powerpoint/2010/main" val="10603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9.3:  Factors Influencing Acceptance of a DSS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6705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i="1" dirty="0">
                <a:solidFill>
                  <a:schemeClr val="bg1"/>
                </a:solidFill>
              </a:rPr>
              <a:t>Organizational Climate 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Degree of open communication 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Level of technical sophistication of users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Previous experiences with using DSS and other computer-based systems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General attitude about computer-based systems and IT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Other disruptive influences which might parallel the DSS development and implementation </a:t>
            </a:r>
          </a:p>
          <a:p>
            <a:pPr algn="ctr"/>
            <a:endParaRPr lang="en-US" sz="1500" dirty="0">
              <a:solidFill>
                <a:schemeClr val="bg1"/>
              </a:solidFill>
            </a:endParaRPr>
          </a:p>
          <a:p>
            <a:pPr algn="ctr"/>
            <a:r>
              <a:rPr lang="en-US" sz="1500" b="1" i="1" dirty="0">
                <a:solidFill>
                  <a:schemeClr val="bg1"/>
                </a:solidFill>
              </a:rPr>
              <a:t>Role of Senior Management 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Attitudes of senior management toward computer-based products and the IT department, both in terms of their actions and their statements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Adequacy of the resources devoted to the IT function in general, and the DSS development in particular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Amount of time spent on IT-related issues by senior management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Expectancies of senior management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Integration of IT personnel in strategic decision making</a:t>
            </a:r>
          </a:p>
          <a:p>
            <a:pPr algn="ctr"/>
            <a:endParaRPr lang="en-US" sz="1500" dirty="0">
              <a:solidFill>
                <a:schemeClr val="bg1"/>
              </a:solidFill>
            </a:endParaRPr>
          </a:p>
          <a:p>
            <a:pPr algn="ctr"/>
            <a:r>
              <a:rPr lang="en-US" sz="1500" b="1" i="1" dirty="0">
                <a:solidFill>
                  <a:schemeClr val="bg1"/>
                </a:solidFill>
              </a:rPr>
              <a:t>Design Process 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Recognition of IT impacts in the organizational  planning process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Participation of IT management in the organizational planning process</a:t>
            </a:r>
          </a:p>
          <a:p>
            <a:pPr algn="ctr"/>
            <a:r>
              <a:rPr lang="en-US" sz="1500" dirty="0">
                <a:solidFill>
                  <a:schemeClr val="bg1"/>
                </a:solidFill>
              </a:rPr>
              <a:t>•  Perceived need for IT in the strategic goals</a:t>
            </a:r>
          </a:p>
        </p:txBody>
      </p:sp>
    </p:spTree>
    <p:extLst>
      <p:ext uri="{BB962C8B-B14F-4D97-AF65-F5344CB8AC3E}">
        <p14:creationId xmlns:p14="http://schemas.microsoft.com/office/powerpoint/2010/main" val="294598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9.1:  Relationships Among Measures of Effectiveness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81301" y="114299"/>
            <a:ext cx="3200400" cy="678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0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5486400" cy="685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Figure 9.2:  Factors Impacting System Acceptance; “Information Technology Adoption by Groups Across Time”</a:t>
            </a:r>
            <a:endParaRPr lang="en-US" sz="16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781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6699FF"/>
      </a:dk1>
      <a:lt1>
        <a:sysClr val="window" lastClr="FFFFFF"/>
      </a:lt1>
      <a:dk2>
        <a:srgbClr val="6699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722</Words>
  <Application>Microsoft Office PowerPoint</Application>
  <PresentationFormat>On-screen Show (4:3)</PresentationFormat>
  <Paragraphs>219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9 IMPLEMENTATION AND  EVALUATION</vt:lpstr>
      <vt:lpstr>Table 9.1:  Factors Influencing Success</vt:lpstr>
      <vt:lpstr>Table 9.1:  Factors Influencing Success Continued</vt:lpstr>
      <vt:lpstr>Table 9.1:  Factors Influencing Success Continued</vt:lpstr>
      <vt:lpstr>Table 9.2:  Problems Emanating from Unbalanced Influence Gross Design</vt:lpstr>
      <vt:lpstr>Table 9.2:  Problems Emanating from unbalanced Influence gross design Continued</vt:lpstr>
      <vt:lpstr>Table 9.3:  Factors Influencing Acceptance of a DSS</vt:lpstr>
      <vt:lpstr>Figure 9.1:  Relationships Among Measures of Effectiveness</vt:lpstr>
      <vt:lpstr>Figure 9.2:  Factors Impacting System Acceptance; “Information Technology Adoption by Groups Across Time”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Sauter, Vicki L.</dc:creator>
  <cp:lastModifiedBy>Sauter, Vicki L.</cp:lastModifiedBy>
  <cp:revision>23</cp:revision>
  <dcterms:created xsi:type="dcterms:W3CDTF">2012-06-25T18:36:54Z</dcterms:created>
  <dcterms:modified xsi:type="dcterms:W3CDTF">2012-08-01T17:39:05Z</dcterms:modified>
</cp:coreProperties>
</file>