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20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892CC-1770-4D85-B3D6-1CCB5C56CFBA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17E86-DCBE-4409-94AC-C018581F8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05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6348-EE87-4CD4-88A5-293B54D2E55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C52C-A6C1-49CE-A3D6-E970B430E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3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18" y="10391"/>
            <a:ext cx="9240982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3962399" y="6553200"/>
            <a:ext cx="5278583" cy="3048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Sauter, V.L. , </a:t>
            </a:r>
            <a:r>
              <a:rPr lang="en-US" sz="1200" i="1" dirty="0" smtClean="0">
                <a:solidFill>
                  <a:schemeClr val="tx1"/>
                </a:solidFill>
              </a:rPr>
              <a:t>Decision Support Systems for Business Intelligence, </a:t>
            </a:r>
            <a:r>
              <a:rPr lang="en-US" sz="1200" dirty="0" smtClean="0">
                <a:solidFill>
                  <a:schemeClr val="tx1"/>
                </a:solidFill>
              </a:rPr>
              <a:t>John Wiley, 2010</a:t>
            </a:r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6800" y="1066800"/>
            <a:ext cx="66294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52400" y="273627"/>
            <a:ext cx="5486400" cy="5334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7082" y="914400"/>
            <a:ext cx="7010400" cy="533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2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6348-EE87-4CD4-88A5-293B54D2E55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BC52C-A6C1-49CE-A3D6-E970B430E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4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4198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3600" y="2209800"/>
            <a:ext cx="4648200" cy="13716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4S</a:t>
            </a:r>
            <a:br>
              <a:rPr lang="en-US" dirty="0" smtClean="0"/>
            </a:br>
            <a:r>
              <a:rPr lang="en-US" sz="3100" dirty="0" smtClean="0"/>
              <a:t>INTELLIGENCE AND DECISION </a:t>
            </a:r>
            <a:br>
              <a:rPr lang="en-US" sz="3100" dirty="0" smtClean="0"/>
            </a:br>
            <a:r>
              <a:rPr lang="en-US" sz="3100" dirty="0" smtClean="0"/>
              <a:t>SUPPORT SYSTEMS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Decision Support Systems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Business Intelligence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5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4S.1:  Hierarchy of Logic—Backward Chaining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6781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0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4S.2:  Hierarchy of Logic—Forward Chaining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6781799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09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6699FF"/>
      </a:dk1>
      <a:lt1>
        <a:sysClr val="window" lastClr="FFFFFF"/>
      </a:lt1>
      <a:dk2>
        <a:srgbClr val="6699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22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Chapter 4S INTELLIGENCE AND DECISION  SUPPORT SYSTEMS</vt:lpstr>
      <vt:lpstr>Figure 4S.1:  Hierarchy of Logic—Backward Chaining</vt:lpstr>
      <vt:lpstr>Figure 4S.2:  Hierarchy of Logic—Forward Chaining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Sauter, Vicki L.</dc:creator>
  <cp:lastModifiedBy>Laura</cp:lastModifiedBy>
  <cp:revision>18</cp:revision>
  <dcterms:created xsi:type="dcterms:W3CDTF">2012-06-25T18:36:54Z</dcterms:created>
  <dcterms:modified xsi:type="dcterms:W3CDTF">2012-07-31T02:43:51Z</dcterms:modified>
</cp:coreProperties>
</file>