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20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92CC-1770-4D85-B3D6-1CCB5C56CFBA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17E86-DCBE-4409-94AC-C018581F8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6348-EE87-4CD4-88A5-293B54D2E55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3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18" y="10391"/>
            <a:ext cx="9240982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962399" y="6553200"/>
            <a:ext cx="5278583" cy="3048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Sauter, V.L. , </a:t>
            </a:r>
            <a:r>
              <a:rPr lang="en-US" sz="1200" i="1" dirty="0" smtClean="0">
                <a:solidFill>
                  <a:schemeClr val="tx1"/>
                </a:solidFill>
              </a:rPr>
              <a:t>Decision Support Systems for Business Intelligence, </a:t>
            </a:r>
            <a:r>
              <a:rPr lang="en-US" sz="1200" dirty="0" smtClean="0">
                <a:solidFill>
                  <a:schemeClr val="tx1"/>
                </a:solidFill>
              </a:rPr>
              <a:t>John Wiley, 2010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6800" y="1066800"/>
            <a:ext cx="66294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2400" y="273627"/>
            <a:ext cx="5486400" cy="533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7082" y="914400"/>
            <a:ext cx="70104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2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6348-EE87-4CD4-88A5-293B54D2E55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419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2209800"/>
            <a:ext cx="4648200" cy="13716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Decision Support Systems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Business Intelligence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1.6:  Continuum of IS Products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54" b="220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26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1.7:  Components of a DSS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8" r="27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31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smtClean="0"/>
              <a:t>1.1:   Manhattan Court DSS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3" b="25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330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</a:t>
            </a:r>
            <a:r>
              <a:rPr lang="en-US" dirty="0" smtClean="0"/>
              <a:t>1.2a:  Court DSS – Drill Down Screens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50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1.2b:  Court DSS – Drill Down Screens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" r="4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47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1.2c:  Court DSS – Drill Down Screens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600"/>
            <a:ext cx="6400800" cy="5134517"/>
          </a:xfrm>
        </p:spPr>
      </p:pic>
    </p:spTree>
    <p:extLst>
      <p:ext uri="{BB962C8B-B14F-4D97-AF65-F5344CB8AC3E}">
        <p14:creationId xmlns:p14="http://schemas.microsoft.com/office/powerpoint/2010/main" val="24329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1.2d:  Court DSS – Drill Down Screens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" b="3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972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1.3:  Court DSS – Flexibility in Data Analysis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6705600" cy="4800600"/>
          </a:xfrm>
        </p:spPr>
      </p:pic>
    </p:spTree>
    <p:extLst>
      <p:ext uri="{BB962C8B-B14F-4D97-AF65-F5344CB8AC3E}">
        <p14:creationId xmlns:p14="http://schemas.microsoft.com/office/powerpoint/2010/main" val="9535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1.4:  Uses of DSS in Business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" r="2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13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1.5:  Pressure to Build DSS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" r="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2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6699FF"/>
      </a:dk1>
      <a:lt1>
        <a:sysClr val="window" lastClr="FFFFFF"/>
      </a:lt1>
      <a:dk2>
        <a:srgbClr val="6699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89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1 Introduction</vt:lpstr>
      <vt:lpstr>Figure 1.1:   Manhattan Court DSS</vt:lpstr>
      <vt:lpstr>Figure 1.2a:  Court DSS – Drill Down Screens</vt:lpstr>
      <vt:lpstr>Figure 1.2b:  Court DSS – Drill Down Screens</vt:lpstr>
      <vt:lpstr>Figure 1.2c:  Court DSS – Drill Down Screens</vt:lpstr>
      <vt:lpstr>Figure 1.2d:  Court DSS – Drill Down Screens</vt:lpstr>
      <vt:lpstr>Figure 1.3:  Court DSS – Flexibility in Data Analysis</vt:lpstr>
      <vt:lpstr>Figure 1.4:  Uses of DSS in Business</vt:lpstr>
      <vt:lpstr>Figure 1.5:  Pressure to Build DSS</vt:lpstr>
      <vt:lpstr>Figure 1.6:  Continuum of IS Products</vt:lpstr>
      <vt:lpstr>Figure 1.7:  Components of a DSS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Sauter, Vicki L.</dc:creator>
  <cp:lastModifiedBy>Sauter, Vicki L.</cp:lastModifiedBy>
  <cp:revision>19</cp:revision>
  <dcterms:created xsi:type="dcterms:W3CDTF">2012-06-25T18:36:54Z</dcterms:created>
  <dcterms:modified xsi:type="dcterms:W3CDTF">2012-06-25T22:07:27Z</dcterms:modified>
</cp:coreProperties>
</file>