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8"/>
  </p:notesMasterIdLst>
  <p:sldIdLst>
    <p:sldId id="256" r:id="rId3"/>
    <p:sldId id="257" r:id="rId4"/>
    <p:sldId id="262" r:id="rId5"/>
    <p:sldId id="263" r:id="rId6"/>
    <p:sldId id="264" r:id="rId7"/>
    <p:sldId id="265" r:id="rId8"/>
    <p:sldId id="258" r:id="rId9"/>
    <p:sldId id="259" r:id="rId10"/>
    <p:sldId id="272" r:id="rId11"/>
    <p:sldId id="260" r:id="rId12"/>
    <p:sldId id="261" r:id="rId13"/>
    <p:sldId id="269" r:id="rId14"/>
    <p:sldId id="270" r:id="rId15"/>
    <p:sldId id="271" r:id="rId16"/>
    <p:sldId id="267" r:id="rId17"/>
  </p:sldIdLst>
  <p:sldSz cx="9144000" cy="6858000" type="screen4x3"/>
  <p:notesSz cx="6858000" cy="9144000"/>
  <p:defaultTextStyle>
    <a:defPPr>
      <a:defRPr lang="en-GB"/>
    </a:defPPr>
    <a:lvl1pPr algn="l" defTabSz="457200" rtl="0" eaLnBrk="0" fontAlgn="base" hangingPunct="0">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1pPr>
    <a:lvl2pPr marL="742950" indent="-285750" algn="l" defTabSz="457200" rtl="0" eaLnBrk="0" fontAlgn="base" hangingPunct="0">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2pPr>
    <a:lvl3pPr marL="1143000" indent="-228600" algn="l" defTabSz="457200" rtl="0" eaLnBrk="0" fontAlgn="base" hangingPunct="0">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3pPr>
    <a:lvl4pPr marL="1600200" indent="-228600" algn="l" defTabSz="457200" rtl="0" eaLnBrk="0" fontAlgn="base" hangingPunct="0">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4pPr>
    <a:lvl5pPr marL="2057400" indent="-228600" algn="l" defTabSz="457200" rtl="0" eaLnBrk="0" fontAlgn="base" hangingPunct="0">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5pPr>
    <a:lvl6pPr marL="2286000" algn="l" defTabSz="914400" rtl="0" eaLnBrk="1" latinLnBrk="0" hangingPunct="1">
      <a:defRPr kern="1200">
        <a:solidFill>
          <a:schemeClr val="bg1"/>
        </a:solidFill>
        <a:latin typeface="Arial" charset="0"/>
        <a:ea typeface="+mn-ea"/>
        <a:cs typeface="+mn-cs"/>
      </a:defRPr>
    </a:lvl6pPr>
    <a:lvl7pPr marL="2743200" algn="l" defTabSz="914400" rtl="0" eaLnBrk="1" latinLnBrk="0" hangingPunct="1">
      <a:defRPr kern="1200">
        <a:solidFill>
          <a:schemeClr val="bg1"/>
        </a:solidFill>
        <a:latin typeface="Arial" charset="0"/>
        <a:ea typeface="+mn-ea"/>
        <a:cs typeface="+mn-cs"/>
      </a:defRPr>
    </a:lvl7pPr>
    <a:lvl8pPr marL="3200400" algn="l" defTabSz="914400" rtl="0" eaLnBrk="1" latinLnBrk="0" hangingPunct="1">
      <a:defRPr kern="1200">
        <a:solidFill>
          <a:schemeClr val="bg1"/>
        </a:solidFill>
        <a:latin typeface="Arial" charset="0"/>
        <a:ea typeface="+mn-ea"/>
        <a:cs typeface="+mn-cs"/>
      </a:defRPr>
    </a:lvl8pPr>
    <a:lvl9pPr marL="3657600" algn="l" defTabSz="914400" rtl="0" eaLnBrk="1" latinLnBrk="0" hangingPunct="1">
      <a:defRPr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6"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307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3075" name="Text Box 3"/>
          <p:cNvSpPr txBox="1">
            <a:spLocks noChangeArrowheads="1"/>
          </p:cNvSpPr>
          <p:nvPr/>
        </p:nvSpPr>
        <p:spPr bwMode="auto">
          <a:xfrm>
            <a:off x="0" y="0"/>
            <a:ext cx="2971800" cy="457200"/>
          </a:xfrm>
          <a:prstGeom prst="rect">
            <a:avLst/>
          </a:prstGeom>
          <a:noFill/>
          <a:ln w="9525">
            <a:noFill/>
            <a:round/>
            <a:headEnd/>
            <a:tailEnd/>
          </a:ln>
          <a:effectLst/>
        </p:spPr>
        <p:txBody>
          <a:bodyPr wrap="none" anchor="ctr"/>
          <a:lstStyle/>
          <a:p>
            <a:endParaRPr lang="en-US"/>
          </a:p>
        </p:txBody>
      </p:sp>
      <p:sp>
        <p:nvSpPr>
          <p:cNvPr id="3076" name="Text Box 4"/>
          <p:cNvSpPr txBox="1">
            <a:spLocks noChangeArrowheads="1"/>
          </p:cNvSpPr>
          <p:nvPr/>
        </p:nvSpPr>
        <p:spPr bwMode="auto">
          <a:xfrm>
            <a:off x="3884613" y="0"/>
            <a:ext cx="2971800" cy="457200"/>
          </a:xfrm>
          <a:prstGeom prst="rect">
            <a:avLst/>
          </a:prstGeom>
          <a:noFill/>
          <a:ln w="9525">
            <a:noFill/>
            <a:round/>
            <a:headEnd/>
            <a:tailEnd/>
          </a:ln>
          <a:effectLst/>
        </p:spPr>
        <p:txBody>
          <a:bodyPr wrap="none" anchor="ctr"/>
          <a:lstStyle/>
          <a:p>
            <a:endParaRPr lang="en-US"/>
          </a:p>
        </p:txBody>
      </p:sp>
      <p:sp>
        <p:nvSpPr>
          <p:cNvPr id="3077" name="Rectangle 5"/>
          <p:cNvSpPr>
            <a:spLocks noGrp="1" noChangeArrowheads="1"/>
          </p:cNvSpPr>
          <p:nvPr>
            <p:ph type="sldImg"/>
          </p:nvPr>
        </p:nvSpPr>
        <p:spPr bwMode="auto">
          <a:xfrm>
            <a:off x="1143000" y="685800"/>
            <a:ext cx="4568825" cy="3425825"/>
          </a:xfrm>
          <a:prstGeom prst="rect">
            <a:avLst/>
          </a:prstGeom>
          <a:noFill/>
          <a:ln w="9360">
            <a:solidFill>
              <a:srgbClr val="000000"/>
            </a:solidFill>
            <a:miter lim="800000"/>
            <a:headEnd/>
            <a:tailEnd/>
          </a:ln>
          <a:effectLst/>
        </p:spPr>
      </p:sp>
      <p:sp>
        <p:nvSpPr>
          <p:cNvPr id="3078"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en-US" smtClean="0"/>
          </a:p>
        </p:txBody>
      </p:sp>
      <p:sp>
        <p:nvSpPr>
          <p:cNvPr id="3079" name="Text Box 7"/>
          <p:cNvSpPr txBox="1">
            <a:spLocks noChangeArrowheads="1"/>
          </p:cNvSpPr>
          <p:nvPr/>
        </p:nvSpPr>
        <p:spPr bwMode="auto">
          <a:xfrm>
            <a:off x="0" y="8685213"/>
            <a:ext cx="2971800" cy="457200"/>
          </a:xfrm>
          <a:prstGeom prst="rect">
            <a:avLst/>
          </a:prstGeom>
          <a:noFill/>
          <a:ln w="9525">
            <a:noFill/>
            <a:round/>
            <a:headEnd/>
            <a:tailEnd/>
          </a:ln>
          <a:effectLst/>
        </p:spPr>
        <p:txBody>
          <a:bodyPr wrap="none" anchor="ctr"/>
          <a:lstStyle/>
          <a:p>
            <a:endParaRPr lang="en-US"/>
          </a:p>
        </p:txBody>
      </p:sp>
      <p:sp>
        <p:nvSpPr>
          <p:cNvPr id="3080"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hangingPunct="1">
              <a:buClrTx/>
              <a:buSzPct val="45000"/>
              <a:buFontTx/>
              <a:buNone/>
              <a:tabLst>
                <a:tab pos="723900" algn="l"/>
                <a:tab pos="1447800" algn="l"/>
                <a:tab pos="2171700" algn="l"/>
                <a:tab pos="2895600" algn="l"/>
              </a:tabLst>
              <a:defRPr sz="1200">
                <a:solidFill>
                  <a:srgbClr val="000000"/>
                </a:solidFill>
                <a:latin typeface="Times New Roman" pitchFamily="16" charset="0"/>
                <a:cs typeface="Arial Unicode MS" charset="0"/>
              </a:defRPr>
            </a:lvl1pPr>
          </a:lstStyle>
          <a:p>
            <a:fld id="{FCA0C96C-1D6A-42B7-96F3-76F9C588BD3D}"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F28CA3C-CCA3-4E65-957A-0092F5A2E7E7}" type="slidenum">
              <a:rPr lang="en-US"/>
              <a:pPr/>
              <a:t>1</a:t>
            </a:fld>
            <a:endParaRPr lang="en-US"/>
          </a:p>
        </p:txBody>
      </p:sp>
      <p:sp>
        <p:nvSpPr>
          <p:cNvPr id="10241"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7A9280EF-7168-4ED4-BCB2-D559EBA506E1}" type="slidenum">
              <a:rPr lang="en-US" sz="1200">
                <a:solidFill>
                  <a:srgbClr val="FFFFFF"/>
                </a:solidFill>
                <a:ea typeface="SimSun" charset="0"/>
                <a:cs typeface="SimSun" charset="0"/>
              </a:rPr>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US" sz="1200">
              <a:solidFill>
                <a:srgbClr val="FFFFFF"/>
              </a:solidFill>
              <a:ea typeface="SimSun" charset="0"/>
              <a:cs typeface="SimSun" charset="0"/>
            </a:endParaRPr>
          </a:p>
        </p:txBody>
      </p:sp>
      <p:sp>
        <p:nvSpPr>
          <p:cNvPr id="10242" name="Rectangle 2"/>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243" name="Rectangle 3"/>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atin typeface="Arial" charset="0"/>
              <a:ea typeface="SimSun" charset="0"/>
              <a:cs typeface="SimSu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8D051A1C-2D3D-4730-BFFA-339AB5F3C089}" type="slidenum">
              <a:rPr lang="en-US"/>
              <a:pPr/>
              <a:t>10</a:t>
            </a:fld>
            <a:endParaRPr lang="en-US"/>
          </a:p>
        </p:txBody>
      </p:sp>
      <p:sp>
        <p:nvSpPr>
          <p:cNvPr id="14337"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338" name="Rectangle 2"/>
          <p:cNvSpPr txBox="1">
            <a:spLocks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F929811A-28F8-4BCB-9A0D-4ABA305ADB92}" type="slidenum">
              <a:rPr lang="en-US"/>
              <a:pPr/>
              <a:t>11</a:t>
            </a:fld>
            <a:endParaRPr lang="en-US"/>
          </a:p>
        </p:txBody>
      </p:sp>
      <p:sp>
        <p:nvSpPr>
          <p:cNvPr id="15361"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362" name="Rectangle 2"/>
          <p:cNvSpPr txBox="1">
            <a:spLocks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p:spPr>
      </p:sp>
      <p:sp>
        <p:nvSpPr>
          <p:cNvPr id="5734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bwMode="auto">
          <a:noFill/>
          <a:ln>
            <a:solidFill>
              <a:srgbClr val="000000"/>
            </a:solidFill>
            <a:miter lim="800000"/>
            <a:headEnd/>
            <a:tailEnd/>
          </a:ln>
        </p:spPr>
      </p:sp>
      <p:sp>
        <p:nvSpPr>
          <p:cNvPr id="54275"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TextEdit="1"/>
          </p:cNvSpPr>
          <p:nvPr>
            <p:ph type="sldImg"/>
          </p:nvPr>
        </p:nvSpPr>
        <p:spPr bwMode="auto">
          <a:noFill/>
          <a:ln>
            <a:solidFill>
              <a:srgbClr val="000000"/>
            </a:solidFill>
            <a:miter lim="800000"/>
            <a:headEnd/>
            <a:tailEnd/>
          </a:ln>
        </p:spPr>
      </p:sp>
      <p:sp>
        <p:nvSpPr>
          <p:cNvPr id="2048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6A2CFF9A-7568-484A-898F-9069C56D8937}" type="slidenum">
              <a:rPr lang="en-US"/>
              <a:pPr/>
              <a:t>2</a:t>
            </a:fld>
            <a:endParaRPr lang="en-US"/>
          </a:p>
        </p:txBody>
      </p:sp>
      <p:sp>
        <p:nvSpPr>
          <p:cNvPr id="11265"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1C5C383B-1656-4F81-9361-4A9CB4EBCBF7}" type="slidenum">
              <a:rPr lang="en-US" sz="1200">
                <a:solidFill>
                  <a:srgbClr val="FFFFFF"/>
                </a:solidFill>
                <a:ea typeface="SimSun" charset="0"/>
                <a:cs typeface="SimSun" charset="0"/>
              </a:rPr>
              <a:pPr algn="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a:t>
            </a:fld>
            <a:endParaRPr lang="en-US" sz="1200">
              <a:solidFill>
                <a:srgbClr val="FFFFFF"/>
              </a:solidFill>
              <a:ea typeface="SimSun" charset="0"/>
              <a:cs typeface="SimSun" charset="0"/>
            </a:endParaRPr>
          </a:p>
        </p:txBody>
      </p:sp>
      <p:sp>
        <p:nvSpPr>
          <p:cNvPr id="11266" name="Rectangle 2"/>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267" name="Rectangle 3"/>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atin typeface="Arial" charset="0"/>
              <a:ea typeface="SimSun" charset="0"/>
              <a:cs typeface="SimSu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idx="10"/>
          </p:nvPr>
        </p:nvSpPr>
        <p:spPr/>
        <p:txBody>
          <a:bodyPr/>
          <a:lstStyle/>
          <a:p>
            <a:fld id="{FCA0C96C-1D6A-42B7-96F3-76F9C588BD3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idx="10"/>
          </p:nvPr>
        </p:nvSpPr>
        <p:spPr/>
        <p:txBody>
          <a:bodyPr/>
          <a:lstStyle/>
          <a:p>
            <a:fld id="{FCA0C96C-1D6A-42B7-96F3-76F9C588BD3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idx="10"/>
          </p:nvPr>
        </p:nvSpPr>
        <p:spPr/>
        <p:txBody>
          <a:bodyPr/>
          <a:lstStyle/>
          <a:p>
            <a:fld id="{FCA0C96C-1D6A-42B7-96F3-76F9C588BD3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idx="10"/>
          </p:nvPr>
        </p:nvSpPr>
        <p:spPr/>
        <p:txBody>
          <a:bodyPr/>
          <a:lstStyle/>
          <a:p>
            <a:fld id="{FCA0C96C-1D6A-42B7-96F3-76F9C588BD3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BE662D3A-3949-4E4A-A0DD-0853B333F23A}" type="slidenum">
              <a:rPr lang="en-US"/>
              <a:pPr/>
              <a:t>7</a:t>
            </a:fld>
            <a:endParaRPr lang="en-US"/>
          </a:p>
        </p:txBody>
      </p:sp>
      <p:sp>
        <p:nvSpPr>
          <p:cNvPr id="12289"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290" name="Rectangle 2"/>
          <p:cNvSpPr txBox="1">
            <a:spLocks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CB5102DB-FFF6-4113-A200-2CB875DBEC1E}" type="slidenum">
              <a:rPr lang="en-US"/>
              <a:pPr/>
              <a:t>8</a:t>
            </a:fld>
            <a:endParaRPr lang="en-US"/>
          </a:p>
        </p:txBody>
      </p:sp>
      <p:sp>
        <p:nvSpPr>
          <p:cNvPr id="13313"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4" name="Rectangle 2"/>
          <p:cNvSpPr txBox="1">
            <a:spLocks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BE662D3A-3949-4E4A-A0DD-0853B333F23A}" type="slidenum">
              <a:rPr lang="en-US"/>
              <a:pPr/>
              <a:t>9</a:t>
            </a:fld>
            <a:endParaRPr lang="en-US"/>
          </a:p>
        </p:txBody>
      </p:sp>
      <p:sp>
        <p:nvSpPr>
          <p:cNvPr id="12289"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290" name="Rectangle 2"/>
          <p:cNvSpPr txBox="1">
            <a:spLocks noChangeArrowheads="1"/>
          </p:cNvSpPr>
          <p:nvPr>
            <p:ph type="body" idx="1"/>
          </p:nvPr>
        </p:nvSpPr>
        <p:spPr bwMode="auto">
          <a:xfrm>
            <a:off x="685800" y="4343400"/>
            <a:ext cx="5484813" cy="4114800"/>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idx="10"/>
          </p:nvPr>
        </p:nvSpPr>
        <p:spPr/>
        <p:txBody>
          <a:bodyPr/>
          <a:lstStyle>
            <a:lvl1pPr>
              <a:defRPr/>
            </a:lvl1pPr>
          </a:lstStyle>
          <a:p>
            <a:fld id="{DF684CC4-08A1-4D19-A621-6DD458F4E47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idx="10"/>
          </p:nvPr>
        </p:nvSpPr>
        <p:spPr/>
        <p:txBody>
          <a:bodyPr/>
          <a:lstStyle>
            <a:lvl1pPr>
              <a:defRPr/>
            </a:lvl1pPr>
          </a:lstStyle>
          <a:p>
            <a:fld id="{FD231D31-BFBC-4E19-BE98-00477F96CC3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8425" y="228600"/>
            <a:ext cx="2082800" cy="57880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5263" y="228600"/>
            <a:ext cx="6100762" cy="5788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idx="10"/>
          </p:nvPr>
        </p:nvSpPr>
        <p:spPr/>
        <p:txBody>
          <a:bodyPr/>
          <a:lstStyle>
            <a:lvl1pPr>
              <a:defRPr/>
            </a:lvl1pPr>
          </a:lstStyle>
          <a:p>
            <a:fld id="{B3DD5DA8-32D4-40E8-A5CC-736FE8E4648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idx="10"/>
          </p:nvPr>
        </p:nvSpPr>
        <p:spPr/>
        <p:txBody>
          <a:bodyPr/>
          <a:lstStyle>
            <a:lvl1pPr>
              <a:defRPr/>
            </a:lvl1pPr>
          </a:lstStyle>
          <a:p>
            <a:fld id="{949E4EAB-7C4C-4AA5-AE09-79AF1FD1920C}"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idx="10"/>
          </p:nvPr>
        </p:nvSpPr>
        <p:spPr/>
        <p:txBody>
          <a:bodyPr/>
          <a:lstStyle>
            <a:lvl1pPr>
              <a:defRPr/>
            </a:lvl1pPr>
          </a:lstStyle>
          <a:p>
            <a:fld id="{0B58D8E9-4431-460C-A8BB-E129F9B82027}"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idx="10"/>
          </p:nvPr>
        </p:nvSpPr>
        <p:spPr/>
        <p:txBody>
          <a:bodyPr/>
          <a:lstStyle>
            <a:lvl1pPr>
              <a:defRPr/>
            </a:lvl1pPr>
          </a:lstStyle>
          <a:p>
            <a:fld id="{6C6CF3C9-3BEE-45E5-B04D-0ECAE9F44957}"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884613" cy="4416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3884612" cy="4416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idx="10"/>
          </p:nvPr>
        </p:nvSpPr>
        <p:spPr/>
        <p:txBody>
          <a:bodyPr/>
          <a:lstStyle>
            <a:lvl1pPr>
              <a:defRPr/>
            </a:lvl1pPr>
          </a:lstStyle>
          <a:p>
            <a:fld id="{AA827D5E-C6BF-4CDE-9AC8-ADD7DA5F678E}"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idx="10"/>
          </p:nvPr>
        </p:nvSpPr>
        <p:spPr/>
        <p:txBody>
          <a:bodyPr/>
          <a:lstStyle>
            <a:lvl1pPr>
              <a:defRPr/>
            </a:lvl1pPr>
          </a:lstStyle>
          <a:p>
            <a:fld id="{41C6DEB9-4C4B-4FDF-9AAD-CCF372FB3E01}"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idx="10"/>
          </p:nvPr>
        </p:nvSpPr>
        <p:spPr/>
        <p:txBody>
          <a:bodyPr/>
          <a:lstStyle>
            <a:lvl1pPr>
              <a:defRPr/>
            </a:lvl1pPr>
          </a:lstStyle>
          <a:p>
            <a:fld id="{1760637B-ADDD-40EA-8FB0-2C34D67360DF}"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fld id="{4D10A186-81B7-4954-BA59-8A10756CE5AF}"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idx="10"/>
          </p:nvPr>
        </p:nvSpPr>
        <p:spPr/>
        <p:txBody>
          <a:bodyPr/>
          <a:lstStyle>
            <a:lvl1pPr>
              <a:defRPr/>
            </a:lvl1pPr>
          </a:lstStyle>
          <a:p>
            <a:fld id="{22003D28-31EA-4B10-904F-11E5EA3E526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idx="10"/>
          </p:nvPr>
        </p:nvSpPr>
        <p:spPr/>
        <p:txBody>
          <a:bodyPr/>
          <a:lstStyle>
            <a:lvl1pPr>
              <a:defRPr/>
            </a:lvl1pPr>
          </a:lstStyle>
          <a:p>
            <a:fld id="{717F94C9-B046-49E6-BF95-6888ECC2DC49}"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idx="10"/>
          </p:nvPr>
        </p:nvSpPr>
        <p:spPr/>
        <p:txBody>
          <a:bodyPr/>
          <a:lstStyle>
            <a:lvl1pPr>
              <a:defRPr/>
            </a:lvl1pPr>
          </a:lstStyle>
          <a:p>
            <a:fld id="{A9C9BC0C-59A3-41EB-B13A-6F569FD993DE}"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idx="10"/>
          </p:nvPr>
        </p:nvSpPr>
        <p:spPr/>
        <p:txBody>
          <a:bodyPr/>
          <a:lstStyle>
            <a:lvl1pPr>
              <a:defRPr/>
            </a:lvl1pPr>
          </a:lstStyle>
          <a:p>
            <a:fld id="{7F315699-0896-472E-9E7F-1F9651F9B399}"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8425" y="228600"/>
            <a:ext cx="2082800" cy="57880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5263" y="228600"/>
            <a:ext cx="6100762" cy="5788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idx="10"/>
          </p:nvPr>
        </p:nvSpPr>
        <p:spPr/>
        <p:txBody>
          <a:bodyPr/>
          <a:lstStyle>
            <a:lvl1pPr>
              <a:defRPr/>
            </a:lvl1pPr>
          </a:lstStyle>
          <a:p>
            <a:fld id="{7B8DD2C5-B408-4FED-953B-43E36A86863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idx="10"/>
          </p:nvPr>
        </p:nvSpPr>
        <p:spPr/>
        <p:txBody>
          <a:bodyPr/>
          <a:lstStyle>
            <a:lvl1pPr>
              <a:defRPr/>
            </a:lvl1pPr>
          </a:lstStyle>
          <a:p>
            <a:fld id="{C7965A6E-AFF8-425F-A011-67807F52C62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884613" cy="4416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3884612" cy="4416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idx="10"/>
          </p:nvPr>
        </p:nvSpPr>
        <p:spPr/>
        <p:txBody>
          <a:bodyPr/>
          <a:lstStyle>
            <a:lvl1pPr>
              <a:defRPr/>
            </a:lvl1pPr>
          </a:lstStyle>
          <a:p>
            <a:fld id="{059AEDFA-A8E8-47BF-99BA-DCB4D695C16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idx="10"/>
          </p:nvPr>
        </p:nvSpPr>
        <p:spPr/>
        <p:txBody>
          <a:bodyPr/>
          <a:lstStyle>
            <a:lvl1pPr>
              <a:defRPr/>
            </a:lvl1pPr>
          </a:lstStyle>
          <a:p>
            <a:fld id="{30C3A225-B67F-4F04-A4AA-01B5ECAB50C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idx="10"/>
          </p:nvPr>
        </p:nvSpPr>
        <p:spPr/>
        <p:txBody>
          <a:bodyPr/>
          <a:lstStyle>
            <a:lvl1pPr>
              <a:defRPr/>
            </a:lvl1pPr>
          </a:lstStyle>
          <a:p>
            <a:fld id="{D9B062CF-E854-44CB-A7CE-F59DAB5F56F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lgn="r">
              <a:defRPr/>
            </a:lvl1pPr>
          </a:lstStyle>
          <a:p>
            <a:fld id="{1792AF40-B1E5-4D1C-AB3A-47EDD72639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idx="10"/>
          </p:nvPr>
        </p:nvSpPr>
        <p:spPr/>
        <p:txBody>
          <a:bodyPr/>
          <a:lstStyle>
            <a:lvl1pPr>
              <a:defRPr/>
            </a:lvl1pPr>
          </a:lstStyle>
          <a:p>
            <a:fld id="{937B5D2A-7E87-4AB8-B250-8497E77BF50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idx="10"/>
          </p:nvPr>
        </p:nvSpPr>
        <p:spPr/>
        <p:txBody>
          <a:bodyPr/>
          <a:lstStyle>
            <a:lvl1pPr>
              <a:defRPr/>
            </a:lvl1pPr>
          </a:lstStyle>
          <a:p>
            <a:fld id="{10F288B1-DAB5-45A5-8712-24C7CD4DD38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grpSp>
        <p:nvGrpSpPr>
          <p:cNvPr id="1025" name="Group 1"/>
          <p:cNvGrpSpPr>
            <a:grpSpLocks/>
          </p:cNvGrpSpPr>
          <p:nvPr/>
        </p:nvGrpSpPr>
        <p:grpSpPr bwMode="auto">
          <a:xfrm>
            <a:off x="0" y="152400"/>
            <a:ext cx="8685213" cy="6094413"/>
            <a:chOff x="0" y="96"/>
            <a:chExt cx="5471" cy="3839"/>
          </a:xfrm>
        </p:grpSpPr>
        <p:sp>
          <p:nvSpPr>
            <p:cNvPr id="1026" name="AutoShape 2"/>
            <p:cNvSpPr>
              <a:spLocks noChangeArrowheads="1"/>
            </p:cNvSpPr>
            <p:nvPr/>
          </p:nvSpPr>
          <p:spPr bwMode="auto">
            <a:xfrm>
              <a:off x="240" y="336"/>
              <a:ext cx="5232" cy="3600"/>
            </a:xfrm>
            <a:prstGeom prst="roundRect">
              <a:avLst>
                <a:gd name="adj" fmla="val 13727"/>
              </a:avLst>
            </a:prstGeom>
            <a:noFill/>
            <a:ln w="50760">
              <a:solidFill>
                <a:srgbClr val="CC6600"/>
              </a:solidFill>
              <a:miter lim="800000"/>
              <a:headEnd/>
              <a:tailEnd/>
            </a:ln>
            <a:effectLst/>
          </p:spPr>
          <p:txBody>
            <a:bodyPr wrap="none" anchor="ctr"/>
            <a:lstStyle/>
            <a:p>
              <a:endParaRPr lang="en-US"/>
            </a:p>
          </p:txBody>
        </p:sp>
        <p:sp>
          <p:nvSpPr>
            <p:cNvPr id="1027" name="Freeform 3"/>
            <p:cNvSpPr>
              <a:spLocks noChangeArrowheads="1"/>
            </p:cNvSpPr>
            <p:nvPr/>
          </p:nvSpPr>
          <p:spPr bwMode="auto">
            <a:xfrm>
              <a:off x="0" y="96"/>
              <a:ext cx="5376" cy="768"/>
            </a:xfrm>
            <a:custGeom>
              <a:avLst/>
              <a:gdLst>
                <a:gd name="T0" fmla="*/ 0 w 7000"/>
                <a:gd name="T1" fmla="*/ 0 h 1000"/>
                <a:gd name="T2" fmla="*/ 6499 w 7000"/>
                <a:gd name="T3" fmla="*/ 0 h 1000"/>
                <a:gd name="T4" fmla="*/ 7000 w 7000"/>
                <a:gd name="T5" fmla="*/ 500 h 1000"/>
                <a:gd name="T6" fmla="*/ 6500 w 7000"/>
                <a:gd name="T7" fmla="*/ 1000 h 1000"/>
                <a:gd name="T8" fmla="*/ 0 w 7000"/>
                <a:gd name="T9" fmla="*/ 1000 h 1000"/>
                <a:gd name="T10" fmla="*/ 0 w 7000"/>
                <a:gd name="T11" fmla="*/ 0 h 1000"/>
                <a:gd name="T12" fmla="*/ 3500 w 7000"/>
                <a:gd name="T13" fmla="*/ 1000 h 1000"/>
              </a:gdLst>
              <a:ahLst/>
              <a:cxnLst>
                <a:cxn ang="0">
                  <a:pos x="T0" y="T1"/>
                </a:cxn>
                <a:cxn ang="0">
                  <a:pos x="T2" y="T3"/>
                </a:cxn>
                <a:cxn ang="0">
                  <a:pos x="T4" y="T5"/>
                </a:cxn>
                <a:cxn ang="0">
                  <a:pos x="T6" y="T7"/>
                </a:cxn>
                <a:cxn ang="0">
                  <a:pos x="T8" y="T9"/>
                </a:cxn>
              </a:cxnLst>
              <a:rect l="T10" t="T11" r="T12" b="T13"/>
              <a:pathLst>
                <a:path w="7000" h="1000">
                  <a:moveTo>
                    <a:pt x="0" y="0"/>
                  </a:moveTo>
                  <a:lnTo>
                    <a:pt x="6499" y="0"/>
                  </a:lnTo>
                  <a:cubicBezTo>
                    <a:pt x="6776" y="0"/>
                    <a:pt x="7000" y="223"/>
                    <a:pt x="7000" y="500"/>
                  </a:cubicBezTo>
                  <a:cubicBezTo>
                    <a:pt x="7000" y="776"/>
                    <a:pt x="6776" y="999"/>
                    <a:pt x="6500" y="1000"/>
                  </a:cubicBezTo>
                  <a:lnTo>
                    <a:pt x="0" y="1000"/>
                  </a:lnTo>
                  <a:close/>
                </a:path>
              </a:pathLst>
            </a:custGeom>
            <a:solidFill>
              <a:srgbClr val="CC3300"/>
            </a:solidFill>
            <a:ln w="9525">
              <a:noFill/>
              <a:round/>
              <a:headEnd/>
              <a:tailEnd/>
            </a:ln>
            <a:effectLst/>
          </p:spPr>
          <p:txBody>
            <a:bodyPr wrap="none" anchor="ctr"/>
            <a:lstStyle/>
            <a:p>
              <a:endParaRPr lang="en-US"/>
            </a:p>
          </p:txBody>
        </p:sp>
        <p:sp>
          <p:nvSpPr>
            <p:cNvPr id="1028" name="Line 4"/>
            <p:cNvSpPr>
              <a:spLocks noChangeShapeType="1"/>
            </p:cNvSpPr>
            <p:nvPr/>
          </p:nvSpPr>
          <p:spPr bwMode="auto">
            <a:xfrm>
              <a:off x="0" y="768"/>
              <a:ext cx="5088" cy="1"/>
            </a:xfrm>
            <a:prstGeom prst="line">
              <a:avLst/>
            </a:prstGeom>
            <a:noFill/>
            <a:ln w="38160">
              <a:solidFill>
                <a:srgbClr val="800000"/>
              </a:solidFill>
              <a:miter lim="800000"/>
              <a:headEnd/>
              <a:tailEnd/>
            </a:ln>
            <a:effectLst/>
          </p:spPr>
          <p:txBody>
            <a:bodyPr/>
            <a:lstStyle/>
            <a:p>
              <a:endParaRPr lang="en-US"/>
            </a:p>
          </p:txBody>
        </p:sp>
      </p:grpSp>
      <p:sp>
        <p:nvSpPr>
          <p:cNvPr id="1029" name="Rectangle 5"/>
          <p:cNvSpPr>
            <a:spLocks noGrp="1" noChangeArrowheads="1"/>
          </p:cNvSpPr>
          <p:nvPr>
            <p:ph type="title"/>
          </p:nvPr>
        </p:nvSpPr>
        <p:spPr bwMode="auto">
          <a:xfrm>
            <a:off x="195263" y="228600"/>
            <a:ext cx="8012112" cy="911225"/>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30" name="Rectangle 6"/>
          <p:cNvSpPr>
            <a:spLocks noGrp="1" noChangeArrowheads="1"/>
          </p:cNvSpPr>
          <p:nvPr>
            <p:ph type="body" idx="1"/>
          </p:nvPr>
        </p:nvSpPr>
        <p:spPr bwMode="auto">
          <a:xfrm>
            <a:off x="609600" y="1600200"/>
            <a:ext cx="7921625" cy="44164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31" name="Text Box 7"/>
          <p:cNvSpPr txBox="1">
            <a:spLocks noChangeArrowheads="1"/>
          </p:cNvSpPr>
          <p:nvPr/>
        </p:nvSpPr>
        <p:spPr bwMode="auto">
          <a:xfrm>
            <a:off x="457200" y="6248400"/>
            <a:ext cx="2133600" cy="457200"/>
          </a:xfrm>
          <a:prstGeom prst="rect">
            <a:avLst/>
          </a:prstGeom>
          <a:noFill/>
          <a:ln w="9525">
            <a:noFill/>
            <a:round/>
            <a:headEnd/>
            <a:tailEnd/>
          </a:ln>
          <a:effectLst/>
        </p:spPr>
        <p:txBody>
          <a:bodyPr wrap="none" anchor="ctr"/>
          <a:lstStyle/>
          <a:p>
            <a:endParaRPr lang="en-US"/>
          </a:p>
        </p:txBody>
      </p:sp>
      <p:sp>
        <p:nvSpPr>
          <p:cNvPr id="1032" name="Text Box 8"/>
          <p:cNvSpPr txBox="1">
            <a:spLocks noChangeArrowheads="1"/>
          </p:cNvSpPr>
          <p:nvPr/>
        </p:nvSpPr>
        <p:spPr bwMode="auto">
          <a:xfrm>
            <a:off x="3124200" y="6248400"/>
            <a:ext cx="2895600" cy="457200"/>
          </a:xfrm>
          <a:prstGeom prst="rect">
            <a:avLst/>
          </a:prstGeom>
          <a:noFill/>
          <a:ln w="9525">
            <a:noFill/>
            <a:round/>
            <a:headEnd/>
            <a:tailEnd/>
          </a:ln>
          <a:effectLst/>
        </p:spPr>
        <p:txBody>
          <a:bodyPr wrap="none" anchor="ctr"/>
          <a:lstStyle/>
          <a:p>
            <a:endParaRPr lang="en-US"/>
          </a:p>
        </p:txBody>
      </p:sp>
      <p:sp>
        <p:nvSpPr>
          <p:cNvPr id="1033" name="Rectangle 9"/>
          <p:cNvSpPr>
            <a:spLocks noGrp="1" noChangeArrowheads="1"/>
          </p:cNvSpPr>
          <p:nvPr>
            <p:ph type="sldNum"/>
          </p:nvPr>
        </p:nvSpPr>
        <p:spPr bwMode="auto">
          <a:xfrm>
            <a:off x="6553200" y="6248400"/>
            <a:ext cx="21304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ea typeface="+mn-ea"/>
                <a:cs typeface="+mn-cs"/>
              </a:defRPr>
            </a:lvl1pPr>
          </a:lstStyle>
          <a:p>
            <a:fld id="{6AF7570D-3FBF-485D-B9B1-3278EA8094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defTabSz="457200" rtl="0" eaLnBrk="0" fontAlgn="base" hangingPunct="0">
        <a:spcBef>
          <a:spcPct val="0"/>
        </a:spcBef>
        <a:spcAft>
          <a:spcPct val="0"/>
        </a:spcAft>
        <a:buClr>
          <a:srgbClr val="000000"/>
        </a:buClr>
        <a:buSzPct val="100000"/>
        <a:buFont typeface="Times New Roman" pitchFamily="16" charset="0"/>
        <a:defRPr sz="4200">
          <a:solidFill>
            <a:srgbClr val="FFFFFF"/>
          </a:solidFill>
          <a:latin typeface="+mj-lt"/>
          <a:ea typeface="+mj-ea"/>
          <a:cs typeface="+mj-cs"/>
        </a:defRPr>
      </a:lvl1pPr>
      <a:lvl2pPr marL="742950" indent="-285750" algn="l" defTabSz="457200" rtl="0" eaLnBrk="0" fontAlgn="base" hangingPunct="0">
        <a:spcBef>
          <a:spcPct val="0"/>
        </a:spcBef>
        <a:spcAft>
          <a:spcPct val="0"/>
        </a:spcAft>
        <a:buClr>
          <a:srgbClr val="000000"/>
        </a:buClr>
        <a:buSzPct val="100000"/>
        <a:buFont typeface="Times New Roman" pitchFamily="16" charset="0"/>
        <a:defRPr sz="4200">
          <a:solidFill>
            <a:srgbClr val="FFFFFF"/>
          </a:solidFill>
          <a:latin typeface="Arial" charset="0"/>
          <a:ea typeface="SimSun" charset="0"/>
          <a:cs typeface="SimSun" charset="0"/>
        </a:defRPr>
      </a:lvl2pPr>
      <a:lvl3pPr marL="1143000" indent="-228600" algn="l" defTabSz="457200" rtl="0" eaLnBrk="0" fontAlgn="base" hangingPunct="0">
        <a:spcBef>
          <a:spcPct val="0"/>
        </a:spcBef>
        <a:spcAft>
          <a:spcPct val="0"/>
        </a:spcAft>
        <a:buClr>
          <a:srgbClr val="000000"/>
        </a:buClr>
        <a:buSzPct val="100000"/>
        <a:buFont typeface="Times New Roman" pitchFamily="16" charset="0"/>
        <a:defRPr sz="4200">
          <a:solidFill>
            <a:srgbClr val="FFFFFF"/>
          </a:solidFill>
          <a:latin typeface="Arial" charset="0"/>
          <a:ea typeface="SimSun" charset="0"/>
          <a:cs typeface="SimSun" charset="0"/>
        </a:defRPr>
      </a:lvl3pPr>
      <a:lvl4pPr marL="1600200" indent="-228600" algn="l" defTabSz="457200" rtl="0" eaLnBrk="0" fontAlgn="base" hangingPunct="0">
        <a:spcBef>
          <a:spcPct val="0"/>
        </a:spcBef>
        <a:spcAft>
          <a:spcPct val="0"/>
        </a:spcAft>
        <a:buClr>
          <a:srgbClr val="000000"/>
        </a:buClr>
        <a:buSzPct val="100000"/>
        <a:buFont typeface="Times New Roman" pitchFamily="16" charset="0"/>
        <a:defRPr sz="4200">
          <a:solidFill>
            <a:srgbClr val="FFFFFF"/>
          </a:solidFill>
          <a:latin typeface="Arial" charset="0"/>
          <a:ea typeface="SimSun" charset="0"/>
          <a:cs typeface="SimSun" charset="0"/>
        </a:defRPr>
      </a:lvl4pPr>
      <a:lvl5pPr marL="2057400" indent="-228600" algn="l" defTabSz="457200" rtl="0" eaLnBrk="0" fontAlgn="base" hangingPunct="0">
        <a:spcBef>
          <a:spcPct val="0"/>
        </a:spcBef>
        <a:spcAft>
          <a:spcPct val="0"/>
        </a:spcAft>
        <a:buClr>
          <a:srgbClr val="000000"/>
        </a:buClr>
        <a:buSzPct val="100000"/>
        <a:buFont typeface="Times New Roman" pitchFamily="16" charset="0"/>
        <a:defRPr sz="4200">
          <a:solidFill>
            <a:srgbClr val="FFFFFF"/>
          </a:solidFill>
          <a:latin typeface="Arial" charset="0"/>
          <a:ea typeface="SimSun" charset="0"/>
          <a:cs typeface="SimSun" charset="0"/>
        </a:defRPr>
      </a:lvl5pPr>
      <a:lvl6pPr marL="2514600" indent="-228600" algn="l" defTabSz="457200" rtl="0" eaLnBrk="0" fontAlgn="base" hangingPunct="0">
        <a:spcBef>
          <a:spcPct val="0"/>
        </a:spcBef>
        <a:spcAft>
          <a:spcPct val="0"/>
        </a:spcAft>
        <a:buClr>
          <a:srgbClr val="000000"/>
        </a:buClr>
        <a:buSzPct val="100000"/>
        <a:buFont typeface="Times New Roman" pitchFamily="16" charset="0"/>
        <a:defRPr sz="4200">
          <a:solidFill>
            <a:srgbClr val="FFFFFF"/>
          </a:solidFill>
          <a:latin typeface="Arial" charset="0"/>
          <a:ea typeface="SimSun" charset="0"/>
          <a:cs typeface="SimSun" charset="0"/>
        </a:defRPr>
      </a:lvl6pPr>
      <a:lvl7pPr marL="2971800" indent="-228600" algn="l" defTabSz="457200" rtl="0" eaLnBrk="0" fontAlgn="base" hangingPunct="0">
        <a:spcBef>
          <a:spcPct val="0"/>
        </a:spcBef>
        <a:spcAft>
          <a:spcPct val="0"/>
        </a:spcAft>
        <a:buClr>
          <a:srgbClr val="000000"/>
        </a:buClr>
        <a:buSzPct val="100000"/>
        <a:buFont typeface="Times New Roman" pitchFamily="16" charset="0"/>
        <a:defRPr sz="4200">
          <a:solidFill>
            <a:srgbClr val="FFFFFF"/>
          </a:solidFill>
          <a:latin typeface="Arial" charset="0"/>
          <a:ea typeface="SimSun" charset="0"/>
          <a:cs typeface="SimSun" charset="0"/>
        </a:defRPr>
      </a:lvl7pPr>
      <a:lvl8pPr marL="3429000" indent="-228600" algn="l" defTabSz="457200" rtl="0" eaLnBrk="0" fontAlgn="base" hangingPunct="0">
        <a:spcBef>
          <a:spcPct val="0"/>
        </a:spcBef>
        <a:spcAft>
          <a:spcPct val="0"/>
        </a:spcAft>
        <a:buClr>
          <a:srgbClr val="000000"/>
        </a:buClr>
        <a:buSzPct val="100000"/>
        <a:buFont typeface="Times New Roman" pitchFamily="16" charset="0"/>
        <a:defRPr sz="4200">
          <a:solidFill>
            <a:srgbClr val="FFFFFF"/>
          </a:solidFill>
          <a:latin typeface="Arial" charset="0"/>
          <a:ea typeface="SimSun" charset="0"/>
          <a:cs typeface="SimSun" charset="0"/>
        </a:defRPr>
      </a:lvl8pPr>
      <a:lvl9pPr marL="3886200" indent="-228600" algn="l" defTabSz="457200" rtl="0" eaLnBrk="0" fontAlgn="base" hangingPunct="0">
        <a:spcBef>
          <a:spcPct val="0"/>
        </a:spcBef>
        <a:spcAft>
          <a:spcPct val="0"/>
        </a:spcAft>
        <a:buClr>
          <a:srgbClr val="000000"/>
        </a:buClr>
        <a:buSzPct val="100000"/>
        <a:buFont typeface="Times New Roman" pitchFamily="16" charset="0"/>
        <a:defRPr sz="4200">
          <a:solidFill>
            <a:srgbClr val="FFFFFF"/>
          </a:solidFill>
          <a:latin typeface="Arial" charset="0"/>
          <a:ea typeface="SimSun" charset="0"/>
          <a:cs typeface="SimSun" charset="0"/>
        </a:defRPr>
      </a:lvl9pPr>
    </p:titleStyle>
    <p:bodyStyle>
      <a:lvl1pPr marL="342900" indent="-342900" algn="l" defTabSz="457200" rtl="0" eaLnBrk="0" fontAlgn="base" hangingPunct="0">
        <a:spcBef>
          <a:spcPts val="700"/>
        </a:spcBef>
        <a:spcAft>
          <a:spcPct val="0"/>
        </a:spcAft>
        <a:buClr>
          <a:srgbClr val="000000"/>
        </a:buClr>
        <a:buSzPct val="100000"/>
        <a:buFont typeface="Times New Roman" pitchFamily="16" charset="0"/>
        <a:defRPr sz="2800">
          <a:solidFill>
            <a:srgbClr val="FFFFFF"/>
          </a:solidFill>
          <a:latin typeface="+mn-lt"/>
          <a:ea typeface="+mn-ea"/>
          <a:cs typeface="+mn-cs"/>
        </a:defRPr>
      </a:lvl1pPr>
      <a:lvl2pPr marL="742950" indent="-285750" algn="l" defTabSz="457200" rtl="0" eaLnBrk="0" fontAlgn="base" hangingPunct="0">
        <a:spcBef>
          <a:spcPts val="600"/>
        </a:spcBef>
        <a:spcAft>
          <a:spcPct val="0"/>
        </a:spcAft>
        <a:buClr>
          <a:srgbClr val="000000"/>
        </a:buClr>
        <a:buSzPct val="100000"/>
        <a:buFont typeface="Times New Roman" pitchFamily="16" charset="0"/>
        <a:defRPr sz="2400">
          <a:solidFill>
            <a:srgbClr val="FFFFFF"/>
          </a:solidFill>
          <a:latin typeface="+mn-lt"/>
          <a:ea typeface="+mn-ea"/>
          <a:cs typeface="+mn-cs"/>
        </a:defRPr>
      </a:lvl2pPr>
      <a:lvl3pPr marL="1143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FFFFFF"/>
          </a:solidFill>
          <a:latin typeface="+mn-lt"/>
          <a:ea typeface="+mn-ea"/>
          <a:cs typeface="+mn-cs"/>
        </a:defRPr>
      </a:lvl3pPr>
      <a:lvl4pPr marL="1600200" indent="-228600" algn="l" defTabSz="457200" rtl="0" eaLnBrk="0" fontAlgn="base" hangingPunct="0">
        <a:spcBef>
          <a:spcPts val="450"/>
        </a:spcBef>
        <a:spcAft>
          <a:spcPct val="0"/>
        </a:spcAft>
        <a:buClr>
          <a:srgbClr val="000000"/>
        </a:buClr>
        <a:buSzPct val="100000"/>
        <a:buFont typeface="Times New Roman" pitchFamily="16" charset="0"/>
        <a:defRPr>
          <a:solidFill>
            <a:srgbClr val="FFFFFF"/>
          </a:solidFill>
          <a:latin typeface="+mn-lt"/>
          <a:ea typeface="+mn-ea"/>
          <a:cs typeface="+mn-cs"/>
        </a:defRPr>
      </a:lvl4pPr>
      <a:lvl5pPr marL="2057400" indent="-228600" algn="l" defTabSz="457200" rtl="0" eaLnBrk="0" fontAlgn="base" hangingPunct="0">
        <a:spcBef>
          <a:spcPts val="450"/>
        </a:spcBef>
        <a:spcAft>
          <a:spcPct val="0"/>
        </a:spcAft>
        <a:buClr>
          <a:srgbClr val="000000"/>
        </a:buClr>
        <a:buSzPct val="100000"/>
        <a:buFont typeface="Times New Roman" pitchFamily="16" charset="0"/>
        <a:defRPr>
          <a:solidFill>
            <a:srgbClr val="FFFFFF"/>
          </a:solidFill>
          <a:latin typeface="+mn-lt"/>
          <a:ea typeface="+mn-ea"/>
          <a:cs typeface="+mn-cs"/>
        </a:defRPr>
      </a:lvl5pPr>
      <a:lvl6pPr marL="2514600" indent="-228600" algn="l" defTabSz="457200" rtl="0" eaLnBrk="0" fontAlgn="base" hangingPunct="0">
        <a:spcBef>
          <a:spcPts val="450"/>
        </a:spcBef>
        <a:spcAft>
          <a:spcPct val="0"/>
        </a:spcAft>
        <a:buClr>
          <a:srgbClr val="000000"/>
        </a:buClr>
        <a:buSzPct val="100000"/>
        <a:buFont typeface="Times New Roman" pitchFamily="16" charset="0"/>
        <a:defRPr>
          <a:solidFill>
            <a:srgbClr val="FFFFFF"/>
          </a:solidFill>
          <a:latin typeface="+mn-lt"/>
          <a:ea typeface="+mn-ea"/>
          <a:cs typeface="+mn-cs"/>
        </a:defRPr>
      </a:lvl6pPr>
      <a:lvl7pPr marL="2971800" indent="-228600" algn="l" defTabSz="457200" rtl="0" eaLnBrk="0" fontAlgn="base" hangingPunct="0">
        <a:spcBef>
          <a:spcPts val="450"/>
        </a:spcBef>
        <a:spcAft>
          <a:spcPct val="0"/>
        </a:spcAft>
        <a:buClr>
          <a:srgbClr val="000000"/>
        </a:buClr>
        <a:buSzPct val="100000"/>
        <a:buFont typeface="Times New Roman" pitchFamily="16" charset="0"/>
        <a:defRPr>
          <a:solidFill>
            <a:srgbClr val="FFFFFF"/>
          </a:solidFill>
          <a:latin typeface="+mn-lt"/>
          <a:ea typeface="+mn-ea"/>
          <a:cs typeface="+mn-cs"/>
        </a:defRPr>
      </a:lvl7pPr>
      <a:lvl8pPr marL="3429000" indent="-228600" algn="l" defTabSz="457200" rtl="0" eaLnBrk="0" fontAlgn="base" hangingPunct="0">
        <a:spcBef>
          <a:spcPts val="450"/>
        </a:spcBef>
        <a:spcAft>
          <a:spcPct val="0"/>
        </a:spcAft>
        <a:buClr>
          <a:srgbClr val="000000"/>
        </a:buClr>
        <a:buSzPct val="100000"/>
        <a:buFont typeface="Times New Roman" pitchFamily="16" charset="0"/>
        <a:defRPr>
          <a:solidFill>
            <a:srgbClr val="FFFFFF"/>
          </a:solidFill>
          <a:latin typeface="+mn-lt"/>
          <a:ea typeface="+mn-ea"/>
          <a:cs typeface="+mn-cs"/>
        </a:defRPr>
      </a:lvl8pPr>
      <a:lvl9pPr marL="3886200" indent="-228600" algn="l" defTabSz="457200" rtl="0" eaLnBrk="0" fontAlgn="base" hangingPunct="0">
        <a:spcBef>
          <a:spcPts val="450"/>
        </a:spcBef>
        <a:spcAft>
          <a:spcPct val="0"/>
        </a:spcAft>
        <a:buClr>
          <a:srgbClr val="000000"/>
        </a:buClr>
        <a:buSzPct val="100000"/>
        <a:buFont typeface="Times New Roman" pitchFamily="16" charset="0"/>
        <a:defRPr>
          <a:solidFill>
            <a:srgbClr val="FFFFFF"/>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grpSp>
        <p:nvGrpSpPr>
          <p:cNvPr id="2049" name="Group 1"/>
          <p:cNvGrpSpPr>
            <a:grpSpLocks/>
          </p:cNvGrpSpPr>
          <p:nvPr/>
        </p:nvGrpSpPr>
        <p:grpSpPr bwMode="auto">
          <a:xfrm>
            <a:off x="0" y="927100"/>
            <a:ext cx="8990013" cy="4494213"/>
            <a:chOff x="0" y="584"/>
            <a:chExt cx="5663" cy="2831"/>
          </a:xfrm>
        </p:grpSpPr>
        <p:sp>
          <p:nvSpPr>
            <p:cNvPr id="2050" name="AutoShape 2"/>
            <p:cNvSpPr>
              <a:spLocks noChangeArrowheads="1"/>
            </p:cNvSpPr>
            <p:nvPr/>
          </p:nvSpPr>
          <p:spPr bwMode="auto">
            <a:xfrm>
              <a:off x="432" y="1304"/>
              <a:ext cx="4656" cy="2112"/>
            </a:xfrm>
            <a:prstGeom prst="roundRect">
              <a:avLst>
                <a:gd name="adj" fmla="val 16667"/>
              </a:avLst>
            </a:prstGeom>
            <a:noFill/>
            <a:ln w="50760">
              <a:solidFill>
                <a:srgbClr val="CC6600"/>
              </a:solidFill>
              <a:miter lim="800000"/>
              <a:headEnd/>
              <a:tailEnd/>
            </a:ln>
            <a:effectLst/>
          </p:spPr>
          <p:txBody>
            <a:bodyPr wrap="none" anchor="ctr"/>
            <a:lstStyle/>
            <a:p>
              <a:endParaRPr lang="en-US"/>
            </a:p>
          </p:txBody>
        </p:sp>
        <p:sp>
          <p:nvSpPr>
            <p:cNvPr id="2051" name="Rectangle 3"/>
            <p:cNvSpPr>
              <a:spLocks noChangeArrowheads="1"/>
            </p:cNvSpPr>
            <p:nvPr/>
          </p:nvSpPr>
          <p:spPr bwMode="auto">
            <a:xfrm>
              <a:off x="144" y="584"/>
              <a:ext cx="4512" cy="624"/>
            </a:xfrm>
            <a:prstGeom prst="rect">
              <a:avLst/>
            </a:prstGeom>
            <a:solidFill>
              <a:srgbClr val="800000"/>
            </a:solidFill>
            <a:ln w="57240">
              <a:solidFill>
                <a:srgbClr val="CC6600"/>
              </a:solidFill>
              <a:miter lim="800000"/>
              <a:headEnd/>
              <a:tailEnd/>
            </a:ln>
            <a:effectLst/>
          </p:spPr>
          <p:txBody>
            <a:bodyPr wrap="none" anchor="ctr"/>
            <a:lstStyle/>
            <a:p>
              <a:endParaRPr lang="en-US"/>
            </a:p>
          </p:txBody>
        </p:sp>
        <p:sp>
          <p:nvSpPr>
            <p:cNvPr id="2052" name="Freeform 4"/>
            <p:cNvSpPr>
              <a:spLocks noChangeArrowheads="1"/>
            </p:cNvSpPr>
            <p:nvPr/>
          </p:nvSpPr>
          <p:spPr bwMode="auto">
            <a:xfrm>
              <a:off x="0" y="872"/>
              <a:ext cx="5664" cy="1152"/>
            </a:xfrm>
            <a:custGeom>
              <a:avLst/>
              <a:gdLst>
                <a:gd name="T0" fmla="*/ 0 w 4917"/>
                <a:gd name="T1" fmla="*/ 0 h 1000"/>
                <a:gd name="T2" fmla="*/ 4416 w 4917"/>
                <a:gd name="T3" fmla="*/ 0 h 1000"/>
                <a:gd name="T4" fmla="*/ 4917 w 4917"/>
                <a:gd name="T5" fmla="*/ 500 h 1000"/>
                <a:gd name="T6" fmla="*/ 4417 w 4917"/>
                <a:gd name="T7" fmla="*/ 1000 h 1000"/>
                <a:gd name="T8" fmla="*/ 0 w 4917"/>
                <a:gd name="T9" fmla="*/ 1000 h 1000"/>
                <a:gd name="T10" fmla="*/ 0 w 4917"/>
                <a:gd name="T11" fmla="*/ 0 h 1000"/>
                <a:gd name="T12" fmla="*/ 2459 w 4917"/>
                <a:gd name="T13" fmla="*/ 1000 h 1000"/>
              </a:gdLst>
              <a:ahLst/>
              <a:cxnLst>
                <a:cxn ang="0">
                  <a:pos x="T0" y="T1"/>
                </a:cxn>
                <a:cxn ang="0">
                  <a:pos x="T2" y="T3"/>
                </a:cxn>
                <a:cxn ang="0">
                  <a:pos x="T4" y="T5"/>
                </a:cxn>
                <a:cxn ang="0">
                  <a:pos x="T6" y="T7"/>
                </a:cxn>
                <a:cxn ang="0">
                  <a:pos x="T8" y="T9"/>
                </a:cxn>
              </a:cxnLst>
              <a:rect l="T10" t="T11" r="T12" b="T13"/>
              <a:pathLst>
                <a:path w="4917" h="1000">
                  <a:moveTo>
                    <a:pt x="0" y="0"/>
                  </a:moveTo>
                  <a:lnTo>
                    <a:pt x="4416" y="0"/>
                  </a:lnTo>
                  <a:cubicBezTo>
                    <a:pt x="4693" y="0"/>
                    <a:pt x="4917" y="223"/>
                    <a:pt x="4917" y="500"/>
                  </a:cubicBezTo>
                  <a:cubicBezTo>
                    <a:pt x="4917" y="776"/>
                    <a:pt x="4693" y="999"/>
                    <a:pt x="4417" y="1000"/>
                  </a:cubicBezTo>
                  <a:lnTo>
                    <a:pt x="0" y="1000"/>
                  </a:lnTo>
                  <a:close/>
                </a:path>
              </a:pathLst>
            </a:custGeom>
            <a:solidFill>
              <a:srgbClr val="CC3300"/>
            </a:solidFill>
            <a:ln w="9525">
              <a:noFill/>
              <a:round/>
              <a:headEnd/>
              <a:tailEnd/>
            </a:ln>
            <a:effectLst/>
          </p:spPr>
          <p:txBody>
            <a:bodyPr wrap="none" anchor="ctr"/>
            <a:lstStyle/>
            <a:p>
              <a:endParaRPr lang="en-US"/>
            </a:p>
          </p:txBody>
        </p:sp>
        <p:sp>
          <p:nvSpPr>
            <p:cNvPr id="2053" name="Line 5"/>
            <p:cNvSpPr>
              <a:spLocks noChangeShapeType="1"/>
            </p:cNvSpPr>
            <p:nvPr/>
          </p:nvSpPr>
          <p:spPr bwMode="auto">
            <a:xfrm>
              <a:off x="0" y="1928"/>
              <a:ext cx="5232" cy="1"/>
            </a:xfrm>
            <a:prstGeom prst="line">
              <a:avLst/>
            </a:prstGeom>
            <a:noFill/>
            <a:ln w="50760">
              <a:solidFill>
                <a:srgbClr val="800000"/>
              </a:solidFill>
              <a:miter lim="800000"/>
              <a:headEnd/>
              <a:tailEnd/>
            </a:ln>
            <a:effectLst/>
          </p:spPr>
          <p:txBody>
            <a:bodyPr/>
            <a:lstStyle/>
            <a:p>
              <a:endParaRPr lang="en-US"/>
            </a:p>
          </p:txBody>
        </p:sp>
      </p:grpSp>
      <p:sp>
        <p:nvSpPr>
          <p:cNvPr id="2054" name="Rectangle 6"/>
          <p:cNvSpPr>
            <a:spLocks noGrp="1" noChangeArrowheads="1"/>
          </p:cNvSpPr>
          <p:nvPr>
            <p:ph type="title"/>
          </p:nvPr>
        </p:nvSpPr>
        <p:spPr bwMode="auto">
          <a:xfrm>
            <a:off x="195263" y="228600"/>
            <a:ext cx="8012112" cy="911225"/>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2055" name="Rectangle 7"/>
          <p:cNvSpPr>
            <a:spLocks noGrp="1" noChangeArrowheads="1"/>
          </p:cNvSpPr>
          <p:nvPr>
            <p:ph type="body" idx="1"/>
          </p:nvPr>
        </p:nvSpPr>
        <p:spPr bwMode="auto">
          <a:xfrm>
            <a:off x="609600" y="1600200"/>
            <a:ext cx="7921625" cy="44164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056" name="Text Box 8"/>
          <p:cNvSpPr txBox="1">
            <a:spLocks noChangeArrowheads="1"/>
          </p:cNvSpPr>
          <p:nvPr/>
        </p:nvSpPr>
        <p:spPr bwMode="auto">
          <a:xfrm>
            <a:off x="457200" y="6248400"/>
            <a:ext cx="2133600" cy="471488"/>
          </a:xfrm>
          <a:prstGeom prst="rect">
            <a:avLst/>
          </a:prstGeom>
          <a:noFill/>
          <a:ln w="9525">
            <a:noFill/>
            <a:round/>
            <a:headEnd/>
            <a:tailEnd/>
          </a:ln>
          <a:effectLst/>
        </p:spPr>
        <p:txBody>
          <a:bodyPr wrap="none" anchor="ctr"/>
          <a:lstStyle/>
          <a:p>
            <a:endParaRPr lang="en-US"/>
          </a:p>
        </p:txBody>
      </p:sp>
      <p:sp>
        <p:nvSpPr>
          <p:cNvPr id="2057" name="Text Box 9"/>
          <p:cNvSpPr txBox="1">
            <a:spLocks noChangeArrowheads="1"/>
          </p:cNvSpPr>
          <p:nvPr/>
        </p:nvSpPr>
        <p:spPr bwMode="auto">
          <a:xfrm>
            <a:off x="3124200" y="6253163"/>
            <a:ext cx="2895600" cy="457200"/>
          </a:xfrm>
          <a:prstGeom prst="rect">
            <a:avLst/>
          </a:prstGeom>
          <a:noFill/>
          <a:ln w="9525">
            <a:noFill/>
            <a:round/>
            <a:headEnd/>
            <a:tailEnd/>
          </a:ln>
          <a:effectLst/>
        </p:spPr>
        <p:txBody>
          <a:bodyPr wrap="none" anchor="ctr"/>
          <a:lstStyle/>
          <a:p>
            <a:endParaRPr lang="en-US"/>
          </a:p>
        </p:txBody>
      </p:sp>
      <p:sp>
        <p:nvSpPr>
          <p:cNvPr id="2058" name="Rectangle 10"/>
          <p:cNvSpPr>
            <a:spLocks noGrp="1" noChangeArrowheads="1"/>
          </p:cNvSpPr>
          <p:nvPr>
            <p:ph type="sldNum"/>
          </p:nvPr>
        </p:nvSpPr>
        <p:spPr bwMode="auto">
          <a:xfrm>
            <a:off x="6553200" y="6248400"/>
            <a:ext cx="2130425" cy="468313"/>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hangingPunct="1">
              <a:buClrTx/>
              <a:buFontTx/>
              <a:buNone/>
              <a:tabLst>
                <a:tab pos="723900" algn="l"/>
                <a:tab pos="1447800" algn="l"/>
              </a:tabLst>
              <a:defRPr sz="1200">
                <a:solidFill>
                  <a:srgbClr val="FFFFFF"/>
                </a:solidFill>
                <a:latin typeface="Arial Black" pitchFamily="32" charset="0"/>
                <a:cs typeface="Arial Unicode MS" charset="0"/>
              </a:defRPr>
            </a:lvl1pPr>
          </a:lstStyle>
          <a:p>
            <a:fld id="{0D5577C1-23ED-4651-8169-55305096479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457200" rtl="0" eaLnBrk="0" fontAlgn="base" hangingPunct="0">
        <a:spcBef>
          <a:spcPct val="0"/>
        </a:spcBef>
        <a:spcAft>
          <a:spcPct val="0"/>
        </a:spcAft>
        <a:buClr>
          <a:srgbClr val="000000"/>
        </a:buClr>
        <a:buSzPct val="100000"/>
        <a:buFont typeface="Times New Roman" pitchFamily="16" charset="0"/>
        <a:defRPr sz="4200">
          <a:solidFill>
            <a:srgbClr val="FFFFFF"/>
          </a:solidFill>
          <a:latin typeface="+mj-lt"/>
          <a:ea typeface="+mj-ea"/>
          <a:cs typeface="+mj-cs"/>
        </a:defRPr>
      </a:lvl1pPr>
      <a:lvl2pPr marL="742950" indent="-285750" algn="l" defTabSz="457200" rtl="0" eaLnBrk="0" fontAlgn="base" hangingPunct="0">
        <a:spcBef>
          <a:spcPct val="0"/>
        </a:spcBef>
        <a:spcAft>
          <a:spcPct val="0"/>
        </a:spcAft>
        <a:buClr>
          <a:srgbClr val="000000"/>
        </a:buClr>
        <a:buSzPct val="100000"/>
        <a:buFont typeface="Times New Roman" pitchFamily="16" charset="0"/>
        <a:defRPr sz="4200">
          <a:solidFill>
            <a:srgbClr val="FFFFFF"/>
          </a:solidFill>
          <a:latin typeface="Arial" charset="0"/>
          <a:ea typeface="SimSun" charset="0"/>
          <a:cs typeface="SimSun" charset="0"/>
        </a:defRPr>
      </a:lvl2pPr>
      <a:lvl3pPr marL="1143000" indent="-228600" algn="l" defTabSz="457200" rtl="0" eaLnBrk="0" fontAlgn="base" hangingPunct="0">
        <a:spcBef>
          <a:spcPct val="0"/>
        </a:spcBef>
        <a:spcAft>
          <a:spcPct val="0"/>
        </a:spcAft>
        <a:buClr>
          <a:srgbClr val="000000"/>
        </a:buClr>
        <a:buSzPct val="100000"/>
        <a:buFont typeface="Times New Roman" pitchFamily="16" charset="0"/>
        <a:defRPr sz="4200">
          <a:solidFill>
            <a:srgbClr val="FFFFFF"/>
          </a:solidFill>
          <a:latin typeface="Arial" charset="0"/>
          <a:ea typeface="SimSun" charset="0"/>
          <a:cs typeface="SimSun" charset="0"/>
        </a:defRPr>
      </a:lvl3pPr>
      <a:lvl4pPr marL="1600200" indent="-228600" algn="l" defTabSz="457200" rtl="0" eaLnBrk="0" fontAlgn="base" hangingPunct="0">
        <a:spcBef>
          <a:spcPct val="0"/>
        </a:spcBef>
        <a:spcAft>
          <a:spcPct val="0"/>
        </a:spcAft>
        <a:buClr>
          <a:srgbClr val="000000"/>
        </a:buClr>
        <a:buSzPct val="100000"/>
        <a:buFont typeface="Times New Roman" pitchFamily="16" charset="0"/>
        <a:defRPr sz="4200">
          <a:solidFill>
            <a:srgbClr val="FFFFFF"/>
          </a:solidFill>
          <a:latin typeface="Arial" charset="0"/>
          <a:ea typeface="SimSun" charset="0"/>
          <a:cs typeface="SimSun" charset="0"/>
        </a:defRPr>
      </a:lvl4pPr>
      <a:lvl5pPr marL="2057400" indent="-228600" algn="l" defTabSz="457200" rtl="0" eaLnBrk="0" fontAlgn="base" hangingPunct="0">
        <a:spcBef>
          <a:spcPct val="0"/>
        </a:spcBef>
        <a:spcAft>
          <a:spcPct val="0"/>
        </a:spcAft>
        <a:buClr>
          <a:srgbClr val="000000"/>
        </a:buClr>
        <a:buSzPct val="100000"/>
        <a:buFont typeface="Times New Roman" pitchFamily="16" charset="0"/>
        <a:defRPr sz="4200">
          <a:solidFill>
            <a:srgbClr val="FFFFFF"/>
          </a:solidFill>
          <a:latin typeface="Arial" charset="0"/>
          <a:ea typeface="SimSun" charset="0"/>
          <a:cs typeface="SimSun" charset="0"/>
        </a:defRPr>
      </a:lvl5pPr>
      <a:lvl6pPr marL="2514600" indent="-228600" algn="l" defTabSz="457200" rtl="0" eaLnBrk="0" fontAlgn="base" hangingPunct="0">
        <a:spcBef>
          <a:spcPct val="0"/>
        </a:spcBef>
        <a:spcAft>
          <a:spcPct val="0"/>
        </a:spcAft>
        <a:buClr>
          <a:srgbClr val="000000"/>
        </a:buClr>
        <a:buSzPct val="100000"/>
        <a:buFont typeface="Times New Roman" pitchFamily="16" charset="0"/>
        <a:defRPr sz="4200">
          <a:solidFill>
            <a:srgbClr val="FFFFFF"/>
          </a:solidFill>
          <a:latin typeface="Arial" charset="0"/>
          <a:ea typeface="SimSun" charset="0"/>
          <a:cs typeface="SimSun" charset="0"/>
        </a:defRPr>
      </a:lvl6pPr>
      <a:lvl7pPr marL="2971800" indent="-228600" algn="l" defTabSz="457200" rtl="0" eaLnBrk="0" fontAlgn="base" hangingPunct="0">
        <a:spcBef>
          <a:spcPct val="0"/>
        </a:spcBef>
        <a:spcAft>
          <a:spcPct val="0"/>
        </a:spcAft>
        <a:buClr>
          <a:srgbClr val="000000"/>
        </a:buClr>
        <a:buSzPct val="100000"/>
        <a:buFont typeface="Times New Roman" pitchFamily="16" charset="0"/>
        <a:defRPr sz="4200">
          <a:solidFill>
            <a:srgbClr val="FFFFFF"/>
          </a:solidFill>
          <a:latin typeface="Arial" charset="0"/>
          <a:ea typeface="SimSun" charset="0"/>
          <a:cs typeface="SimSun" charset="0"/>
        </a:defRPr>
      </a:lvl7pPr>
      <a:lvl8pPr marL="3429000" indent="-228600" algn="l" defTabSz="457200" rtl="0" eaLnBrk="0" fontAlgn="base" hangingPunct="0">
        <a:spcBef>
          <a:spcPct val="0"/>
        </a:spcBef>
        <a:spcAft>
          <a:spcPct val="0"/>
        </a:spcAft>
        <a:buClr>
          <a:srgbClr val="000000"/>
        </a:buClr>
        <a:buSzPct val="100000"/>
        <a:buFont typeface="Times New Roman" pitchFamily="16" charset="0"/>
        <a:defRPr sz="4200">
          <a:solidFill>
            <a:srgbClr val="FFFFFF"/>
          </a:solidFill>
          <a:latin typeface="Arial" charset="0"/>
          <a:ea typeface="SimSun" charset="0"/>
          <a:cs typeface="SimSun" charset="0"/>
        </a:defRPr>
      </a:lvl8pPr>
      <a:lvl9pPr marL="3886200" indent="-228600" algn="l" defTabSz="457200" rtl="0" eaLnBrk="0" fontAlgn="base" hangingPunct="0">
        <a:spcBef>
          <a:spcPct val="0"/>
        </a:spcBef>
        <a:spcAft>
          <a:spcPct val="0"/>
        </a:spcAft>
        <a:buClr>
          <a:srgbClr val="000000"/>
        </a:buClr>
        <a:buSzPct val="100000"/>
        <a:buFont typeface="Times New Roman" pitchFamily="16" charset="0"/>
        <a:defRPr sz="4200">
          <a:solidFill>
            <a:srgbClr val="FFFFFF"/>
          </a:solidFill>
          <a:latin typeface="Arial" charset="0"/>
          <a:ea typeface="SimSun" charset="0"/>
          <a:cs typeface="SimSun" charset="0"/>
        </a:defRPr>
      </a:lvl9pPr>
    </p:titleStyle>
    <p:bodyStyle>
      <a:lvl1pPr marL="342900" indent="-342900" algn="l" defTabSz="457200" rtl="0" eaLnBrk="0" fontAlgn="base" hangingPunct="0">
        <a:spcBef>
          <a:spcPts val="700"/>
        </a:spcBef>
        <a:spcAft>
          <a:spcPct val="0"/>
        </a:spcAft>
        <a:buClr>
          <a:srgbClr val="000000"/>
        </a:buClr>
        <a:buSzPct val="100000"/>
        <a:buFont typeface="Times New Roman" pitchFamily="16" charset="0"/>
        <a:defRPr sz="2800">
          <a:solidFill>
            <a:srgbClr val="FFFFFF"/>
          </a:solidFill>
          <a:latin typeface="+mn-lt"/>
          <a:ea typeface="+mn-ea"/>
          <a:cs typeface="+mn-cs"/>
        </a:defRPr>
      </a:lvl1pPr>
      <a:lvl2pPr marL="742950" indent="-285750" algn="l" defTabSz="457200" rtl="0" eaLnBrk="0" fontAlgn="base" hangingPunct="0">
        <a:spcBef>
          <a:spcPts val="600"/>
        </a:spcBef>
        <a:spcAft>
          <a:spcPct val="0"/>
        </a:spcAft>
        <a:buClr>
          <a:srgbClr val="000000"/>
        </a:buClr>
        <a:buSzPct val="100000"/>
        <a:buFont typeface="Times New Roman" pitchFamily="16" charset="0"/>
        <a:defRPr sz="2400">
          <a:solidFill>
            <a:srgbClr val="FFFFFF"/>
          </a:solidFill>
          <a:latin typeface="+mn-lt"/>
          <a:ea typeface="+mn-ea"/>
          <a:cs typeface="+mn-cs"/>
        </a:defRPr>
      </a:lvl2pPr>
      <a:lvl3pPr marL="1143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FFFFFF"/>
          </a:solidFill>
          <a:latin typeface="+mn-lt"/>
          <a:ea typeface="+mn-ea"/>
          <a:cs typeface="+mn-cs"/>
        </a:defRPr>
      </a:lvl3pPr>
      <a:lvl4pPr marL="1600200" indent="-228600" algn="l" defTabSz="457200" rtl="0" eaLnBrk="0" fontAlgn="base" hangingPunct="0">
        <a:spcBef>
          <a:spcPts val="450"/>
        </a:spcBef>
        <a:spcAft>
          <a:spcPct val="0"/>
        </a:spcAft>
        <a:buClr>
          <a:srgbClr val="000000"/>
        </a:buClr>
        <a:buSzPct val="100000"/>
        <a:buFont typeface="Times New Roman" pitchFamily="16" charset="0"/>
        <a:defRPr>
          <a:solidFill>
            <a:srgbClr val="FFFFFF"/>
          </a:solidFill>
          <a:latin typeface="+mn-lt"/>
          <a:ea typeface="+mn-ea"/>
          <a:cs typeface="+mn-cs"/>
        </a:defRPr>
      </a:lvl4pPr>
      <a:lvl5pPr marL="2057400" indent="-228600" algn="l" defTabSz="457200" rtl="0" eaLnBrk="0" fontAlgn="base" hangingPunct="0">
        <a:spcBef>
          <a:spcPts val="450"/>
        </a:spcBef>
        <a:spcAft>
          <a:spcPct val="0"/>
        </a:spcAft>
        <a:buClr>
          <a:srgbClr val="000000"/>
        </a:buClr>
        <a:buSzPct val="100000"/>
        <a:buFont typeface="Times New Roman" pitchFamily="16" charset="0"/>
        <a:defRPr>
          <a:solidFill>
            <a:srgbClr val="FFFFFF"/>
          </a:solidFill>
          <a:latin typeface="+mn-lt"/>
          <a:ea typeface="+mn-ea"/>
          <a:cs typeface="+mn-cs"/>
        </a:defRPr>
      </a:lvl5pPr>
      <a:lvl6pPr marL="2514600" indent="-228600" algn="l" defTabSz="457200" rtl="0" eaLnBrk="0" fontAlgn="base" hangingPunct="0">
        <a:spcBef>
          <a:spcPts val="450"/>
        </a:spcBef>
        <a:spcAft>
          <a:spcPct val="0"/>
        </a:spcAft>
        <a:buClr>
          <a:srgbClr val="000000"/>
        </a:buClr>
        <a:buSzPct val="100000"/>
        <a:buFont typeface="Times New Roman" pitchFamily="16" charset="0"/>
        <a:defRPr>
          <a:solidFill>
            <a:srgbClr val="FFFFFF"/>
          </a:solidFill>
          <a:latin typeface="+mn-lt"/>
          <a:ea typeface="+mn-ea"/>
          <a:cs typeface="+mn-cs"/>
        </a:defRPr>
      </a:lvl6pPr>
      <a:lvl7pPr marL="2971800" indent="-228600" algn="l" defTabSz="457200" rtl="0" eaLnBrk="0" fontAlgn="base" hangingPunct="0">
        <a:spcBef>
          <a:spcPts val="450"/>
        </a:spcBef>
        <a:spcAft>
          <a:spcPct val="0"/>
        </a:spcAft>
        <a:buClr>
          <a:srgbClr val="000000"/>
        </a:buClr>
        <a:buSzPct val="100000"/>
        <a:buFont typeface="Times New Roman" pitchFamily="16" charset="0"/>
        <a:defRPr>
          <a:solidFill>
            <a:srgbClr val="FFFFFF"/>
          </a:solidFill>
          <a:latin typeface="+mn-lt"/>
          <a:ea typeface="+mn-ea"/>
          <a:cs typeface="+mn-cs"/>
        </a:defRPr>
      </a:lvl7pPr>
      <a:lvl8pPr marL="3429000" indent="-228600" algn="l" defTabSz="457200" rtl="0" eaLnBrk="0" fontAlgn="base" hangingPunct="0">
        <a:spcBef>
          <a:spcPts val="450"/>
        </a:spcBef>
        <a:spcAft>
          <a:spcPct val="0"/>
        </a:spcAft>
        <a:buClr>
          <a:srgbClr val="000000"/>
        </a:buClr>
        <a:buSzPct val="100000"/>
        <a:buFont typeface="Times New Roman" pitchFamily="16" charset="0"/>
        <a:defRPr>
          <a:solidFill>
            <a:srgbClr val="FFFFFF"/>
          </a:solidFill>
          <a:latin typeface="+mn-lt"/>
          <a:ea typeface="+mn-ea"/>
          <a:cs typeface="+mn-cs"/>
        </a:defRPr>
      </a:lvl8pPr>
      <a:lvl9pPr marL="3886200" indent="-228600" algn="l" defTabSz="457200" rtl="0" eaLnBrk="0" fontAlgn="base" hangingPunct="0">
        <a:spcBef>
          <a:spcPts val="450"/>
        </a:spcBef>
        <a:spcAft>
          <a:spcPct val="0"/>
        </a:spcAft>
        <a:buClr>
          <a:srgbClr val="000000"/>
        </a:buClr>
        <a:buSzPct val="100000"/>
        <a:buFont typeface="Times New Roman" pitchFamily="16" charset="0"/>
        <a:defRPr>
          <a:solidFill>
            <a:srgbClr val="FFFFFF"/>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mike2.openmethodology.org/" TargetMode="External"/><Relationship Id="rId3" Type="http://schemas.openxmlformats.org/officeDocument/2006/relationships/hyperlink" Target="http://www.amazon.com/Data-Modeling-Business-Handbook-High-Level/dp/0977140075" TargetMode="External"/><Relationship Id="rId7" Type="http://schemas.openxmlformats.org/officeDocument/2006/relationships/hyperlink" Target="http://twibes.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b-eye-network.com/" TargetMode="External"/><Relationship Id="rId5" Type="http://schemas.openxmlformats.org/officeDocument/2006/relationships/hyperlink" Target="http://www.tdan.com/" TargetMode="External"/><Relationship Id="rId4" Type="http://schemas.openxmlformats.org/officeDocument/2006/relationships/hyperlink" Target="http://www.tdwi.or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228600" y="1427163"/>
            <a:ext cx="8077200" cy="1609725"/>
          </a:xfrm>
          <a:prstGeom prst="rect">
            <a:avLst/>
          </a:prstGeom>
          <a:noFill/>
          <a:ln w="9525">
            <a:noFill/>
            <a:round/>
            <a:headEnd/>
            <a:tailEnd/>
          </a:ln>
          <a:effectLst/>
        </p:spPr>
        <p:txBody>
          <a:bodyPr anchor="ctr"/>
          <a:lstStyle/>
          <a:p>
            <a:pP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600" dirty="0" smtClean="0">
                <a:solidFill>
                  <a:srgbClr val="FFFFFF"/>
                </a:solidFill>
                <a:ea typeface="SimSun" charset="0"/>
                <a:cs typeface="SimSun" charset="0"/>
              </a:rPr>
              <a:t>Data Management </a:t>
            </a:r>
          </a:p>
          <a:p>
            <a:pP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600" dirty="0" smtClean="0">
                <a:solidFill>
                  <a:srgbClr val="FFFFFF"/>
                </a:solidFill>
                <a:ea typeface="SimSun" charset="0"/>
                <a:cs typeface="SimSun" charset="0"/>
              </a:rPr>
              <a:t>Bedtime Stories</a:t>
            </a:r>
            <a:endParaRPr lang="en-US" sz="4600" dirty="0">
              <a:solidFill>
                <a:srgbClr val="FFFFFF"/>
              </a:solidFill>
              <a:ea typeface="SimSun" charset="0"/>
              <a:cs typeface="SimSun" charset="0"/>
            </a:endParaRPr>
          </a:p>
        </p:txBody>
      </p:sp>
      <p:sp>
        <p:nvSpPr>
          <p:cNvPr id="4098" name="Text Box 2"/>
          <p:cNvSpPr txBox="1">
            <a:spLocks noChangeArrowheads="1"/>
          </p:cNvSpPr>
          <p:nvPr/>
        </p:nvSpPr>
        <p:spPr bwMode="auto">
          <a:xfrm>
            <a:off x="1066800" y="3441700"/>
            <a:ext cx="6629400" cy="1676400"/>
          </a:xfrm>
          <a:prstGeom prst="rect">
            <a:avLst/>
          </a:prstGeom>
          <a:noFill/>
          <a:ln w="9525">
            <a:noFill/>
            <a:round/>
            <a:headEnd/>
            <a:tailEnd/>
          </a:ln>
          <a:effectLst/>
        </p:spPr>
        <p:txBody>
          <a:bodyPr/>
          <a:lstStyle/>
          <a:p>
            <a:pPr eaLnBrk="1" hangingPunct="1">
              <a:spcBef>
                <a:spcPts val="700"/>
              </a:spcBef>
              <a:buClrTx/>
              <a:buSzPct val="8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FFFFFF"/>
                </a:solidFill>
                <a:ea typeface="SimSun" charset="0"/>
                <a:cs typeface="SimSun" charset="0"/>
              </a:rPr>
              <a:t>Paul Boal</a:t>
            </a:r>
          </a:p>
          <a:p>
            <a:pPr eaLnBrk="1" hangingPunct="1">
              <a:spcBef>
                <a:spcPts val="700"/>
              </a:spcBef>
              <a:buClrTx/>
              <a:buSzPct val="8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FFFFFF"/>
                </a:solidFill>
                <a:ea typeface="SimSun" charset="0"/>
                <a:cs typeface="SimSun" charset="0"/>
              </a:rPr>
              <a:t>Director - Solution Delivery</a:t>
            </a:r>
          </a:p>
          <a:p>
            <a:pPr eaLnBrk="1" hangingPunct="1">
              <a:spcBef>
                <a:spcPts val="700"/>
              </a:spcBef>
              <a:buClrTx/>
              <a:buSzPct val="8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FFFFFF"/>
                </a:solidFill>
                <a:ea typeface="SimSun" charset="0"/>
                <a:cs typeface="SimSun" charset="0"/>
              </a:rPr>
              <a:t>Sisters of Mercy Health System</a:t>
            </a:r>
          </a:p>
        </p:txBody>
      </p:sp>
      <p:pic>
        <p:nvPicPr>
          <p:cNvPr id="4099" name="Picture 3"/>
          <p:cNvPicPr>
            <a:picLocks noChangeAspect="1" noChangeArrowheads="1"/>
          </p:cNvPicPr>
          <p:nvPr/>
        </p:nvPicPr>
        <p:blipFill>
          <a:blip r:embed="rId3" cstate="print"/>
          <a:srcRect/>
          <a:stretch>
            <a:fillRect/>
          </a:stretch>
        </p:blipFill>
        <p:spPr bwMode="auto">
          <a:xfrm>
            <a:off x="5638800" y="3429000"/>
            <a:ext cx="2251075" cy="1077913"/>
          </a:xfrm>
          <a:prstGeom prst="rect">
            <a:avLst/>
          </a:prstGeom>
          <a:noFill/>
          <a:ln w="9525">
            <a:noFill/>
            <a:round/>
            <a:headEnd/>
            <a:tailEnd/>
          </a:ln>
          <a:effectLst/>
        </p:spPr>
      </p:pic>
      <p:sp>
        <p:nvSpPr>
          <p:cNvPr id="7" name="TextBox 6"/>
          <p:cNvSpPr txBox="1"/>
          <p:nvPr/>
        </p:nvSpPr>
        <p:spPr>
          <a:xfrm>
            <a:off x="7162800" y="6324600"/>
            <a:ext cx="1752600" cy="369332"/>
          </a:xfrm>
          <a:prstGeom prst="rect">
            <a:avLst/>
          </a:prstGeom>
          <a:noFill/>
        </p:spPr>
        <p:txBody>
          <a:bodyPr wrap="square" rtlCol="0">
            <a:spAutoFit/>
          </a:bodyPr>
          <a:lstStyle/>
          <a:p>
            <a:pPr algn="r"/>
            <a:r>
              <a:rPr lang="en-US" dirty="0" smtClean="0"/>
              <a:t>May 5, 2010</a:t>
            </a:r>
            <a:endParaRPr 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195263" y="182563"/>
            <a:ext cx="8015287" cy="1008062"/>
          </a:xfrm>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t>Lessons</a:t>
            </a:r>
          </a:p>
        </p:txBody>
      </p:sp>
      <p:sp>
        <p:nvSpPr>
          <p:cNvPr id="8194" name="Rectangle 2"/>
          <p:cNvSpPr>
            <a:spLocks noGrp="1" noChangeArrowheads="1"/>
          </p:cNvSpPr>
          <p:nvPr>
            <p:ph idx="1"/>
          </p:nvPr>
        </p:nvSpPr>
        <p:spPr>
          <a:xfrm>
            <a:off x="609600" y="1600200"/>
            <a:ext cx="7924800" cy="4513263"/>
          </a:xfrm>
          <a:ln/>
        </p:spPr>
        <p:txBody>
          <a:bodyPr/>
          <a:lstStyle/>
          <a:p>
            <a:pPr marL="339725" indent="-33972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dirty="0"/>
              <a:t>Guiding principles for data management</a:t>
            </a:r>
          </a:p>
          <a:p>
            <a:pPr marL="739775" lvl="1" indent="-28257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dirty="0"/>
              <a:t>Data is an enterprise asset</a:t>
            </a:r>
          </a:p>
          <a:p>
            <a:pPr marL="739775" lvl="1" indent="-28257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dirty="0"/>
              <a:t>Data must be </a:t>
            </a:r>
            <a:r>
              <a:rPr lang="en-US" dirty="0" smtClean="0"/>
              <a:t>managed</a:t>
            </a:r>
            <a:endParaRPr lang="en-US" dirty="0"/>
          </a:p>
          <a:p>
            <a:pPr marL="739775" lvl="1" indent="-28257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dirty="0"/>
              <a:t>Most data issues are not local in </a:t>
            </a:r>
            <a:r>
              <a:rPr lang="en-US" dirty="0" smtClean="0"/>
              <a:t>nature:</a:t>
            </a:r>
          </a:p>
          <a:p>
            <a:pPr marL="1139825" lvl="2" indent="-28257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dirty="0" smtClean="0"/>
              <a:t>Reuse of data</a:t>
            </a:r>
          </a:p>
          <a:p>
            <a:pPr marL="1139825" lvl="2" indent="-28257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dirty="0" smtClean="0"/>
              <a:t>Connections and relationships</a:t>
            </a:r>
            <a:endParaRPr lang="en-US" dirty="0"/>
          </a:p>
          <a:p>
            <a:pPr marL="739775" lvl="1" indent="-28257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dirty="0" smtClean="0"/>
              <a:t>Managing data is not like managing a business process; data is in the in-between places of business processes.</a:t>
            </a:r>
          </a:p>
          <a:p>
            <a:pPr marL="739775" lvl="1" indent="-28257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dirty="0" smtClean="0"/>
              <a:t>Strive </a:t>
            </a:r>
            <a:r>
              <a:rPr lang="en-US" dirty="0"/>
              <a:t>for spending 20% collecting, 80% analyzing (not the other way around)</a:t>
            </a:r>
          </a:p>
          <a:p>
            <a:pPr marL="339725" indent="-339725">
              <a:buClr>
                <a:srgbClr val="CC6600"/>
              </a:buClr>
              <a:buSzPct val="80000"/>
              <a:buFont typeface="Wingdings" charset="2"/>
              <a:buNone/>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endParaRPr lang="en-US" dirty="0"/>
          </a:p>
        </p:txBody>
      </p:sp>
      <p:sp>
        <p:nvSpPr>
          <p:cNvPr id="5" name="Slide Number Placeholder 4"/>
          <p:cNvSpPr>
            <a:spLocks noGrp="1"/>
          </p:cNvSpPr>
          <p:nvPr>
            <p:ph type="sldNum" idx="10"/>
          </p:nvPr>
        </p:nvSpPr>
        <p:spPr/>
        <p:txBody>
          <a:bodyPr/>
          <a:lstStyle/>
          <a:p>
            <a:fld id="{717F94C9-B046-49E6-BF95-6888ECC2DC49}" type="slidenum">
              <a:rPr lang="en-US" smtClean="0"/>
              <a:pPr/>
              <a:t>10</a:t>
            </a:fld>
            <a:endParaRPr lang="en-US"/>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195263" y="227013"/>
            <a:ext cx="8015287" cy="917575"/>
          </a:xfrm>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t>Some valuable resources</a:t>
            </a:r>
          </a:p>
        </p:txBody>
      </p:sp>
      <p:sp>
        <p:nvSpPr>
          <p:cNvPr id="9218" name="Rectangle 2"/>
          <p:cNvSpPr>
            <a:spLocks noGrp="1" noChangeArrowheads="1"/>
          </p:cNvSpPr>
          <p:nvPr>
            <p:ph idx="1"/>
          </p:nvPr>
        </p:nvSpPr>
        <p:spPr>
          <a:xfrm>
            <a:off x="609600" y="1600200"/>
            <a:ext cx="7924800" cy="4424363"/>
          </a:xfrm>
          <a:ln/>
        </p:spPr>
        <p:txBody>
          <a:bodyPr/>
          <a:lstStyle/>
          <a:p>
            <a:pPr marL="339725" indent="-33972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dirty="0" smtClean="0"/>
              <a:t>Data Modeling for the Business - </a:t>
            </a:r>
            <a:r>
              <a:rPr lang="en-US" sz="1400" dirty="0" err="1" smtClean="0">
                <a:hlinkClick r:id="rId3"/>
              </a:rPr>
              <a:t>Hoberman</a:t>
            </a:r>
            <a:endParaRPr lang="en-US" sz="1400" dirty="0" smtClean="0"/>
          </a:p>
          <a:p>
            <a:pPr marL="339725" indent="-33972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dirty="0" smtClean="0"/>
              <a:t>TDWI </a:t>
            </a:r>
            <a:r>
              <a:rPr lang="en-US" dirty="0"/>
              <a:t>- </a:t>
            </a:r>
            <a:r>
              <a:rPr lang="en-US" sz="1400" dirty="0">
                <a:solidFill>
                  <a:srgbClr val="CCCCFF"/>
                </a:solidFill>
                <a:hlinkClick r:id="rId4"/>
              </a:rPr>
              <a:t>http://www.tdwi.org</a:t>
            </a:r>
          </a:p>
          <a:p>
            <a:pPr marL="339725" indent="-33972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dirty="0"/>
              <a:t>TDAN - </a:t>
            </a:r>
            <a:r>
              <a:rPr lang="en-US" sz="1400" dirty="0">
                <a:solidFill>
                  <a:srgbClr val="CCCCFF"/>
                </a:solidFill>
                <a:hlinkClick r:id="rId5"/>
              </a:rPr>
              <a:t>http://www.tdan.com</a:t>
            </a:r>
            <a:r>
              <a:rPr lang="en-US" sz="1400" dirty="0"/>
              <a:t> </a:t>
            </a:r>
          </a:p>
          <a:p>
            <a:pPr marL="339725" indent="-33972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dirty="0"/>
              <a:t>B-Eye-Network -</a:t>
            </a:r>
            <a:r>
              <a:rPr lang="en-US" sz="1400" dirty="0"/>
              <a:t> </a:t>
            </a:r>
            <a:r>
              <a:rPr lang="en-US" sz="1400" dirty="0">
                <a:solidFill>
                  <a:srgbClr val="CCCCFF"/>
                </a:solidFill>
                <a:hlinkClick r:id="rId6"/>
              </a:rPr>
              <a:t>http://www.b-eye-network.com</a:t>
            </a:r>
            <a:r>
              <a:rPr lang="en-US" sz="1400" dirty="0"/>
              <a:t> </a:t>
            </a:r>
          </a:p>
          <a:p>
            <a:pPr marL="339725" indent="-33972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dirty="0"/>
              <a:t>Twitter -</a:t>
            </a:r>
            <a:r>
              <a:rPr lang="en-US" sz="1400" dirty="0"/>
              <a:t> </a:t>
            </a:r>
            <a:r>
              <a:rPr lang="en-US" sz="1400" dirty="0">
                <a:solidFill>
                  <a:srgbClr val="CCCCFF"/>
                </a:solidFill>
                <a:hlinkClick r:id="rId7"/>
              </a:rPr>
              <a:t>http://twibes.com</a:t>
            </a:r>
            <a:r>
              <a:rPr lang="en-US" sz="1400" dirty="0"/>
              <a:t> (</a:t>
            </a:r>
            <a:r>
              <a:rPr lang="en-US" sz="1400" dirty="0" err="1"/>
              <a:t>BusinessIntelligence</a:t>
            </a:r>
            <a:r>
              <a:rPr lang="en-US" sz="1400" dirty="0"/>
              <a:t>, </a:t>
            </a:r>
            <a:r>
              <a:rPr lang="en-US" sz="1400" dirty="0" err="1"/>
              <a:t>datamgmt</a:t>
            </a:r>
            <a:r>
              <a:rPr lang="en-US" sz="1400" dirty="0"/>
              <a:t>, </a:t>
            </a:r>
            <a:r>
              <a:rPr lang="en-US" sz="1400" dirty="0" err="1"/>
              <a:t>dataquality</a:t>
            </a:r>
            <a:r>
              <a:rPr lang="en-US" sz="1400" dirty="0"/>
              <a:t>, BI-DW)</a:t>
            </a:r>
          </a:p>
          <a:p>
            <a:pPr marL="339725" indent="-33972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dirty="0"/>
              <a:t>MIKE 2.0 - </a:t>
            </a:r>
            <a:r>
              <a:rPr lang="en-US" sz="1400" dirty="0">
                <a:solidFill>
                  <a:srgbClr val="CCCCFF"/>
                </a:solidFill>
                <a:hlinkClick r:id="rId8"/>
              </a:rPr>
              <a:t>http://mike2.openmethodology.org</a:t>
            </a:r>
            <a:r>
              <a:rPr lang="en-US" sz="1400" dirty="0"/>
              <a:t> (also on Facebook)</a:t>
            </a:r>
          </a:p>
        </p:txBody>
      </p:sp>
      <p:sp>
        <p:nvSpPr>
          <p:cNvPr id="5" name="Slide Number Placeholder 4"/>
          <p:cNvSpPr>
            <a:spLocks noGrp="1"/>
          </p:cNvSpPr>
          <p:nvPr>
            <p:ph type="sldNum" idx="10"/>
          </p:nvPr>
        </p:nvSpPr>
        <p:spPr/>
        <p:txBody>
          <a:bodyPr/>
          <a:lstStyle/>
          <a:p>
            <a:fld id="{717F94C9-B046-49E6-BF95-6888ECC2DC49}" type="slidenum">
              <a:rPr lang="en-US" smtClean="0"/>
              <a:pPr/>
              <a:t>11</a:t>
            </a:fld>
            <a:endParaRPr lang="en-US"/>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sz="2800" smtClean="0"/>
              <a:t>Value of Integrated Information</a:t>
            </a:r>
          </a:p>
        </p:txBody>
      </p:sp>
      <p:pic>
        <p:nvPicPr>
          <p:cNvPr id="56326" name="Picture 6" descr="BI_Conceptual_Current_200906"/>
          <p:cNvPicPr>
            <a:picLocks noGrp="1" noChangeAspect="1" noChangeArrowheads="1"/>
          </p:cNvPicPr>
          <p:nvPr>
            <p:ph idx="1"/>
          </p:nvPr>
        </p:nvPicPr>
        <p:blipFill>
          <a:blip r:embed="rId3" cstate="print"/>
          <a:srcRect/>
          <a:stretch>
            <a:fillRect/>
          </a:stretch>
        </p:blipFill>
        <p:spPr>
          <a:xfrm>
            <a:off x="4964113" y="1752600"/>
            <a:ext cx="3709987" cy="4572000"/>
          </a:xfrm>
        </p:spPr>
      </p:pic>
      <p:sp>
        <p:nvSpPr>
          <p:cNvPr id="56324" name="Rectangle 4"/>
          <p:cNvSpPr>
            <a:spLocks noGrp="1" noChangeArrowheads="1"/>
          </p:cNvSpPr>
          <p:nvPr>
            <p:ph type="body" sz="half" idx="4294967295"/>
          </p:nvPr>
        </p:nvSpPr>
        <p:spPr>
          <a:xfrm>
            <a:off x="0" y="1752600"/>
            <a:ext cx="4343400" cy="4572000"/>
          </a:xfrm>
        </p:spPr>
        <p:txBody>
          <a:bodyPr/>
          <a:lstStyle/>
          <a:p>
            <a:r>
              <a:rPr lang="en-US" sz="1800" dirty="0" smtClean="0"/>
              <a:t>One system or subject area alone does have value.</a:t>
            </a:r>
          </a:p>
          <a:p>
            <a:endParaRPr lang="en-US" sz="1800" dirty="0" smtClean="0"/>
          </a:p>
          <a:p>
            <a:r>
              <a:rPr lang="en-US" sz="1800" b="0" dirty="0" smtClean="0"/>
              <a:t>When you </a:t>
            </a:r>
            <a:r>
              <a:rPr lang="en-US" sz="1800" dirty="0" smtClean="0"/>
              <a:t>integrate subject areas</a:t>
            </a:r>
            <a:r>
              <a:rPr lang="en-US" sz="1800" b="0" dirty="0" smtClean="0"/>
              <a:t> together in the same system, you gain not only the value of the other data but also the </a:t>
            </a:r>
            <a:r>
              <a:rPr lang="en-US" sz="1800" dirty="0" smtClean="0"/>
              <a:t>value of the relationships</a:t>
            </a:r>
            <a:r>
              <a:rPr lang="en-US" sz="1800" b="0" dirty="0" smtClean="0"/>
              <a:t> between the subject area.</a:t>
            </a:r>
          </a:p>
          <a:p>
            <a:endParaRPr lang="en-US" sz="1800" dirty="0" smtClean="0"/>
          </a:p>
          <a:p>
            <a:r>
              <a:rPr lang="en-US" sz="1800" dirty="0" smtClean="0"/>
              <a:t>The value of </a:t>
            </a:r>
            <a:r>
              <a:rPr lang="en-US" sz="1800" i="1" dirty="0" smtClean="0"/>
              <a:t>integrated</a:t>
            </a:r>
            <a:r>
              <a:rPr lang="en-US" sz="1800" dirty="0" smtClean="0"/>
              <a:t> data grows exponentially relative to the increase in number of subject areas.</a:t>
            </a:r>
          </a:p>
        </p:txBody>
      </p:sp>
      <p:sp>
        <p:nvSpPr>
          <p:cNvPr id="6" name="Slide Number Placeholder 5"/>
          <p:cNvSpPr>
            <a:spLocks noGrp="1"/>
          </p:cNvSpPr>
          <p:nvPr>
            <p:ph type="sldNum" idx="10"/>
          </p:nvPr>
        </p:nvSpPr>
        <p:spPr/>
        <p:txBody>
          <a:bodyPr/>
          <a:lstStyle/>
          <a:p>
            <a:fld id="{717F94C9-B046-49E6-BF95-6888ECC2DC49}"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sz="2800" smtClean="0"/>
              <a:t>The Information Supply Chain</a:t>
            </a:r>
          </a:p>
        </p:txBody>
      </p:sp>
      <p:pic>
        <p:nvPicPr>
          <p:cNvPr id="53252" name="Picture 4"/>
          <p:cNvPicPr>
            <a:picLocks noGrp="1" noChangeAspect="1" noChangeArrowheads="1"/>
          </p:cNvPicPr>
          <p:nvPr>
            <p:ph idx="1"/>
          </p:nvPr>
        </p:nvPicPr>
        <p:blipFill>
          <a:blip r:embed="rId3" cstate="print"/>
          <a:srcRect/>
          <a:stretch>
            <a:fillRect/>
          </a:stretch>
        </p:blipFill>
        <p:spPr>
          <a:xfrm>
            <a:off x="2819400" y="3124200"/>
            <a:ext cx="6109855" cy="3537284"/>
          </a:xfrm>
        </p:spPr>
      </p:pic>
      <p:sp>
        <p:nvSpPr>
          <p:cNvPr id="53253" name="Rectangle 5"/>
          <p:cNvSpPr>
            <a:spLocks noGrp="1" noChangeArrowheads="1"/>
          </p:cNvSpPr>
          <p:nvPr>
            <p:ph type="body" sz="half" idx="4294967295"/>
          </p:nvPr>
        </p:nvSpPr>
        <p:spPr>
          <a:xfrm>
            <a:off x="0" y="1752600"/>
            <a:ext cx="8153400" cy="4572000"/>
          </a:xfrm>
        </p:spPr>
        <p:txBody>
          <a:bodyPr/>
          <a:lstStyle/>
          <a:p>
            <a:r>
              <a:rPr lang="en-US" sz="1800" dirty="0" smtClean="0"/>
              <a:t>All of the business processes that are necessary to:</a:t>
            </a:r>
          </a:p>
          <a:p>
            <a:pPr lvl="1"/>
            <a:r>
              <a:rPr lang="en-US" sz="1600" dirty="0" smtClean="0"/>
              <a:t>Collect data on business transactions.</a:t>
            </a:r>
          </a:p>
          <a:p>
            <a:pPr lvl="1"/>
            <a:r>
              <a:rPr lang="en-US" sz="1600" dirty="0" smtClean="0"/>
              <a:t>Transform the data into knowledge [1].</a:t>
            </a:r>
          </a:p>
          <a:p>
            <a:pPr lvl="1"/>
            <a:r>
              <a:rPr lang="en-US" sz="1600" dirty="0" smtClean="0"/>
              <a:t>Distribute the information to decision makers.</a:t>
            </a:r>
          </a:p>
          <a:p>
            <a:pPr lvl="1"/>
            <a:r>
              <a:rPr lang="en-US" sz="1600" dirty="0" smtClean="0"/>
              <a:t>Take action.</a:t>
            </a:r>
          </a:p>
          <a:p>
            <a:pPr lvl="1"/>
            <a:endParaRPr lang="en-US" sz="1600" dirty="0" smtClean="0"/>
          </a:p>
          <a:p>
            <a:pPr lvl="1"/>
            <a:endParaRPr lang="en-US" sz="1600" dirty="0" smtClean="0"/>
          </a:p>
          <a:p>
            <a:pPr lvl="1"/>
            <a:endParaRPr lang="en-US" sz="1600" dirty="0" smtClean="0"/>
          </a:p>
          <a:p>
            <a:pPr>
              <a:buFontTx/>
              <a:buNone/>
            </a:pPr>
            <a:endParaRPr lang="en-US" sz="1200" b="0" dirty="0" smtClean="0"/>
          </a:p>
          <a:p>
            <a:pPr>
              <a:buFontTx/>
              <a:buNone/>
            </a:pPr>
            <a:endParaRPr lang="en-US" sz="1200" b="0" dirty="0" smtClean="0"/>
          </a:p>
          <a:p>
            <a:pPr>
              <a:buFontTx/>
              <a:buNone/>
            </a:pPr>
            <a:r>
              <a:rPr lang="en-US" sz="1200" b="0" dirty="0" smtClean="0"/>
              <a:t>[1] </a:t>
            </a:r>
            <a:r>
              <a:rPr lang="en-US" sz="1200" b="0" dirty="0" err="1" smtClean="0"/>
              <a:t>Ackoff's</a:t>
            </a:r>
            <a:r>
              <a:rPr lang="en-US" sz="1200" b="0" dirty="0" smtClean="0"/>
              <a:t> Hierarchy:</a:t>
            </a:r>
          </a:p>
          <a:p>
            <a:pPr lvl="1"/>
            <a:r>
              <a:rPr lang="en-US" sz="1000" dirty="0" smtClean="0"/>
              <a:t>Data</a:t>
            </a:r>
          </a:p>
          <a:p>
            <a:pPr lvl="1"/>
            <a:r>
              <a:rPr lang="en-US" sz="1000" dirty="0" smtClean="0"/>
              <a:t>Information</a:t>
            </a:r>
          </a:p>
          <a:p>
            <a:pPr lvl="1"/>
            <a:r>
              <a:rPr lang="en-US" sz="1000" dirty="0" smtClean="0"/>
              <a:t>Knowledge</a:t>
            </a:r>
          </a:p>
          <a:p>
            <a:pPr lvl="1"/>
            <a:r>
              <a:rPr lang="en-US" sz="1000" dirty="0" smtClean="0"/>
              <a:t>Wisdom</a:t>
            </a:r>
          </a:p>
        </p:txBody>
      </p:sp>
      <p:sp>
        <p:nvSpPr>
          <p:cNvPr id="6" name="Slide Number Placeholder 5"/>
          <p:cNvSpPr>
            <a:spLocks noGrp="1"/>
          </p:cNvSpPr>
          <p:nvPr>
            <p:ph type="sldNum" idx="10"/>
          </p:nvPr>
        </p:nvSpPr>
        <p:spPr/>
        <p:txBody>
          <a:bodyPr/>
          <a:lstStyle/>
          <a:p>
            <a:fld id="{717F94C9-B046-49E6-BF95-6888ECC2DC49}"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z="2800" smtClean="0"/>
              <a:t>The Information Value Curve</a:t>
            </a:r>
          </a:p>
        </p:txBody>
      </p:sp>
      <p:pic>
        <p:nvPicPr>
          <p:cNvPr id="50182" name="Picture 6"/>
          <p:cNvPicPr>
            <a:picLocks noGrp="1" noChangeAspect="1" noChangeArrowheads="1"/>
          </p:cNvPicPr>
          <p:nvPr>
            <p:ph idx="1"/>
          </p:nvPr>
        </p:nvPicPr>
        <p:blipFill>
          <a:blip r:embed="rId3" cstate="print"/>
          <a:srcRect/>
          <a:stretch>
            <a:fillRect/>
          </a:stretch>
        </p:blipFill>
        <p:spPr>
          <a:xfrm>
            <a:off x="4902200" y="1676400"/>
            <a:ext cx="3784600" cy="4572000"/>
          </a:xfrm>
          <a:solidFill>
            <a:schemeClr val="bg1"/>
          </a:solidFill>
        </p:spPr>
      </p:pic>
      <p:sp>
        <p:nvSpPr>
          <p:cNvPr id="50180" name="Rectangle 4"/>
          <p:cNvSpPr>
            <a:spLocks noGrp="1" noChangeArrowheads="1"/>
          </p:cNvSpPr>
          <p:nvPr>
            <p:ph type="body" sz="half" idx="4294967295"/>
          </p:nvPr>
        </p:nvSpPr>
        <p:spPr>
          <a:xfrm>
            <a:off x="0" y="1752600"/>
            <a:ext cx="4343400" cy="4572000"/>
          </a:xfrm>
        </p:spPr>
        <p:txBody>
          <a:bodyPr/>
          <a:lstStyle/>
          <a:p>
            <a:r>
              <a:rPr lang="en-US" sz="1800" b="0" dirty="0" smtClean="0"/>
              <a:t>One variable in the value equation for a particular business decision is </a:t>
            </a:r>
            <a:r>
              <a:rPr lang="en-US" sz="1800" dirty="0" smtClean="0"/>
              <a:t>latency</a:t>
            </a:r>
            <a:r>
              <a:rPr lang="en-US" sz="1800" b="0" dirty="0" smtClean="0"/>
              <a:t>, the amount of time between a business event and the reaction to that event.</a:t>
            </a:r>
          </a:p>
          <a:p>
            <a:endParaRPr lang="en-US" sz="1800" b="0" dirty="0" smtClean="0"/>
          </a:p>
          <a:p>
            <a:r>
              <a:rPr lang="en-US" sz="1800" dirty="0" smtClean="0"/>
              <a:t>Decreasing that delay</a:t>
            </a:r>
            <a:r>
              <a:rPr lang="en-US" sz="1800" b="0" dirty="0" smtClean="0"/>
              <a:t> from monthly to weekly to daily to immediately </a:t>
            </a:r>
            <a:r>
              <a:rPr lang="en-US" sz="1800" dirty="0" smtClean="0"/>
              <a:t>increases the value</a:t>
            </a:r>
            <a:r>
              <a:rPr lang="en-US" sz="1800" b="0" dirty="0" smtClean="0"/>
              <a:t> of that decision.</a:t>
            </a:r>
          </a:p>
        </p:txBody>
      </p:sp>
      <p:sp>
        <p:nvSpPr>
          <p:cNvPr id="6" name="Slide Number Placeholder 5"/>
          <p:cNvSpPr>
            <a:spLocks noGrp="1"/>
          </p:cNvSpPr>
          <p:nvPr>
            <p:ph type="sldNum" idx="10"/>
          </p:nvPr>
        </p:nvSpPr>
        <p:spPr/>
        <p:txBody>
          <a:bodyPr/>
          <a:lstStyle/>
          <a:p>
            <a:fld id="{717F94C9-B046-49E6-BF95-6888ECC2DC49}"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2800" smtClean="0"/>
              <a:t>Mercy DW Guiding Principles</a:t>
            </a:r>
          </a:p>
        </p:txBody>
      </p:sp>
      <p:sp>
        <p:nvSpPr>
          <p:cNvPr id="19459" name="Rectangle 3"/>
          <p:cNvSpPr>
            <a:spLocks noGrp="1" noChangeArrowheads="1"/>
          </p:cNvSpPr>
          <p:nvPr>
            <p:ph idx="1"/>
          </p:nvPr>
        </p:nvSpPr>
        <p:spPr/>
        <p:txBody>
          <a:bodyPr/>
          <a:lstStyle/>
          <a:p>
            <a:pPr marL="692150" indent="-692150" algn="ctr">
              <a:buFontTx/>
              <a:buNone/>
            </a:pPr>
            <a:r>
              <a:rPr lang="en-US" sz="1100" b="0" i="1" dirty="0" smtClean="0">
                <a:solidFill>
                  <a:schemeClr val="bg1"/>
                </a:solidFill>
              </a:rPr>
              <a:t>CAVEAT:  We haven't always and don't always follow these, but they steer solutions and discussion.</a:t>
            </a:r>
          </a:p>
          <a:p>
            <a:pPr marL="1492250" lvl="2" indent="-692150"/>
            <a:endParaRPr lang="en-US" sz="300" b="0" dirty="0" smtClean="0">
              <a:solidFill>
                <a:schemeClr val="bg1"/>
              </a:solidFill>
            </a:endParaRPr>
          </a:p>
          <a:p>
            <a:pPr marL="692150" indent="-692150">
              <a:buFontTx/>
              <a:buAutoNum type="arabicPeriod"/>
            </a:pPr>
            <a:r>
              <a:rPr lang="en-US" sz="1600" b="0" dirty="0" smtClean="0">
                <a:solidFill>
                  <a:schemeClr val="bg1"/>
                </a:solidFill>
              </a:rPr>
              <a:t>The value of data is more than the sum of the parts.</a:t>
            </a:r>
          </a:p>
          <a:p>
            <a:pPr marL="692150" indent="-692150">
              <a:buFontTx/>
              <a:buAutoNum type="arabicPeriod"/>
            </a:pPr>
            <a:r>
              <a:rPr lang="en-US" sz="1600" b="0" dirty="0" smtClean="0">
                <a:solidFill>
                  <a:schemeClr val="bg1"/>
                </a:solidFill>
              </a:rPr>
              <a:t>The cost of data is the effort and loss of quality in moving it between systems.</a:t>
            </a:r>
          </a:p>
          <a:p>
            <a:pPr marL="692150" indent="-692150">
              <a:buFontTx/>
              <a:buAutoNum type="arabicPeriod"/>
            </a:pPr>
            <a:r>
              <a:rPr lang="en-US" sz="1600" b="0" dirty="0" smtClean="0">
                <a:solidFill>
                  <a:schemeClr val="bg1"/>
                </a:solidFill>
              </a:rPr>
              <a:t>Value doesn't count unless users can get to the data.</a:t>
            </a:r>
          </a:p>
          <a:p>
            <a:pPr marL="692150" indent="-692150">
              <a:buFontTx/>
              <a:buAutoNum type="arabicPeriod"/>
            </a:pPr>
            <a:r>
              <a:rPr lang="en-US" sz="1600" b="0" dirty="0" smtClean="0">
                <a:solidFill>
                  <a:schemeClr val="bg1"/>
                </a:solidFill>
              </a:rPr>
              <a:t>Users don't know what they want.</a:t>
            </a:r>
          </a:p>
          <a:p>
            <a:pPr marL="692150" indent="-692150">
              <a:buFontTx/>
              <a:buAutoNum type="arabicPeriod"/>
            </a:pPr>
            <a:r>
              <a:rPr lang="en-US" sz="1600" b="0" dirty="0" smtClean="0">
                <a:solidFill>
                  <a:schemeClr val="bg1"/>
                </a:solidFill>
              </a:rPr>
              <a:t>Users don't know how the data in their systems works.</a:t>
            </a:r>
          </a:p>
          <a:p>
            <a:pPr marL="692150" indent="-692150">
              <a:buFontTx/>
              <a:buAutoNum type="arabicPeriod"/>
            </a:pPr>
            <a:r>
              <a:rPr lang="en-US" sz="1600" b="0" dirty="0" smtClean="0">
                <a:solidFill>
                  <a:schemeClr val="bg1"/>
                </a:solidFill>
              </a:rPr>
              <a:t>Touch It, Take It, and Don't Throw It Away!</a:t>
            </a:r>
          </a:p>
          <a:p>
            <a:pPr marL="692150" indent="-692150">
              <a:buFontTx/>
              <a:buAutoNum type="arabicPeriod"/>
            </a:pPr>
            <a:r>
              <a:rPr lang="en-US" sz="1600" b="0" dirty="0" smtClean="0">
                <a:solidFill>
                  <a:schemeClr val="bg1"/>
                </a:solidFill>
              </a:rPr>
              <a:t>Copying data is expensive.  Recopying data even more so.</a:t>
            </a:r>
          </a:p>
          <a:p>
            <a:pPr marL="692150" indent="-692150">
              <a:buFontTx/>
              <a:buAutoNum type="arabicPeriod"/>
            </a:pPr>
            <a:r>
              <a:rPr lang="en-US" sz="1600" b="0" dirty="0" smtClean="0">
                <a:solidFill>
                  <a:schemeClr val="bg1"/>
                </a:solidFill>
              </a:rPr>
              <a:t>Data Warehouses are generalized toward information; Data Marts are specific to business questions.</a:t>
            </a:r>
          </a:p>
          <a:p>
            <a:pPr marL="692150" indent="-692150">
              <a:buFontTx/>
              <a:buAutoNum type="arabicPeriod"/>
            </a:pPr>
            <a:r>
              <a:rPr lang="en-US" sz="1600" b="0" dirty="0" smtClean="0">
                <a:solidFill>
                  <a:schemeClr val="bg1"/>
                </a:solidFill>
              </a:rPr>
              <a:t>Always test and validate assumptions about data and get at the data as close to the originating transaction as possible.</a:t>
            </a:r>
          </a:p>
          <a:p>
            <a:pPr marL="692150" indent="-692150">
              <a:buFontTx/>
              <a:buAutoNum type="arabicPeriod"/>
            </a:pPr>
            <a:r>
              <a:rPr lang="en-US" sz="1600" b="0" dirty="0" smtClean="0">
                <a:solidFill>
                  <a:schemeClr val="bg1"/>
                </a:solidFill>
              </a:rPr>
              <a:t>Keep asking: "and then what?"</a:t>
            </a:r>
          </a:p>
        </p:txBody>
      </p:sp>
      <p:sp>
        <p:nvSpPr>
          <p:cNvPr id="6" name="Slide Number Placeholder 5"/>
          <p:cNvSpPr>
            <a:spLocks noGrp="1"/>
          </p:cNvSpPr>
          <p:nvPr>
            <p:ph type="sldNum" idx="10"/>
          </p:nvPr>
        </p:nvSpPr>
        <p:spPr/>
        <p:txBody>
          <a:bodyPr/>
          <a:lstStyle/>
          <a:p>
            <a:fld id="{717F94C9-B046-49E6-BF95-6888ECC2DC49}" type="slidenum">
              <a:rPr lang="en-US" smtClean="0"/>
              <a:pPr/>
              <a:t>15</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95263" y="228600"/>
            <a:ext cx="8015287" cy="914400"/>
          </a:xfrm>
          <a:prstGeom prst="rect">
            <a:avLst/>
          </a:prstGeom>
          <a:noFill/>
          <a:ln w="9525">
            <a:noFill/>
            <a:round/>
            <a:headEnd/>
            <a:tailEnd/>
          </a:ln>
          <a:effectLst/>
        </p:spPr>
        <p:txBody>
          <a:bodyPr anchor="ctr"/>
          <a:lstStyle/>
          <a:p>
            <a:pP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200" dirty="0" smtClean="0">
                <a:solidFill>
                  <a:srgbClr val="FFFFFF"/>
                </a:solidFill>
                <a:ea typeface="SimSun" charset="0"/>
                <a:cs typeface="SimSun" charset="0"/>
              </a:rPr>
              <a:t>Fables &amp; Morals</a:t>
            </a:r>
            <a:endParaRPr lang="en-US" sz="4200" dirty="0">
              <a:solidFill>
                <a:srgbClr val="FFFFFF"/>
              </a:solidFill>
              <a:ea typeface="SimSun" charset="0"/>
              <a:cs typeface="SimSun" charset="0"/>
            </a:endParaRPr>
          </a:p>
        </p:txBody>
      </p:sp>
      <p:sp>
        <p:nvSpPr>
          <p:cNvPr id="5123" name="Text Box 3"/>
          <p:cNvSpPr txBox="1">
            <a:spLocks noChangeArrowheads="1"/>
          </p:cNvSpPr>
          <p:nvPr/>
        </p:nvSpPr>
        <p:spPr bwMode="auto">
          <a:xfrm>
            <a:off x="609600" y="1600200"/>
            <a:ext cx="7924800" cy="4419600"/>
          </a:xfrm>
          <a:prstGeom prst="rect">
            <a:avLst/>
          </a:prstGeom>
          <a:noFill/>
          <a:ln w="9525">
            <a:noFill/>
            <a:round/>
            <a:headEnd/>
            <a:tailEnd/>
          </a:ln>
          <a:effectLst/>
        </p:spPr>
        <p:txBody>
          <a:bodyPr/>
          <a:lstStyle/>
          <a:p>
            <a:pPr marL="339725" indent="-339725" eaLnBrk="1" hangingPunct="1">
              <a:spcBef>
                <a:spcPts val="700"/>
              </a:spcBef>
              <a:buClr>
                <a:srgbClr val="CC6600"/>
              </a:buClr>
              <a:buSzPct val="80000"/>
              <a:buFont typeface="Wingdings" charset="2"/>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800">
                <a:solidFill>
                  <a:srgbClr val="FFFFFF"/>
                </a:solidFill>
                <a:ea typeface="SimSun" charset="0"/>
                <a:cs typeface="SimSun" charset="0"/>
              </a:rPr>
              <a:t>Stories</a:t>
            </a:r>
          </a:p>
          <a:p>
            <a:pPr marL="739775" lvl="1" indent="-282575">
              <a:spcBef>
                <a:spcPts val="600"/>
              </a:spcBef>
              <a:buClr>
                <a:srgbClr val="CC6600"/>
              </a:buClr>
              <a:buSzPct val="80000"/>
              <a:buFont typeface="Wingdings" charset="2"/>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i="1">
                <a:solidFill>
                  <a:srgbClr val="FFFFFF"/>
                </a:solidFill>
                <a:ea typeface="SimSun" charset="0"/>
                <a:cs typeface="SimSun" charset="0"/>
              </a:rPr>
              <a:t>Once Upon a Consolidation</a:t>
            </a:r>
          </a:p>
          <a:p>
            <a:pPr marL="739775" lvl="1" indent="-282575">
              <a:spcBef>
                <a:spcPts val="600"/>
              </a:spcBef>
              <a:buClr>
                <a:srgbClr val="CC6600"/>
              </a:buClr>
              <a:buSzPct val="80000"/>
              <a:buFont typeface="Wingdings" charset="2"/>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i="1">
                <a:solidFill>
                  <a:srgbClr val="FFFFFF"/>
                </a:solidFill>
                <a:ea typeface="SimSun" charset="0"/>
                <a:cs typeface="SimSun" charset="0"/>
              </a:rPr>
              <a:t>And Never the Data Shall Meet</a:t>
            </a:r>
          </a:p>
          <a:p>
            <a:pPr marL="739775" lvl="1" indent="-282575">
              <a:spcBef>
                <a:spcPts val="600"/>
              </a:spcBef>
              <a:buClr>
                <a:srgbClr val="CC6600"/>
              </a:buClr>
              <a:buSzPct val="80000"/>
              <a:buFont typeface="Wingdings" charset="2"/>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400" i="1">
                <a:solidFill>
                  <a:srgbClr val="FFFFFF"/>
                </a:solidFill>
                <a:ea typeface="SimSun" charset="0"/>
                <a:cs typeface="SimSun" charset="0"/>
              </a:rPr>
              <a:t>Work Smarter not Harder</a:t>
            </a:r>
          </a:p>
          <a:p>
            <a:pPr marL="339725" indent="-339725">
              <a:spcBef>
                <a:spcPts val="700"/>
              </a:spcBef>
              <a:buClr>
                <a:srgbClr val="CC6600"/>
              </a:buClr>
              <a:buSzPct val="80000"/>
              <a:buFont typeface="Wingdings" charset="2"/>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800">
                <a:solidFill>
                  <a:srgbClr val="FFFFFF"/>
                </a:solidFill>
                <a:ea typeface="SimSun" charset="0"/>
                <a:cs typeface="SimSun" charset="0"/>
              </a:rPr>
              <a:t>Lessons</a:t>
            </a:r>
          </a:p>
          <a:p>
            <a:pPr marL="339725" indent="-339725">
              <a:spcBef>
                <a:spcPts val="700"/>
              </a:spcBef>
              <a:buClr>
                <a:srgbClr val="CC6600"/>
              </a:buClr>
              <a:buSzPct val="80000"/>
              <a:buFont typeface="Wingdings" charset="2"/>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US" sz="2800">
                <a:solidFill>
                  <a:srgbClr val="FFFFFF"/>
                </a:solidFill>
                <a:ea typeface="SimSun" charset="0"/>
                <a:cs typeface="SimSun" charset="0"/>
              </a:rPr>
              <a:t>Resources</a:t>
            </a:r>
          </a:p>
        </p:txBody>
      </p:sp>
      <p:sp>
        <p:nvSpPr>
          <p:cNvPr id="8" name="Slide Number Placeholder 7"/>
          <p:cNvSpPr>
            <a:spLocks noGrp="1"/>
          </p:cNvSpPr>
          <p:nvPr>
            <p:ph type="sldNum" idx="10"/>
          </p:nvPr>
        </p:nvSpPr>
        <p:spPr/>
        <p:txBody>
          <a:bodyPr/>
          <a:lstStyle/>
          <a:p>
            <a:fld id="{1792AF40-B1E5-4D1C-AB3A-47EDD7263975}" type="slidenum">
              <a:rPr lang="en-US" smtClean="0"/>
              <a:pPr/>
              <a:t>2</a:t>
            </a:fld>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Once Upon a Consolidation</a:t>
            </a:r>
            <a:endParaRPr lang="en-US" i="1" dirty="0"/>
          </a:p>
        </p:txBody>
      </p:sp>
      <p:sp>
        <p:nvSpPr>
          <p:cNvPr id="3" name="Content Placeholder 2"/>
          <p:cNvSpPr>
            <a:spLocks noGrp="1"/>
          </p:cNvSpPr>
          <p:nvPr>
            <p:ph idx="1"/>
          </p:nvPr>
        </p:nvSpPr>
        <p:spPr/>
        <p:txBody>
          <a:bodyPr/>
          <a:lstStyle/>
          <a:p>
            <a:r>
              <a:rPr lang="en-US" sz="2400" dirty="0" smtClean="0"/>
              <a:t>Once upon a time there was a group of women that went around starting health care facilities.  They traveled from place to place, seeing needs and providing the services needed in the communities they met.  The facilities, having grown up in different places, barely knew that they were related.</a:t>
            </a:r>
          </a:p>
          <a:p>
            <a:r>
              <a:rPr lang="en-US" sz="2400" dirty="0" smtClean="0"/>
              <a:t>One day, a big, bad wolf moved into the forest where all of the facilities lived.  He wanted to blow down their houses and eat them up.</a:t>
            </a:r>
          </a:p>
          <a:p>
            <a:r>
              <a:rPr lang="en-US" sz="2400" dirty="0" smtClean="0"/>
              <a:t>The women realized that they needed to do something to protect the facilities from the big, bad wolf…</a:t>
            </a:r>
          </a:p>
        </p:txBody>
      </p:sp>
      <p:sp>
        <p:nvSpPr>
          <p:cNvPr id="6" name="Slide Number Placeholder 5"/>
          <p:cNvSpPr>
            <a:spLocks noGrp="1"/>
          </p:cNvSpPr>
          <p:nvPr>
            <p:ph type="sldNum" idx="10"/>
          </p:nvPr>
        </p:nvSpPr>
        <p:spPr/>
        <p:txBody>
          <a:bodyPr/>
          <a:lstStyle/>
          <a:p>
            <a:fld id="{717F94C9-B046-49E6-BF95-6888ECC2DC49}"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Once Upon a Consolidation</a:t>
            </a:r>
            <a:endParaRPr lang="en-US" i="1" dirty="0"/>
          </a:p>
        </p:txBody>
      </p:sp>
      <p:sp>
        <p:nvSpPr>
          <p:cNvPr id="3" name="Content Placeholder 2"/>
          <p:cNvSpPr>
            <a:spLocks noGrp="1"/>
          </p:cNvSpPr>
          <p:nvPr>
            <p:ph idx="1"/>
          </p:nvPr>
        </p:nvSpPr>
        <p:spPr/>
        <p:txBody>
          <a:bodyPr/>
          <a:lstStyle/>
          <a:p>
            <a:r>
              <a:rPr lang="en-US" sz="2400" dirty="0" smtClean="0"/>
              <a:t>At first, they thought they could keep the facilities safe if they gave them all the same name.  But the big bad wolf wasn't fooled.  He could see that they still didn't communicate with each other or do anything the same way.</a:t>
            </a:r>
          </a:p>
          <a:p>
            <a:r>
              <a:rPr lang="en-US" sz="2400" dirty="0" smtClean="0"/>
              <a:t>Then, the women thought they could protect the facilities by using a single system to monitor them and account for their behavior and whereabouts.  But the wolf saw that this was easy to work around; they were still working in separate ways and not cooperating with each other.  The wolf was close to being able to pick off the weaker ones.</a:t>
            </a:r>
          </a:p>
        </p:txBody>
      </p:sp>
      <p:sp>
        <p:nvSpPr>
          <p:cNvPr id="5" name="Slide Number Placeholder 4"/>
          <p:cNvSpPr>
            <a:spLocks noGrp="1"/>
          </p:cNvSpPr>
          <p:nvPr>
            <p:ph type="sldNum" idx="10"/>
          </p:nvPr>
        </p:nvSpPr>
        <p:spPr/>
        <p:txBody>
          <a:bodyPr/>
          <a:lstStyle/>
          <a:p>
            <a:fld id="{717F94C9-B046-49E6-BF95-6888ECC2DC49}"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Once Upon a Consolidation</a:t>
            </a:r>
            <a:endParaRPr lang="en-US" i="1" dirty="0"/>
          </a:p>
        </p:txBody>
      </p:sp>
      <p:sp>
        <p:nvSpPr>
          <p:cNvPr id="3" name="Content Placeholder 2"/>
          <p:cNvSpPr>
            <a:spLocks noGrp="1"/>
          </p:cNvSpPr>
          <p:nvPr>
            <p:ph idx="1"/>
          </p:nvPr>
        </p:nvSpPr>
        <p:spPr/>
        <p:txBody>
          <a:bodyPr/>
          <a:lstStyle/>
          <a:p>
            <a:r>
              <a:rPr lang="en-US" sz="2400" dirty="0" smtClean="0"/>
              <a:t>Next, the women realized that in order to protect the facilities, they would need to use the same systems for their everyday business, not just accounting.  So, they spent a long time and lots of money teaching the facilities how to use new tools to do their work.</a:t>
            </a:r>
            <a:endParaRPr lang="en-US" sz="2400" dirty="0"/>
          </a:p>
          <a:p>
            <a:r>
              <a:rPr lang="en-US" sz="2400" dirty="0" smtClean="0"/>
              <a:t>The wolf was discouraged… but when he looked closer, he realized that each of the facilities was still making decisions and setting policies very much on their own.  The facilities didn't use the same language and still had to rely only on themselves for many things.  The wolf realized that it would be hard for one of the facilities to help the other, even if it wanted to!</a:t>
            </a:r>
          </a:p>
        </p:txBody>
      </p:sp>
      <p:sp>
        <p:nvSpPr>
          <p:cNvPr id="5" name="Slide Number Placeholder 4"/>
          <p:cNvSpPr>
            <a:spLocks noGrp="1"/>
          </p:cNvSpPr>
          <p:nvPr>
            <p:ph type="sldNum" idx="10"/>
          </p:nvPr>
        </p:nvSpPr>
        <p:spPr/>
        <p:txBody>
          <a:bodyPr/>
          <a:lstStyle/>
          <a:p>
            <a:fld id="{717F94C9-B046-49E6-BF95-6888ECC2DC49}"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Once Upon a Consolidation</a:t>
            </a:r>
            <a:endParaRPr lang="en-US" i="1" dirty="0"/>
          </a:p>
        </p:txBody>
      </p:sp>
      <p:sp>
        <p:nvSpPr>
          <p:cNvPr id="3" name="Content Placeholder 2"/>
          <p:cNvSpPr>
            <a:spLocks noGrp="1"/>
          </p:cNvSpPr>
          <p:nvPr>
            <p:ph idx="1"/>
          </p:nvPr>
        </p:nvSpPr>
        <p:spPr/>
        <p:txBody>
          <a:bodyPr/>
          <a:lstStyle/>
          <a:p>
            <a:r>
              <a:rPr lang="en-US" sz="2400" dirty="0" smtClean="0"/>
              <a:t>Finally, the women realized that in order to protect their facilities, they must be able to communicate effectively with each not only with the women.  So, they began to work together, learning each other's language, taking the to listen and share their own ideas.</a:t>
            </a:r>
          </a:p>
          <a:p>
            <a:r>
              <a:rPr lang="en-US" sz="2400" dirty="0" smtClean="0"/>
              <a:t>When the big, bad wolf finally arrived, he was surprised to see a group of facilities that strengthened each other through their understanding and cooperation.  They were able to leverage eachother's strengths effectively for the better of everyone and of their customers….</a:t>
            </a:r>
          </a:p>
          <a:p>
            <a:pPr algn="ctr"/>
            <a:r>
              <a:rPr lang="en-US" sz="2400" dirty="0" smtClean="0"/>
              <a:t>And we all lived happily ever after.</a:t>
            </a:r>
          </a:p>
        </p:txBody>
      </p:sp>
      <p:sp>
        <p:nvSpPr>
          <p:cNvPr id="5" name="Slide Number Placeholder 4"/>
          <p:cNvSpPr>
            <a:spLocks noGrp="1"/>
          </p:cNvSpPr>
          <p:nvPr>
            <p:ph type="sldNum" idx="10"/>
          </p:nvPr>
        </p:nvSpPr>
        <p:spPr/>
        <p:txBody>
          <a:bodyPr/>
          <a:lstStyle/>
          <a:p>
            <a:fld id="{717F94C9-B046-49E6-BF95-6888ECC2DC49}"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195263" y="227013"/>
            <a:ext cx="8015287" cy="917575"/>
          </a:xfrm>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i="1"/>
              <a:t>Once Upon a Consolidation</a:t>
            </a:r>
          </a:p>
        </p:txBody>
      </p:sp>
      <p:sp>
        <p:nvSpPr>
          <p:cNvPr id="6146" name="Rectangle 2"/>
          <p:cNvSpPr>
            <a:spLocks noGrp="1" noChangeArrowheads="1"/>
          </p:cNvSpPr>
          <p:nvPr>
            <p:ph idx="1"/>
          </p:nvPr>
        </p:nvSpPr>
        <p:spPr>
          <a:xfrm>
            <a:off x="609600" y="1600200"/>
            <a:ext cx="7924800" cy="4424363"/>
          </a:xfrm>
          <a:ln/>
        </p:spPr>
        <p:txBody>
          <a:bodyPr/>
          <a:lstStyle/>
          <a:p>
            <a:pPr marL="339725" indent="-33972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400" dirty="0"/>
              <a:t>Current State</a:t>
            </a:r>
          </a:p>
          <a:p>
            <a:pPr marL="739775" lvl="1" indent="-28257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000" dirty="0"/>
              <a:t>Holding company with 12 operational business units</a:t>
            </a:r>
          </a:p>
          <a:p>
            <a:pPr marL="339725" indent="-33972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400" dirty="0"/>
              <a:t>Goals</a:t>
            </a:r>
          </a:p>
          <a:p>
            <a:pPr marL="739775" lvl="1" indent="-28257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000" dirty="0"/>
              <a:t>Unified, agile, cost effective business model</a:t>
            </a:r>
          </a:p>
          <a:p>
            <a:pPr marL="339725" indent="-33972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400" dirty="0"/>
              <a:t>Work Effort</a:t>
            </a:r>
          </a:p>
          <a:p>
            <a:pPr marL="739775" lvl="1" indent="-28257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000" dirty="0"/>
              <a:t>Centralize IT support and funding.</a:t>
            </a:r>
          </a:p>
          <a:p>
            <a:pPr marL="739775" lvl="1" indent="-28257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000" dirty="0"/>
              <a:t>Standardize and Consolidate ERP systems (HR, Payroll, Finance, Supply Chain) and operations.</a:t>
            </a:r>
          </a:p>
          <a:p>
            <a:pPr marL="739775" lvl="1" indent="-28257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000" dirty="0"/>
              <a:t>Standardize and Consolidate front office systems.</a:t>
            </a:r>
          </a:p>
          <a:p>
            <a:pPr marL="339725" indent="-33972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400" dirty="0"/>
              <a:t>Investment</a:t>
            </a:r>
          </a:p>
          <a:p>
            <a:pPr marL="739775" lvl="1" indent="-28257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000" dirty="0"/>
              <a:t>$$$,$$$,$$$</a:t>
            </a:r>
          </a:p>
        </p:txBody>
      </p:sp>
      <p:sp>
        <p:nvSpPr>
          <p:cNvPr id="5" name="Slide Number Placeholder 4"/>
          <p:cNvSpPr>
            <a:spLocks noGrp="1"/>
          </p:cNvSpPr>
          <p:nvPr>
            <p:ph type="sldNum" idx="10"/>
          </p:nvPr>
        </p:nvSpPr>
        <p:spPr/>
        <p:txBody>
          <a:bodyPr/>
          <a:lstStyle/>
          <a:p>
            <a:fld id="{717F94C9-B046-49E6-BF95-6888ECC2DC49}" type="slidenum">
              <a:rPr lang="en-US" smtClean="0"/>
              <a:pPr/>
              <a:t>7</a:t>
            </a:fld>
            <a:endParaRPr lang="en-US"/>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195263" y="227013"/>
            <a:ext cx="8015287" cy="917575"/>
          </a:xfrm>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i="1"/>
              <a:t>And Never the Twain Shall Meet</a:t>
            </a:r>
          </a:p>
        </p:txBody>
      </p:sp>
      <p:sp>
        <p:nvSpPr>
          <p:cNvPr id="7170" name="Rectangle 2"/>
          <p:cNvSpPr>
            <a:spLocks noGrp="1" noChangeArrowheads="1"/>
          </p:cNvSpPr>
          <p:nvPr>
            <p:ph idx="1"/>
          </p:nvPr>
        </p:nvSpPr>
        <p:spPr>
          <a:xfrm>
            <a:off x="609600" y="1600200"/>
            <a:ext cx="7924800" cy="4424363"/>
          </a:xfrm>
          <a:ln/>
        </p:spPr>
        <p:txBody>
          <a:bodyPr/>
          <a:lstStyle/>
          <a:p>
            <a:pPr marL="339725" indent="-33972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400" dirty="0"/>
              <a:t>Goals</a:t>
            </a:r>
          </a:p>
          <a:p>
            <a:pPr marL="739775" lvl="1" indent="-28257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000" dirty="0"/>
              <a:t>Understand customer-level profit and loss</a:t>
            </a:r>
          </a:p>
          <a:p>
            <a:pPr marL="339725" indent="-33972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400" dirty="0"/>
              <a:t>Challenges</a:t>
            </a:r>
          </a:p>
          <a:p>
            <a:pPr marL="739775" lvl="1" indent="-28257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000" dirty="0"/>
              <a:t>Front office, back office</a:t>
            </a:r>
          </a:p>
          <a:p>
            <a:pPr marL="739775" lvl="1" indent="-28257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000" dirty="0"/>
              <a:t>Systems </a:t>
            </a:r>
            <a:r>
              <a:rPr lang="en-US" sz="2000" dirty="0" smtClean="0"/>
              <a:t>implementation / roll-out</a:t>
            </a:r>
            <a:endParaRPr lang="en-US" sz="2000" dirty="0"/>
          </a:p>
          <a:p>
            <a:pPr marL="339725" indent="-33972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400" dirty="0"/>
              <a:t>Solution </a:t>
            </a:r>
            <a:r>
              <a:rPr lang="en-US" sz="2400" dirty="0" smtClean="0"/>
              <a:t>Options</a:t>
            </a:r>
          </a:p>
          <a:p>
            <a:pPr marL="739775" lvl="1" indent="-33972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000" dirty="0" smtClean="0"/>
              <a:t>Re-configure</a:t>
            </a:r>
          </a:p>
          <a:p>
            <a:pPr marL="739775" lvl="1" indent="-33972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000" dirty="0" smtClean="0"/>
              <a:t>Cross-reference</a:t>
            </a:r>
            <a:endParaRPr lang="en-US" sz="2000" dirty="0"/>
          </a:p>
          <a:p>
            <a:pPr marL="739775" lvl="1" indent="-282575">
              <a:buClrTx/>
              <a:buSzPct val="80000"/>
              <a:buFontTx/>
              <a:buNone/>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endParaRPr lang="en-US" sz="2000" dirty="0"/>
          </a:p>
        </p:txBody>
      </p:sp>
      <p:sp>
        <p:nvSpPr>
          <p:cNvPr id="5" name="Slide Number Placeholder 4"/>
          <p:cNvSpPr>
            <a:spLocks noGrp="1"/>
          </p:cNvSpPr>
          <p:nvPr>
            <p:ph type="sldNum" idx="10"/>
          </p:nvPr>
        </p:nvSpPr>
        <p:spPr/>
        <p:txBody>
          <a:bodyPr/>
          <a:lstStyle/>
          <a:p>
            <a:fld id="{717F94C9-B046-49E6-BF95-6888ECC2DC49}" type="slidenum">
              <a:rPr lang="en-US" smtClean="0"/>
              <a:pPr/>
              <a:t>8</a:t>
            </a:fld>
            <a:endParaRPr lang="en-US"/>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195263" y="227013"/>
            <a:ext cx="8015287" cy="917575"/>
          </a:xfrm>
          <a:ln/>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i="1" dirty="0" smtClean="0"/>
              <a:t>Work Smarter Not Harder</a:t>
            </a:r>
            <a:endParaRPr lang="en-US" i="1" dirty="0"/>
          </a:p>
        </p:txBody>
      </p:sp>
      <p:sp>
        <p:nvSpPr>
          <p:cNvPr id="6146" name="Rectangle 2"/>
          <p:cNvSpPr>
            <a:spLocks noGrp="1" noChangeArrowheads="1"/>
          </p:cNvSpPr>
          <p:nvPr>
            <p:ph idx="1"/>
          </p:nvPr>
        </p:nvSpPr>
        <p:spPr>
          <a:xfrm>
            <a:off x="609600" y="1600200"/>
            <a:ext cx="7924800" cy="4424363"/>
          </a:xfrm>
          <a:ln/>
        </p:spPr>
        <p:txBody>
          <a:bodyPr/>
          <a:lstStyle/>
          <a:p>
            <a:pPr marL="339725" indent="-33972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400" dirty="0"/>
              <a:t>Current State</a:t>
            </a:r>
          </a:p>
          <a:p>
            <a:pPr marL="739775" lvl="1" indent="-28257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000" dirty="0" smtClean="0"/>
              <a:t>Department managers manage productivity target retrospectively</a:t>
            </a:r>
            <a:endParaRPr lang="en-US" sz="2000" dirty="0"/>
          </a:p>
          <a:p>
            <a:pPr marL="339725" indent="-33972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400" dirty="0"/>
              <a:t>Goals</a:t>
            </a:r>
          </a:p>
          <a:p>
            <a:pPr marL="739775" lvl="1" indent="-28257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000" dirty="0" smtClean="0"/>
              <a:t>Provide up to date forecasts on productivity and a tool to allow managers to model the impact of potential planning changes.</a:t>
            </a:r>
            <a:endParaRPr lang="en-US" sz="2000" dirty="0"/>
          </a:p>
          <a:p>
            <a:pPr marL="339725" indent="-33972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400" dirty="0" smtClean="0"/>
              <a:t>Result</a:t>
            </a:r>
            <a:endParaRPr lang="en-US" sz="2400" dirty="0"/>
          </a:p>
          <a:p>
            <a:pPr marL="739775" lvl="1" indent="-28257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000" dirty="0" smtClean="0"/>
              <a:t>The "Daily Productivity Tool"</a:t>
            </a:r>
          </a:p>
          <a:p>
            <a:pPr marL="339725" indent="-28257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400" dirty="0" smtClean="0"/>
              <a:t>Challenges</a:t>
            </a:r>
          </a:p>
          <a:p>
            <a:pPr marL="739775" lvl="1" indent="-28257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000" dirty="0" smtClean="0"/>
              <a:t>What to measure</a:t>
            </a:r>
          </a:p>
          <a:p>
            <a:pPr marL="739775" lvl="1" indent="-28257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000" dirty="0" smtClean="0"/>
              <a:t>How to measure it</a:t>
            </a:r>
          </a:p>
          <a:p>
            <a:pPr marL="739775" lvl="1" indent="-282575">
              <a:buClr>
                <a:srgbClr val="CC6600"/>
              </a:buClr>
              <a:buSzPct val="80000"/>
              <a:buFont typeface="Wingdings" charset="2"/>
              <a:buChar char=""/>
              <a:tabLst>
                <a:tab pos="339725" algn="l"/>
                <a:tab pos="452438" algn="l"/>
                <a:tab pos="909638" algn="l"/>
                <a:tab pos="1366838" algn="l"/>
                <a:tab pos="1824038" algn="l"/>
                <a:tab pos="2281238" algn="l"/>
                <a:tab pos="2738438" algn="l"/>
                <a:tab pos="3195638" algn="l"/>
                <a:tab pos="3652838" algn="l"/>
                <a:tab pos="4110038" algn="l"/>
                <a:tab pos="4567238" algn="l"/>
                <a:tab pos="5024438" algn="l"/>
                <a:tab pos="5481638" algn="l"/>
                <a:tab pos="5938838" algn="l"/>
                <a:tab pos="6396038" algn="l"/>
                <a:tab pos="6853238" algn="l"/>
                <a:tab pos="7310438" algn="l"/>
                <a:tab pos="7767638" algn="l"/>
                <a:tab pos="8224838" algn="l"/>
                <a:tab pos="8682038" algn="l"/>
                <a:tab pos="9139238" algn="l"/>
              </a:tabLst>
            </a:pPr>
            <a:r>
              <a:rPr lang="en-US" sz="2000" dirty="0" smtClean="0"/>
              <a:t>To calculate it or let it be reported</a:t>
            </a:r>
          </a:p>
        </p:txBody>
      </p:sp>
      <p:sp>
        <p:nvSpPr>
          <p:cNvPr id="5" name="Slide Number Placeholder 4"/>
          <p:cNvSpPr>
            <a:spLocks noGrp="1"/>
          </p:cNvSpPr>
          <p:nvPr>
            <p:ph type="sldNum" idx="10"/>
          </p:nvPr>
        </p:nvSpPr>
        <p:spPr/>
        <p:txBody>
          <a:bodyPr/>
          <a:lstStyle/>
          <a:p>
            <a:fld id="{717F94C9-B046-49E6-BF95-6888ECC2DC49}" type="slidenum">
              <a:rPr lang="en-US" smtClean="0"/>
              <a:pPr/>
              <a:t>9</a:t>
            </a:fld>
            <a:endParaRPr lang="en-US"/>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SimSun"/>
        <a:cs typeface="SimSun"/>
      </a:majorFont>
      <a:minorFont>
        <a:latin typeface="Arial"/>
        <a:ea typeface="SimSun"/>
        <a:cs typeface="SimSu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SimSun"/>
        <a:cs typeface="SimSun"/>
      </a:majorFont>
      <a:minorFont>
        <a:latin typeface="Arial"/>
        <a:ea typeface="SimSun"/>
        <a:cs typeface="SimSu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TotalTime>
  <Words>1102</Words>
  <Application>Microsoft Office PowerPoint</Application>
  <PresentationFormat>On-screen Show (4:3)</PresentationFormat>
  <Paragraphs>140</Paragraphs>
  <Slides>15</Slides>
  <Notes>15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Times New Roman</vt:lpstr>
      <vt:lpstr>Arial</vt:lpstr>
      <vt:lpstr>SimSun</vt:lpstr>
      <vt:lpstr>Arial Black</vt:lpstr>
      <vt:lpstr>Arial Unicode MS</vt:lpstr>
      <vt:lpstr>Wingdings</vt:lpstr>
      <vt:lpstr>Office Theme</vt:lpstr>
      <vt:lpstr>Office Theme</vt:lpstr>
      <vt:lpstr>Slide 1</vt:lpstr>
      <vt:lpstr>Slide 2</vt:lpstr>
      <vt:lpstr>Once Upon a Consolidation</vt:lpstr>
      <vt:lpstr>Once Upon a Consolidation</vt:lpstr>
      <vt:lpstr>Once Upon a Consolidation</vt:lpstr>
      <vt:lpstr>Once Upon a Consolidation</vt:lpstr>
      <vt:lpstr>Once Upon a Consolidation</vt:lpstr>
      <vt:lpstr>And Never the Twain Shall Meet</vt:lpstr>
      <vt:lpstr>Work Smarter Not Harder</vt:lpstr>
      <vt:lpstr>Lessons</vt:lpstr>
      <vt:lpstr>Some valuable resources</vt:lpstr>
      <vt:lpstr>Value of Integrated Information</vt:lpstr>
      <vt:lpstr>The Information Supply Chain</vt:lpstr>
      <vt:lpstr>The Information Value Curve</vt:lpstr>
      <vt:lpstr>Mercy DW Guiding Principles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Career in  Information Systems</dc:title>
  <dc:creator>Paul Boal</dc:creator>
  <cp:lastModifiedBy>Boal, Paul</cp:lastModifiedBy>
  <cp:revision>39</cp:revision>
  <cp:lastPrinted>1601-01-01T00:00:00Z</cp:lastPrinted>
  <dcterms:created xsi:type="dcterms:W3CDTF">2009-10-06T00:20:12Z</dcterms:created>
  <dcterms:modified xsi:type="dcterms:W3CDTF">2010-05-05T05:53:28Z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-284317253</vt:i4>
  </property>
  <property fmtid="{D5CDD505-2E9C-101B-9397-08002B2CF9AE}" pid="3" name="_NewReviewCycle">
    <vt:lpwstr/>
  </property>
  <property fmtid="{D5CDD505-2E9C-101B-9397-08002B2CF9AE}" pid="4" name="_EmailSubject">
    <vt:lpwstr>tomorrow</vt:lpwstr>
  </property>
  <property fmtid="{D5CDD505-2E9C-101B-9397-08002B2CF9AE}" pid="5" name="_AuthorEmail">
    <vt:lpwstr>Paul.Boal@Mercy.Net</vt:lpwstr>
  </property>
  <property fmtid="{D5CDD505-2E9C-101B-9397-08002B2CF9AE}" pid="6" name="_AuthorEmailDisplayName">
    <vt:lpwstr>Boal, Paul</vt:lpwstr>
  </property>
</Properties>
</file>