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2" r:id="rId7"/>
    <p:sldId id="261" r:id="rId8"/>
    <p:sldId id="266" r:id="rId9"/>
    <p:sldId id="265" r:id="rId10"/>
    <p:sldId id="270" r:id="rId11"/>
    <p:sldId id="271" r:id="rId12"/>
    <p:sldId id="275" r:id="rId13"/>
    <p:sldId id="274" r:id="rId14"/>
    <p:sldId id="272" r:id="rId15"/>
    <p:sldId id="260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FF00"/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C6CEAE-74B1-4EE6-BCDC-A03D838A7693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46880003-B165-4DD7-96C3-234D7FEE1C7C}">
      <dgm:prSet phldrT="[Text]"/>
      <dgm:spPr/>
      <dgm:t>
        <a:bodyPr/>
        <a:lstStyle/>
        <a:p>
          <a:pPr marL="114300" indent="0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GB" dirty="0" smtClean="0"/>
            <a:t>Fish fingers, cod, salmon, herring</a:t>
          </a:r>
          <a:endParaRPr lang="en-GB" dirty="0"/>
        </a:p>
      </dgm:t>
    </dgm:pt>
    <dgm:pt modelId="{30B186A5-BBF3-4F6C-B284-F88692972B3A}" type="parTrans" cxnId="{0E5AE4E3-8E6B-46A2-BEC8-7C39E348C6D9}">
      <dgm:prSet/>
      <dgm:spPr/>
      <dgm:t>
        <a:bodyPr/>
        <a:lstStyle/>
        <a:p>
          <a:endParaRPr lang="en-GB"/>
        </a:p>
      </dgm:t>
    </dgm:pt>
    <dgm:pt modelId="{D0604941-F6B1-4CB4-A11B-C54DA5C9CB0E}" type="sibTrans" cxnId="{0E5AE4E3-8E6B-46A2-BEC8-7C39E348C6D9}">
      <dgm:prSet/>
      <dgm:spPr/>
      <dgm:t>
        <a:bodyPr/>
        <a:lstStyle/>
        <a:p>
          <a:endParaRPr lang="en-GB"/>
        </a:p>
      </dgm:t>
    </dgm:pt>
    <dgm:pt modelId="{AF60DEAF-6722-43C0-9479-669EF6EC285F}">
      <dgm:prSet phldrT="[Text]"/>
      <dgm:spPr/>
      <dgm:t>
        <a:bodyPr/>
        <a:lstStyle/>
        <a:p>
          <a:pPr marL="11430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. Water Animals</a:t>
          </a:r>
        </a:p>
        <a:p>
          <a:pPr marL="114300" marR="0" indent="0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en-GB" dirty="0"/>
        </a:p>
      </dgm:t>
    </dgm:pt>
    <dgm:pt modelId="{62C3D6E7-6DED-4D41-B702-E0A4C73AEF88}" type="parTrans" cxnId="{446A81D2-0902-435C-A34E-0988FCDD3BCD}">
      <dgm:prSet/>
      <dgm:spPr/>
      <dgm:t>
        <a:bodyPr/>
        <a:lstStyle/>
        <a:p>
          <a:endParaRPr lang="en-GB"/>
        </a:p>
      </dgm:t>
    </dgm:pt>
    <dgm:pt modelId="{7453DB23-1FC4-426D-A491-FA2F834C5274}" type="sibTrans" cxnId="{446A81D2-0902-435C-A34E-0988FCDD3BCD}">
      <dgm:prSet/>
      <dgm:spPr/>
      <dgm:t>
        <a:bodyPr/>
        <a:lstStyle/>
        <a:p>
          <a:endParaRPr lang="en-GB"/>
        </a:p>
      </dgm:t>
    </dgm:pt>
    <dgm:pt modelId="{07F805EF-CF1B-4E38-9450-B3704932DBC8}">
      <dgm:prSet phldrT="[Text]"/>
      <dgm:spPr/>
      <dgm:t>
        <a:bodyPr/>
        <a:lstStyle/>
        <a:p>
          <a:r>
            <a:rPr lang="en-GB" dirty="0" smtClean="0"/>
            <a:t>Plants</a:t>
          </a:r>
          <a:endParaRPr lang="en-GB" dirty="0"/>
        </a:p>
      </dgm:t>
    </dgm:pt>
    <dgm:pt modelId="{F7009CE3-C510-4A56-B702-3A74692AEFA7}" type="parTrans" cxnId="{926A578F-5C05-426E-8381-27BB66561C89}">
      <dgm:prSet/>
      <dgm:spPr/>
      <dgm:t>
        <a:bodyPr/>
        <a:lstStyle/>
        <a:p>
          <a:endParaRPr lang="en-GB"/>
        </a:p>
      </dgm:t>
    </dgm:pt>
    <dgm:pt modelId="{A65D69A0-C578-4634-9A5E-844CF88508C7}" type="sibTrans" cxnId="{926A578F-5C05-426E-8381-27BB66561C89}">
      <dgm:prSet/>
      <dgm:spPr/>
      <dgm:t>
        <a:bodyPr/>
        <a:lstStyle/>
        <a:p>
          <a:endParaRPr lang="en-GB"/>
        </a:p>
      </dgm:t>
    </dgm:pt>
    <dgm:pt modelId="{2271D819-1CE5-44D5-9AE0-E610CE572F3F}">
      <dgm:prSet phldrT="[Text]"/>
      <dgm:spPr/>
      <dgm:t>
        <a:bodyPr/>
        <a:lstStyle/>
        <a:p>
          <a:r>
            <a:rPr lang="en-GB" b="1" dirty="0" smtClean="0"/>
            <a:t>Carrots, peas, rice, potatoes, salad, fruit</a:t>
          </a:r>
          <a:endParaRPr lang="en-GB" b="1" dirty="0"/>
        </a:p>
      </dgm:t>
    </dgm:pt>
    <dgm:pt modelId="{9BB05047-0BEF-4E5D-AF94-EF2A1E926C91}" type="parTrans" cxnId="{4267BBF0-99A0-407B-B5AB-9CD84F5438E4}">
      <dgm:prSet/>
      <dgm:spPr/>
      <dgm:t>
        <a:bodyPr/>
        <a:lstStyle/>
        <a:p>
          <a:endParaRPr lang="en-GB"/>
        </a:p>
      </dgm:t>
    </dgm:pt>
    <dgm:pt modelId="{753975C9-C428-4CA1-83B2-4B685080A3EF}" type="sibTrans" cxnId="{4267BBF0-99A0-407B-B5AB-9CD84F5438E4}">
      <dgm:prSet/>
      <dgm:spPr/>
      <dgm:t>
        <a:bodyPr/>
        <a:lstStyle/>
        <a:p>
          <a:endParaRPr lang="en-GB"/>
        </a:p>
      </dgm:t>
    </dgm:pt>
    <dgm:pt modelId="{F61A5082-A3F3-4082-A871-D84009E9EACA}">
      <dgm:prSet phldrT="[Text]"/>
      <dgm:spPr/>
      <dgm:t>
        <a:bodyPr/>
        <a:lstStyle/>
        <a:p>
          <a:r>
            <a:rPr lang="en-GB" dirty="0" smtClean="0"/>
            <a:t>Birds</a:t>
          </a:r>
          <a:endParaRPr lang="en-GB" dirty="0"/>
        </a:p>
      </dgm:t>
    </dgm:pt>
    <dgm:pt modelId="{823EDF73-FD25-4D98-8509-4F33F26388E7}" type="parTrans" cxnId="{BB756521-9922-4607-B8A6-D38FE5EE2AD4}">
      <dgm:prSet/>
      <dgm:spPr/>
      <dgm:t>
        <a:bodyPr/>
        <a:lstStyle/>
        <a:p>
          <a:endParaRPr lang="en-GB"/>
        </a:p>
      </dgm:t>
    </dgm:pt>
    <dgm:pt modelId="{C7DBAEE5-0674-4F4C-BABE-0B25E4AF46C2}" type="sibTrans" cxnId="{BB756521-9922-4607-B8A6-D38FE5EE2AD4}">
      <dgm:prSet/>
      <dgm:spPr/>
      <dgm:t>
        <a:bodyPr/>
        <a:lstStyle/>
        <a:p>
          <a:endParaRPr lang="en-GB"/>
        </a:p>
      </dgm:t>
    </dgm:pt>
    <dgm:pt modelId="{16BB9A4E-93E2-4CC9-BF1C-10AC569D09BD}">
      <dgm:prSet phldrT="[Text]"/>
      <dgm:spPr/>
      <dgm:t>
        <a:bodyPr/>
        <a:lstStyle/>
        <a:p>
          <a:r>
            <a:rPr lang="en-GB" b="1" dirty="0" smtClean="0"/>
            <a:t>Chicken, duck, goose, turkey</a:t>
          </a:r>
          <a:endParaRPr lang="en-GB" b="1" dirty="0"/>
        </a:p>
      </dgm:t>
    </dgm:pt>
    <dgm:pt modelId="{0D4EE796-207F-4089-BE9F-FADF3CE3A37D}" type="parTrans" cxnId="{C7E9C309-EF5B-49F9-A5BE-257BCDFD5555}">
      <dgm:prSet/>
      <dgm:spPr/>
      <dgm:t>
        <a:bodyPr/>
        <a:lstStyle/>
        <a:p>
          <a:endParaRPr lang="en-GB"/>
        </a:p>
      </dgm:t>
    </dgm:pt>
    <dgm:pt modelId="{0D972BDB-098D-4487-BE4B-054212666A1A}" type="sibTrans" cxnId="{C7E9C309-EF5B-49F9-A5BE-257BCDFD5555}">
      <dgm:prSet/>
      <dgm:spPr/>
      <dgm:t>
        <a:bodyPr/>
        <a:lstStyle/>
        <a:p>
          <a:endParaRPr lang="en-GB"/>
        </a:p>
      </dgm:t>
    </dgm:pt>
    <dgm:pt modelId="{8B39C1EE-1E6C-4E18-9667-459D03AD14BA}">
      <dgm:prSet phldrT="[Text]"/>
      <dgm:spPr/>
      <dgm:t>
        <a:bodyPr/>
        <a:lstStyle/>
        <a:p>
          <a:r>
            <a:rPr lang="en-GB" smtClean="0"/>
            <a:t>Land mammals</a:t>
          </a:r>
          <a:endParaRPr lang="en-GB" dirty="0"/>
        </a:p>
      </dgm:t>
    </dgm:pt>
    <dgm:pt modelId="{4F028CA2-DD67-40BD-8A57-7FE7938BEE38}" type="parTrans" cxnId="{DD08DBB1-E4F6-4655-8B97-BD20F56982AB}">
      <dgm:prSet/>
      <dgm:spPr/>
      <dgm:t>
        <a:bodyPr/>
        <a:lstStyle/>
        <a:p>
          <a:endParaRPr lang="en-GB"/>
        </a:p>
      </dgm:t>
    </dgm:pt>
    <dgm:pt modelId="{2EE10085-F76F-4DB9-9687-91F50AC2F830}" type="sibTrans" cxnId="{DD08DBB1-E4F6-4655-8B97-BD20F56982AB}">
      <dgm:prSet/>
      <dgm:spPr/>
      <dgm:t>
        <a:bodyPr/>
        <a:lstStyle/>
        <a:p>
          <a:endParaRPr lang="en-GB"/>
        </a:p>
      </dgm:t>
    </dgm:pt>
    <dgm:pt modelId="{76FAD944-520F-4632-A2AA-3880C1E1799F}">
      <dgm:prSet phldrT="[Text]"/>
      <dgm:spPr/>
      <dgm:t>
        <a:bodyPr/>
        <a:lstStyle/>
        <a:p>
          <a:r>
            <a:rPr lang="en-GB" dirty="0" smtClean="0"/>
            <a:t>Beef, goat, lamb</a:t>
          </a:r>
          <a:endParaRPr lang="en-GB" dirty="0"/>
        </a:p>
      </dgm:t>
    </dgm:pt>
    <dgm:pt modelId="{C363D0EA-A2A5-401D-B40F-A188E38058DC}" type="parTrans" cxnId="{621707AA-5D6D-44A1-A503-EACAA56416B5}">
      <dgm:prSet/>
      <dgm:spPr/>
      <dgm:t>
        <a:bodyPr/>
        <a:lstStyle/>
        <a:p>
          <a:endParaRPr lang="en-GB"/>
        </a:p>
      </dgm:t>
    </dgm:pt>
    <dgm:pt modelId="{2A482831-D6E6-4F4A-AFB6-609A0F20FC85}" type="sibTrans" cxnId="{621707AA-5D6D-44A1-A503-EACAA56416B5}">
      <dgm:prSet/>
      <dgm:spPr/>
      <dgm:t>
        <a:bodyPr/>
        <a:lstStyle/>
        <a:p>
          <a:endParaRPr lang="en-GB"/>
        </a:p>
      </dgm:t>
    </dgm:pt>
    <dgm:pt modelId="{7CEA885D-4DB5-4167-8571-78F173167600}" type="pres">
      <dgm:prSet presAssocID="{C0C6CEAE-74B1-4EE6-BCDC-A03D838A769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3848D7B-3DD6-4F93-A8D4-BE6F23CA1A6A}" type="pres">
      <dgm:prSet presAssocID="{C0C6CEAE-74B1-4EE6-BCDC-A03D838A7693}" presName="children" presStyleCnt="0"/>
      <dgm:spPr/>
    </dgm:pt>
    <dgm:pt modelId="{3D107F47-F9EC-4875-A30E-2818E6485DB3}" type="pres">
      <dgm:prSet presAssocID="{C0C6CEAE-74B1-4EE6-BCDC-A03D838A7693}" presName="child1group" presStyleCnt="0"/>
      <dgm:spPr/>
    </dgm:pt>
    <dgm:pt modelId="{0D95A1F2-A317-4D18-BC36-E19CDF6AA2EF}" type="pres">
      <dgm:prSet presAssocID="{C0C6CEAE-74B1-4EE6-BCDC-A03D838A7693}" presName="child1" presStyleLbl="bgAcc1" presStyleIdx="0" presStyleCnt="4" custLinFactNeighborX="2059"/>
      <dgm:spPr/>
      <dgm:t>
        <a:bodyPr/>
        <a:lstStyle/>
        <a:p>
          <a:endParaRPr lang="en-GB"/>
        </a:p>
      </dgm:t>
    </dgm:pt>
    <dgm:pt modelId="{60D86723-CFA9-4DDC-B37F-FFCDB94C19CE}" type="pres">
      <dgm:prSet presAssocID="{C0C6CEAE-74B1-4EE6-BCDC-A03D838A769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24F014-EECA-4FAC-AC5B-7E2BD874CDF7}" type="pres">
      <dgm:prSet presAssocID="{C0C6CEAE-74B1-4EE6-BCDC-A03D838A7693}" presName="child2group" presStyleCnt="0"/>
      <dgm:spPr/>
    </dgm:pt>
    <dgm:pt modelId="{0329DEFE-73FA-496E-AC36-C5D44CF7C098}" type="pres">
      <dgm:prSet presAssocID="{C0C6CEAE-74B1-4EE6-BCDC-A03D838A7693}" presName="child2" presStyleLbl="bgAcc1" presStyleIdx="1" presStyleCnt="4"/>
      <dgm:spPr/>
      <dgm:t>
        <a:bodyPr/>
        <a:lstStyle/>
        <a:p>
          <a:endParaRPr lang="en-GB"/>
        </a:p>
      </dgm:t>
    </dgm:pt>
    <dgm:pt modelId="{DCBE1443-F5C5-406E-AFA6-9E7ABDF55A75}" type="pres">
      <dgm:prSet presAssocID="{C0C6CEAE-74B1-4EE6-BCDC-A03D838A769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1256B5-B490-45E8-835B-EC59CF303ADA}" type="pres">
      <dgm:prSet presAssocID="{C0C6CEAE-74B1-4EE6-BCDC-A03D838A7693}" presName="child3group" presStyleCnt="0"/>
      <dgm:spPr/>
    </dgm:pt>
    <dgm:pt modelId="{04FD143F-6493-4E9D-807C-41A13242F56E}" type="pres">
      <dgm:prSet presAssocID="{C0C6CEAE-74B1-4EE6-BCDC-A03D838A7693}" presName="child3" presStyleLbl="bgAcc1" presStyleIdx="2" presStyleCnt="4"/>
      <dgm:spPr/>
      <dgm:t>
        <a:bodyPr/>
        <a:lstStyle/>
        <a:p>
          <a:endParaRPr lang="en-GB"/>
        </a:p>
      </dgm:t>
    </dgm:pt>
    <dgm:pt modelId="{AE5FB91C-F9B6-4F4E-B69B-F8245D5452A6}" type="pres">
      <dgm:prSet presAssocID="{C0C6CEAE-74B1-4EE6-BCDC-A03D838A769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82F14B-FACB-4032-89C5-540D30A65892}" type="pres">
      <dgm:prSet presAssocID="{C0C6CEAE-74B1-4EE6-BCDC-A03D838A7693}" presName="child4group" presStyleCnt="0"/>
      <dgm:spPr/>
    </dgm:pt>
    <dgm:pt modelId="{BF0E5EBE-595A-4CA2-AD40-C495375E3049}" type="pres">
      <dgm:prSet presAssocID="{C0C6CEAE-74B1-4EE6-BCDC-A03D838A7693}" presName="child4" presStyleLbl="bgAcc1" presStyleIdx="3" presStyleCnt="4" custLinFactNeighborX="-3374" custLinFactNeighborY="-11761"/>
      <dgm:spPr/>
      <dgm:t>
        <a:bodyPr/>
        <a:lstStyle/>
        <a:p>
          <a:endParaRPr lang="en-GB"/>
        </a:p>
      </dgm:t>
    </dgm:pt>
    <dgm:pt modelId="{2A4712E9-BD7A-4F06-97DF-050A40FBD455}" type="pres">
      <dgm:prSet presAssocID="{C0C6CEAE-74B1-4EE6-BCDC-A03D838A769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1EC06B-20E5-4713-A585-6D8F512C1D66}" type="pres">
      <dgm:prSet presAssocID="{C0C6CEAE-74B1-4EE6-BCDC-A03D838A7693}" presName="childPlaceholder" presStyleCnt="0"/>
      <dgm:spPr/>
    </dgm:pt>
    <dgm:pt modelId="{3C7311FE-C212-4664-A4C9-D5A0FE129D0D}" type="pres">
      <dgm:prSet presAssocID="{C0C6CEAE-74B1-4EE6-BCDC-A03D838A7693}" presName="circle" presStyleCnt="0"/>
      <dgm:spPr/>
    </dgm:pt>
    <dgm:pt modelId="{EEE7E0B2-C5C5-4702-95BA-30C7980D3E8B}" type="pres">
      <dgm:prSet presAssocID="{C0C6CEAE-74B1-4EE6-BCDC-A03D838A7693}" presName="quadrant1" presStyleLbl="node1" presStyleIdx="0" presStyleCnt="4" custLinFactNeighborX="111" custLinFactNeighborY="55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6D966C-CDE9-43C0-81B6-D558D55168E8}" type="pres">
      <dgm:prSet presAssocID="{C0C6CEAE-74B1-4EE6-BCDC-A03D838A769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CDF1ED-1C29-4E53-B0B7-51FA787D37FB}" type="pres">
      <dgm:prSet presAssocID="{C0C6CEAE-74B1-4EE6-BCDC-A03D838A769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6BF34B-9F0E-4035-8595-61663077BA77}" type="pres">
      <dgm:prSet presAssocID="{C0C6CEAE-74B1-4EE6-BCDC-A03D838A7693}" presName="quadrant4" presStyleLbl="node1" presStyleIdx="3" presStyleCnt="4" custLinFactNeighborX="469" custLinFactNeighborY="250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C996B3-2F00-4284-A531-03F6E81E0351}" type="pres">
      <dgm:prSet presAssocID="{C0C6CEAE-74B1-4EE6-BCDC-A03D838A7693}" presName="quadrantPlaceholder" presStyleCnt="0"/>
      <dgm:spPr/>
    </dgm:pt>
    <dgm:pt modelId="{F0315D07-2941-4B29-84C7-E8A1A9676AE9}" type="pres">
      <dgm:prSet presAssocID="{C0C6CEAE-74B1-4EE6-BCDC-A03D838A7693}" presName="center1" presStyleLbl="fgShp" presStyleIdx="0" presStyleCnt="2"/>
      <dgm:spPr/>
    </dgm:pt>
    <dgm:pt modelId="{40171A61-6A5B-441E-B860-26E617D6D830}" type="pres">
      <dgm:prSet presAssocID="{C0C6CEAE-74B1-4EE6-BCDC-A03D838A7693}" presName="center2" presStyleLbl="fgShp" presStyleIdx="1" presStyleCnt="2"/>
      <dgm:spPr/>
    </dgm:pt>
  </dgm:ptLst>
  <dgm:cxnLst>
    <dgm:cxn modelId="{D2B4E797-EEE1-48A0-AEA1-FB43384F667A}" type="presOf" srcId="{2271D819-1CE5-44D5-9AE0-E610CE572F3F}" destId="{0329DEFE-73FA-496E-AC36-C5D44CF7C098}" srcOrd="0" destOrd="0" presId="urn:microsoft.com/office/officeart/2005/8/layout/cycle4"/>
    <dgm:cxn modelId="{819C938A-22AD-4B53-9EB9-8D12A55E79BE}" type="presOf" srcId="{2271D819-1CE5-44D5-9AE0-E610CE572F3F}" destId="{DCBE1443-F5C5-406E-AFA6-9E7ABDF55A75}" srcOrd="1" destOrd="0" presId="urn:microsoft.com/office/officeart/2005/8/layout/cycle4"/>
    <dgm:cxn modelId="{A0A0D3A2-2CE9-476D-ABAB-88AEDB85F4C9}" type="presOf" srcId="{8B39C1EE-1E6C-4E18-9667-459D03AD14BA}" destId="{686BF34B-9F0E-4035-8595-61663077BA77}" srcOrd="0" destOrd="0" presId="urn:microsoft.com/office/officeart/2005/8/layout/cycle4"/>
    <dgm:cxn modelId="{39A815F5-EEF2-4E5A-8E44-59A094182E31}" type="presOf" srcId="{AF60DEAF-6722-43C0-9479-669EF6EC285F}" destId="{60D86723-CFA9-4DDC-B37F-FFCDB94C19CE}" srcOrd="1" destOrd="0" presId="urn:microsoft.com/office/officeart/2005/8/layout/cycle4"/>
    <dgm:cxn modelId="{0C9B82C0-5BD3-48DB-9E16-28342D247225}" type="presOf" srcId="{AF60DEAF-6722-43C0-9479-669EF6EC285F}" destId="{0D95A1F2-A317-4D18-BC36-E19CDF6AA2EF}" srcOrd="0" destOrd="0" presId="urn:microsoft.com/office/officeart/2005/8/layout/cycle4"/>
    <dgm:cxn modelId="{0E5AE4E3-8E6B-46A2-BEC8-7C39E348C6D9}" srcId="{C0C6CEAE-74B1-4EE6-BCDC-A03D838A7693}" destId="{46880003-B165-4DD7-96C3-234D7FEE1C7C}" srcOrd="0" destOrd="0" parTransId="{30B186A5-BBF3-4F6C-B284-F88692972B3A}" sibTransId="{D0604941-F6B1-4CB4-A11B-C54DA5C9CB0E}"/>
    <dgm:cxn modelId="{621707AA-5D6D-44A1-A503-EACAA56416B5}" srcId="{8B39C1EE-1E6C-4E18-9667-459D03AD14BA}" destId="{76FAD944-520F-4632-A2AA-3880C1E1799F}" srcOrd="0" destOrd="0" parTransId="{C363D0EA-A2A5-401D-B40F-A188E38058DC}" sibTransId="{2A482831-D6E6-4F4A-AFB6-609A0F20FC85}"/>
    <dgm:cxn modelId="{926A578F-5C05-426E-8381-27BB66561C89}" srcId="{C0C6CEAE-74B1-4EE6-BCDC-A03D838A7693}" destId="{07F805EF-CF1B-4E38-9450-B3704932DBC8}" srcOrd="1" destOrd="0" parTransId="{F7009CE3-C510-4A56-B702-3A74692AEFA7}" sibTransId="{A65D69A0-C578-4634-9A5E-844CF88508C7}"/>
    <dgm:cxn modelId="{F1E2408D-E369-49A7-BF0B-8E8FD8E235A3}" type="presOf" srcId="{F61A5082-A3F3-4082-A871-D84009E9EACA}" destId="{C3CDF1ED-1C29-4E53-B0B7-51FA787D37FB}" srcOrd="0" destOrd="0" presId="urn:microsoft.com/office/officeart/2005/8/layout/cycle4"/>
    <dgm:cxn modelId="{8ABE1A48-D22D-4F3F-B541-1E6360530D57}" type="presOf" srcId="{76FAD944-520F-4632-A2AA-3880C1E1799F}" destId="{BF0E5EBE-595A-4CA2-AD40-C495375E3049}" srcOrd="0" destOrd="0" presId="urn:microsoft.com/office/officeart/2005/8/layout/cycle4"/>
    <dgm:cxn modelId="{BF9CF49E-9572-4FF1-9DB6-E4FFA3A3AB23}" type="presOf" srcId="{76FAD944-520F-4632-A2AA-3880C1E1799F}" destId="{2A4712E9-BD7A-4F06-97DF-050A40FBD455}" srcOrd="1" destOrd="0" presId="urn:microsoft.com/office/officeart/2005/8/layout/cycle4"/>
    <dgm:cxn modelId="{4267BBF0-99A0-407B-B5AB-9CD84F5438E4}" srcId="{07F805EF-CF1B-4E38-9450-B3704932DBC8}" destId="{2271D819-1CE5-44D5-9AE0-E610CE572F3F}" srcOrd="0" destOrd="0" parTransId="{9BB05047-0BEF-4E5D-AF94-EF2A1E926C91}" sibTransId="{753975C9-C428-4CA1-83B2-4B685080A3EF}"/>
    <dgm:cxn modelId="{DD08DBB1-E4F6-4655-8B97-BD20F56982AB}" srcId="{C0C6CEAE-74B1-4EE6-BCDC-A03D838A7693}" destId="{8B39C1EE-1E6C-4E18-9667-459D03AD14BA}" srcOrd="3" destOrd="0" parTransId="{4F028CA2-DD67-40BD-8A57-7FE7938BEE38}" sibTransId="{2EE10085-F76F-4DB9-9687-91F50AC2F830}"/>
    <dgm:cxn modelId="{BB98D0FB-9DC5-4B9C-BB71-05E13DBF32AF}" type="presOf" srcId="{07F805EF-CF1B-4E38-9450-B3704932DBC8}" destId="{456D966C-CDE9-43C0-81B6-D558D55168E8}" srcOrd="0" destOrd="0" presId="urn:microsoft.com/office/officeart/2005/8/layout/cycle4"/>
    <dgm:cxn modelId="{0B234369-8124-4A91-B25A-BE77E29C2A0E}" type="presOf" srcId="{16BB9A4E-93E2-4CC9-BF1C-10AC569D09BD}" destId="{04FD143F-6493-4E9D-807C-41A13242F56E}" srcOrd="0" destOrd="0" presId="urn:microsoft.com/office/officeart/2005/8/layout/cycle4"/>
    <dgm:cxn modelId="{446A81D2-0902-435C-A34E-0988FCDD3BCD}" srcId="{46880003-B165-4DD7-96C3-234D7FEE1C7C}" destId="{AF60DEAF-6722-43C0-9479-669EF6EC285F}" srcOrd="0" destOrd="0" parTransId="{62C3D6E7-6DED-4D41-B702-E0A4C73AEF88}" sibTransId="{7453DB23-1FC4-426D-A491-FA2F834C5274}"/>
    <dgm:cxn modelId="{71AAEB6B-31EC-4939-AE79-6541E0C6692A}" type="presOf" srcId="{16BB9A4E-93E2-4CC9-BF1C-10AC569D09BD}" destId="{AE5FB91C-F9B6-4F4E-B69B-F8245D5452A6}" srcOrd="1" destOrd="0" presId="urn:microsoft.com/office/officeart/2005/8/layout/cycle4"/>
    <dgm:cxn modelId="{C7E9C309-EF5B-49F9-A5BE-257BCDFD5555}" srcId="{F61A5082-A3F3-4082-A871-D84009E9EACA}" destId="{16BB9A4E-93E2-4CC9-BF1C-10AC569D09BD}" srcOrd="0" destOrd="0" parTransId="{0D4EE796-207F-4089-BE9F-FADF3CE3A37D}" sibTransId="{0D972BDB-098D-4487-BE4B-054212666A1A}"/>
    <dgm:cxn modelId="{BB756521-9922-4607-B8A6-D38FE5EE2AD4}" srcId="{C0C6CEAE-74B1-4EE6-BCDC-A03D838A7693}" destId="{F61A5082-A3F3-4082-A871-D84009E9EACA}" srcOrd="2" destOrd="0" parTransId="{823EDF73-FD25-4D98-8509-4F33F26388E7}" sibTransId="{C7DBAEE5-0674-4F4C-BABE-0B25E4AF46C2}"/>
    <dgm:cxn modelId="{52183C47-849F-4DF1-A38D-AD6A22A59EF1}" type="presOf" srcId="{C0C6CEAE-74B1-4EE6-BCDC-A03D838A7693}" destId="{7CEA885D-4DB5-4167-8571-78F173167600}" srcOrd="0" destOrd="0" presId="urn:microsoft.com/office/officeart/2005/8/layout/cycle4"/>
    <dgm:cxn modelId="{81FBD563-AC0A-48BF-97F2-D23A99397635}" type="presOf" srcId="{46880003-B165-4DD7-96C3-234D7FEE1C7C}" destId="{EEE7E0B2-C5C5-4702-95BA-30C7980D3E8B}" srcOrd="0" destOrd="0" presId="urn:microsoft.com/office/officeart/2005/8/layout/cycle4"/>
    <dgm:cxn modelId="{35DD53A1-FB5B-4842-B589-FFE38E9892F2}" type="presParOf" srcId="{7CEA885D-4DB5-4167-8571-78F173167600}" destId="{93848D7B-3DD6-4F93-A8D4-BE6F23CA1A6A}" srcOrd="0" destOrd="0" presId="urn:microsoft.com/office/officeart/2005/8/layout/cycle4"/>
    <dgm:cxn modelId="{E417125F-AA81-4A95-A776-1FC9DF33F5CC}" type="presParOf" srcId="{93848D7B-3DD6-4F93-A8D4-BE6F23CA1A6A}" destId="{3D107F47-F9EC-4875-A30E-2818E6485DB3}" srcOrd="0" destOrd="0" presId="urn:microsoft.com/office/officeart/2005/8/layout/cycle4"/>
    <dgm:cxn modelId="{01F8EB23-3F8A-4C15-9EC8-1DA531B68F72}" type="presParOf" srcId="{3D107F47-F9EC-4875-A30E-2818E6485DB3}" destId="{0D95A1F2-A317-4D18-BC36-E19CDF6AA2EF}" srcOrd="0" destOrd="0" presId="urn:microsoft.com/office/officeart/2005/8/layout/cycle4"/>
    <dgm:cxn modelId="{CD9A0362-FD2A-43D6-BD39-9C45FFD82D45}" type="presParOf" srcId="{3D107F47-F9EC-4875-A30E-2818E6485DB3}" destId="{60D86723-CFA9-4DDC-B37F-FFCDB94C19CE}" srcOrd="1" destOrd="0" presId="urn:microsoft.com/office/officeart/2005/8/layout/cycle4"/>
    <dgm:cxn modelId="{CD3DD504-53C3-4F6A-B6EA-3AFACE2895D1}" type="presParOf" srcId="{93848D7B-3DD6-4F93-A8D4-BE6F23CA1A6A}" destId="{8C24F014-EECA-4FAC-AC5B-7E2BD874CDF7}" srcOrd="1" destOrd="0" presId="urn:microsoft.com/office/officeart/2005/8/layout/cycle4"/>
    <dgm:cxn modelId="{86F67901-FE53-4D28-B46E-D216BD2433F9}" type="presParOf" srcId="{8C24F014-EECA-4FAC-AC5B-7E2BD874CDF7}" destId="{0329DEFE-73FA-496E-AC36-C5D44CF7C098}" srcOrd="0" destOrd="0" presId="urn:microsoft.com/office/officeart/2005/8/layout/cycle4"/>
    <dgm:cxn modelId="{EFF0BBCE-FBAE-472E-A456-BEDE3FCD0B5D}" type="presParOf" srcId="{8C24F014-EECA-4FAC-AC5B-7E2BD874CDF7}" destId="{DCBE1443-F5C5-406E-AFA6-9E7ABDF55A75}" srcOrd="1" destOrd="0" presId="urn:microsoft.com/office/officeart/2005/8/layout/cycle4"/>
    <dgm:cxn modelId="{2FF10B90-85E4-4E4C-A1CC-09418A3F8885}" type="presParOf" srcId="{93848D7B-3DD6-4F93-A8D4-BE6F23CA1A6A}" destId="{A91256B5-B490-45E8-835B-EC59CF303ADA}" srcOrd="2" destOrd="0" presId="urn:microsoft.com/office/officeart/2005/8/layout/cycle4"/>
    <dgm:cxn modelId="{D5A16B1B-3B81-4EE5-AB16-0EBC8FC86CC5}" type="presParOf" srcId="{A91256B5-B490-45E8-835B-EC59CF303ADA}" destId="{04FD143F-6493-4E9D-807C-41A13242F56E}" srcOrd="0" destOrd="0" presId="urn:microsoft.com/office/officeart/2005/8/layout/cycle4"/>
    <dgm:cxn modelId="{1C1863C1-9F7F-41A0-B700-54A54BACFFE9}" type="presParOf" srcId="{A91256B5-B490-45E8-835B-EC59CF303ADA}" destId="{AE5FB91C-F9B6-4F4E-B69B-F8245D5452A6}" srcOrd="1" destOrd="0" presId="urn:microsoft.com/office/officeart/2005/8/layout/cycle4"/>
    <dgm:cxn modelId="{723020A0-0A21-43BA-B8CC-33E242A048FE}" type="presParOf" srcId="{93848D7B-3DD6-4F93-A8D4-BE6F23CA1A6A}" destId="{FA82F14B-FACB-4032-89C5-540D30A65892}" srcOrd="3" destOrd="0" presId="urn:microsoft.com/office/officeart/2005/8/layout/cycle4"/>
    <dgm:cxn modelId="{64A53559-72F3-4486-A7B3-6090635347DB}" type="presParOf" srcId="{FA82F14B-FACB-4032-89C5-540D30A65892}" destId="{BF0E5EBE-595A-4CA2-AD40-C495375E3049}" srcOrd="0" destOrd="0" presId="urn:microsoft.com/office/officeart/2005/8/layout/cycle4"/>
    <dgm:cxn modelId="{87E74600-8C6D-4F12-8B61-9A7A6D4072EE}" type="presParOf" srcId="{FA82F14B-FACB-4032-89C5-540D30A65892}" destId="{2A4712E9-BD7A-4F06-97DF-050A40FBD455}" srcOrd="1" destOrd="0" presId="urn:microsoft.com/office/officeart/2005/8/layout/cycle4"/>
    <dgm:cxn modelId="{6C76FA4E-60B8-4A13-8D60-B72731AF85C5}" type="presParOf" srcId="{93848D7B-3DD6-4F93-A8D4-BE6F23CA1A6A}" destId="{6D1EC06B-20E5-4713-A585-6D8F512C1D66}" srcOrd="4" destOrd="0" presId="urn:microsoft.com/office/officeart/2005/8/layout/cycle4"/>
    <dgm:cxn modelId="{8BD44FBA-5618-477B-A8BA-CBBD6137F5F8}" type="presParOf" srcId="{7CEA885D-4DB5-4167-8571-78F173167600}" destId="{3C7311FE-C212-4664-A4C9-D5A0FE129D0D}" srcOrd="1" destOrd="0" presId="urn:microsoft.com/office/officeart/2005/8/layout/cycle4"/>
    <dgm:cxn modelId="{510A4F25-476A-4A1C-94FC-B31779BB76DB}" type="presParOf" srcId="{3C7311FE-C212-4664-A4C9-D5A0FE129D0D}" destId="{EEE7E0B2-C5C5-4702-95BA-30C7980D3E8B}" srcOrd="0" destOrd="0" presId="urn:microsoft.com/office/officeart/2005/8/layout/cycle4"/>
    <dgm:cxn modelId="{AC268148-BA4B-4654-96C5-C8968944A56A}" type="presParOf" srcId="{3C7311FE-C212-4664-A4C9-D5A0FE129D0D}" destId="{456D966C-CDE9-43C0-81B6-D558D55168E8}" srcOrd="1" destOrd="0" presId="urn:microsoft.com/office/officeart/2005/8/layout/cycle4"/>
    <dgm:cxn modelId="{A9805762-A564-4B0C-B5E0-88C598F64A37}" type="presParOf" srcId="{3C7311FE-C212-4664-A4C9-D5A0FE129D0D}" destId="{C3CDF1ED-1C29-4E53-B0B7-51FA787D37FB}" srcOrd="2" destOrd="0" presId="urn:microsoft.com/office/officeart/2005/8/layout/cycle4"/>
    <dgm:cxn modelId="{B863FC57-F6BF-4E35-83D2-E39E690F381B}" type="presParOf" srcId="{3C7311FE-C212-4664-A4C9-D5A0FE129D0D}" destId="{686BF34B-9F0E-4035-8595-61663077BA77}" srcOrd="3" destOrd="0" presId="urn:microsoft.com/office/officeart/2005/8/layout/cycle4"/>
    <dgm:cxn modelId="{E7A59DC2-E372-40A2-A23F-1D216963CDC8}" type="presParOf" srcId="{3C7311FE-C212-4664-A4C9-D5A0FE129D0D}" destId="{23C996B3-2F00-4284-A531-03F6E81E0351}" srcOrd="4" destOrd="0" presId="urn:microsoft.com/office/officeart/2005/8/layout/cycle4"/>
    <dgm:cxn modelId="{4834A6B4-EA1F-4CDB-BE43-1911788FC360}" type="presParOf" srcId="{7CEA885D-4DB5-4167-8571-78F173167600}" destId="{F0315D07-2941-4B29-84C7-E8A1A9676AE9}" srcOrd="2" destOrd="0" presId="urn:microsoft.com/office/officeart/2005/8/layout/cycle4"/>
    <dgm:cxn modelId="{04B49258-DDA8-47EF-9EA0-B43BBC233BCF}" type="presParOf" srcId="{7CEA885D-4DB5-4167-8571-78F173167600}" destId="{40171A61-6A5B-441E-B860-26E617D6D830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11944-2726-416B-B6ED-366EC414BB1D}" type="datetimeFigureOut">
              <a:rPr lang="en-US" smtClean="0"/>
              <a:pPr/>
              <a:t>12/4/2008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E7FDE-F1EB-4BB4-AB12-36F28988400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://images.google.co.uk/imgres?imgurl=http://dclips.fundraw.com/zobo500dir/creohn_Sheep_in_gray.jpg&amp;imgrefurl=http://www.fundraw.com/clipart/clip-art/00003178/Cute-Cartoon-Sheep/&amp;usg=__MzT7c-A7m-O3uLnmHuFn5hiHx-0=&amp;h=500&amp;w=500&amp;sz=24&amp;hl=en&amp;start=1&amp;tbnid=MhbWI6iC3aOQFM:&amp;tbnh=130&amp;tbnw=130&amp;prev=/images?q=cartoon+sheep&amp;gbv=2&amp;hl=en&amp;sa=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hyperlink" Target="http://images.google.co.uk/imgres?imgurl=http://dclips.fundraw.com/zobo500dir/creohn_Sheep_in_gray.jpg&amp;imgrefurl=http://www.fundraw.com/clipart/clip-art/00003178/Cute-Cartoon-Sheep/&amp;usg=__MzT7c-A7m-O3uLnmHuFn5hiHx-0=&amp;h=500&amp;w=500&amp;sz=24&amp;hl=en&amp;start=1&amp;tbnid=MhbWI6iC3aOQFM:&amp;tbnh=130&amp;tbnw=130&amp;prev=/images?q=cartoon+sheep&amp;gbv=2&amp;hl=en&amp;sa=X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image" Target="../media/image15.jpeg"/><Relationship Id="rId10" Type="http://schemas.openxmlformats.org/officeDocument/2006/relationships/image" Target="../media/image18.gif"/><Relationship Id="rId4" Type="http://schemas.openxmlformats.org/officeDocument/2006/relationships/image" Target="../media/image14.gif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.uk/imgres?imgurl=http://bandaragama.files.wordpress.com/2008/07/cartoon_chicken2.jpg&amp;imgrefurl=http://bandaragama.wordpress.com/2008/07/08/&amp;usg=__vERCKPxLoWkS5phwt1I7T-CnvIg=&amp;h=600&amp;w=450&amp;sz=123&amp;hl=en&amp;start=1&amp;tbnid=BQzmBwr4Nz_fzM:&amp;tbnh=135&amp;tbnw=101&amp;prev=/images?q=cartoon+chicken&amp;gbv=2&amp;hl=en&amp;sa=X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12" Type="http://schemas.openxmlformats.org/officeDocument/2006/relationships/image" Target="../media/image2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gif"/><Relationship Id="rId10" Type="http://schemas.openxmlformats.org/officeDocument/2006/relationships/image" Target="../media/image27.jpeg"/><Relationship Id="rId4" Type="http://schemas.openxmlformats.org/officeDocument/2006/relationships/image" Target="../media/image22.gif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MR NAHAL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Books </a:t>
            </a:r>
            <a:r>
              <a:rPr lang="en-GB" dirty="0" smtClean="0">
                <a:solidFill>
                  <a:schemeClr val="bg1"/>
                </a:solidFill>
              </a:rPr>
              <a:t>open in Silence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Today’s date </a:t>
            </a:r>
            <a:r>
              <a:rPr lang="en-GB" dirty="0" smtClean="0">
                <a:solidFill>
                  <a:schemeClr val="bg1"/>
                </a:solidFill>
              </a:rPr>
              <a:t>01/12/08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Ready for Lesson Objectives.</a:t>
            </a:r>
          </a:p>
          <a:p>
            <a:endParaRPr lang="en-GB" dirty="0"/>
          </a:p>
        </p:txBody>
      </p:sp>
      <p:pic>
        <p:nvPicPr>
          <p:cNvPr id="4" name="Picture 2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71435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4929198"/>
            <a:ext cx="7772400" cy="136207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Kosher? Or Not kosher?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285728"/>
            <a:ext cx="7772400" cy="150018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Lesson Objective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>To understand the importance of Jewish food laws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25602" name="Picture 2" descr="http://maddoginthecity.files.wordpress.com/2007/09/cheesebur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6957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7772400" cy="136207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Kosher? Or Not kosher?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85728"/>
            <a:ext cx="7772400" cy="150018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Lesson Objective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>To understand the importance of Jewish food laws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30722" name="Picture 2" descr="http://upload.wikimedia.org/wikipedia/commons/7/7f/Cornflakes_with_milk_pouring_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643050"/>
            <a:ext cx="5151442" cy="343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Could the following meals be eaten?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1643050"/>
            <a:ext cx="7286676" cy="478634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GB" dirty="0" smtClean="0">
                <a:solidFill>
                  <a:schemeClr val="bg1"/>
                </a:solidFill>
              </a:rPr>
              <a:t>Cheese burger</a:t>
            </a:r>
          </a:p>
          <a:p>
            <a:pPr algn="l">
              <a:lnSpc>
                <a:spcPct val="80000"/>
              </a:lnSpc>
            </a:pPr>
            <a:r>
              <a:rPr lang="en-GB" dirty="0" smtClean="0">
                <a:solidFill>
                  <a:schemeClr val="bg1"/>
                </a:solidFill>
              </a:rPr>
              <a:t>Bacon sandwich</a:t>
            </a:r>
          </a:p>
          <a:p>
            <a:pPr algn="l">
              <a:lnSpc>
                <a:spcPct val="80000"/>
              </a:lnSpc>
            </a:pPr>
            <a:r>
              <a:rPr lang="en-GB" dirty="0" smtClean="0">
                <a:solidFill>
                  <a:schemeClr val="bg1"/>
                </a:solidFill>
              </a:rPr>
              <a:t>Roast beef and vegetables</a:t>
            </a:r>
          </a:p>
          <a:p>
            <a:pPr algn="l">
              <a:lnSpc>
                <a:spcPct val="80000"/>
              </a:lnSpc>
            </a:pPr>
            <a:r>
              <a:rPr lang="en-GB" dirty="0" smtClean="0">
                <a:solidFill>
                  <a:schemeClr val="bg1"/>
                </a:solidFill>
              </a:rPr>
              <a:t>Fish and chips</a:t>
            </a:r>
          </a:p>
          <a:p>
            <a:pPr algn="l">
              <a:lnSpc>
                <a:spcPct val="80000"/>
              </a:lnSpc>
            </a:pPr>
            <a:r>
              <a:rPr lang="en-GB" dirty="0" smtClean="0">
                <a:solidFill>
                  <a:schemeClr val="bg1"/>
                </a:solidFill>
              </a:rPr>
              <a:t>Chicken and roast potatoes</a:t>
            </a:r>
          </a:p>
          <a:p>
            <a:pPr algn="l">
              <a:lnSpc>
                <a:spcPct val="80000"/>
              </a:lnSpc>
            </a:pPr>
            <a:r>
              <a:rPr lang="en-GB" dirty="0" smtClean="0">
                <a:solidFill>
                  <a:schemeClr val="bg1"/>
                </a:solidFill>
              </a:rPr>
              <a:t>Ham sandwich </a:t>
            </a:r>
          </a:p>
          <a:p>
            <a:pPr algn="l">
              <a:lnSpc>
                <a:spcPct val="80000"/>
              </a:lnSpc>
            </a:pPr>
            <a:endParaRPr lang="en-GB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dirty="0" smtClean="0">
                <a:solidFill>
                  <a:schemeClr val="bg1"/>
                </a:solidFill>
              </a:rPr>
              <a:t>What did you have for tea last night?  If you were Jewish would you have been able to have it?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Kosher Plate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</p:nvPr>
        </p:nvGraphicFramePr>
        <p:xfrm>
          <a:off x="1714480" y="1428736"/>
          <a:ext cx="5486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480" y="214290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en-GB" sz="2400" b="1" u="sng" dirty="0" smtClean="0">
                <a:solidFill>
                  <a:srgbClr val="FFCC00"/>
                </a:solidFill>
              </a:rPr>
              <a:t>Draw a plate and create a Kosher meal for some Jewish guests who are coming to your house</a:t>
            </a:r>
            <a:endParaRPr lang="en-GB" sz="2400" b="1" u="sng" dirty="0">
              <a:solidFill>
                <a:srgbClr val="FFCC00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714480" y="5643578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My meal is...... This is a Kosher meal because......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772400" cy="100013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Hands up if you can......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358246" cy="5643602"/>
          </a:xfrm>
        </p:spPr>
        <p:txBody>
          <a:bodyPr>
            <a:noAutofit/>
          </a:bodyPr>
          <a:lstStyle/>
          <a:p>
            <a:pPr lvl="0" algn="ctr"/>
            <a:r>
              <a:rPr lang="en-GB" sz="3200" b="1" dirty="0" smtClean="0">
                <a:solidFill>
                  <a:srgbClr val="FFCC00"/>
                </a:solidFill>
              </a:rPr>
              <a:t>1. Recall </a:t>
            </a:r>
            <a:r>
              <a:rPr lang="en-GB" sz="3200" b="1" dirty="0">
                <a:solidFill>
                  <a:srgbClr val="FFCC00"/>
                </a:solidFill>
              </a:rPr>
              <a:t>what Kosher means and an example of Kosher and non-Kosher foods (L2)</a:t>
            </a:r>
          </a:p>
          <a:p>
            <a:pPr lvl="0" algn="ctr"/>
            <a:r>
              <a:rPr lang="en-GB" sz="3200" b="1" dirty="0" smtClean="0">
                <a:solidFill>
                  <a:srgbClr val="FF6600"/>
                </a:solidFill>
              </a:rPr>
              <a:t>2. Describe </a:t>
            </a:r>
            <a:r>
              <a:rPr lang="en-GB" sz="3200" b="1" dirty="0">
                <a:solidFill>
                  <a:srgbClr val="FF6600"/>
                </a:solidFill>
              </a:rPr>
              <a:t>the meaning of Kosher and how it would influence their lives (L3)</a:t>
            </a:r>
          </a:p>
          <a:p>
            <a:pPr lvl="0" algn="ctr"/>
            <a:r>
              <a:rPr lang="en-GB" sz="3200" b="1" dirty="0" smtClean="0">
                <a:solidFill>
                  <a:srgbClr val="FF3300"/>
                </a:solidFill>
              </a:rPr>
              <a:t>3. Show </a:t>
            </a:r>
            <a:r>
              <a:rPr lang="en-GB" sz="3200" b="1" dirty="0">
                <a:solidFill>
                  <a:srgbClr val="FF3300"/>
                </a:solidFill>
              </a:rPr>
              <a:t>understanding of the importance of keeping Jewish food laws for Jewish people (L4</a:t>
            </a:r>
            <a:r>
              <a:rPr lang="en-GB" sz="3200" b="1" dirty="0" smtClean="0">
                <a:solidFill>
                  <a:srgbClr val="FF3300"/>
                </a:solidFill>
              </a:rPr>
              <a:t>)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0FF00"/>
                </a:solidFill>
              </a:rPr>
              <a:t>4. Explain </a:t>
            </a:r>
            <a:r>
              <a:rPr lang="en-GB" sz="3200" b="1" dirty="0">
                <a:solidFill>
                  <a:srgbClr val="00FF00"/>
                </a:solidFill>
              </a:rPr>
              <a:t>in detail Kosher rules and how keeping tem gives meaning and purpose to Jewish people (L5)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0166" y="21429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Lesson Objective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>To understand the importance of Jewish food laws</a:t>
            </a:r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HOMEWORK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786058"/>
            <a:ext cx="8429684" cy="35719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 smtClean="0">
                <a:solidFill>
                  <a:srgbClr val="FFCC00"/>
                </a:solidFill>
              </a:rPr>
              <a:t>Homework Planners out please:</a:t>
            </a:r>
            <a:r>
              <a:rPr lang="en-GB" b="1" dirty="0" smtClean="0">
                <a:solidFill>
                  <a:srgbClr val="FFCC00"/>
                </a:solidFill>
              </a:rPr>
              <a:t> RS</a:t>
            </a:r>
          </a:p>
          <a:p>
            <a:pPr>
              <a:defRPr/>
            </a:pPr>
            <a:r>
              <a:rPr lang="en-GB" b="1" dirty="0" smtClean="0">
                <a:solidFill>
                  <a:schemeClr val="bg1">
                    <a:lumMod val="95000"/>
                  </a:schemeClr>
                </a:solidFill>
              </a:rPr>
              <a:t>Design a Kosher sticker for food products suitable for Jews. 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Use pictures, symbols, lettering.  It must be recognisable and clear that the product abides by JEWISH FOOD LAWS. (make it colourful)</a:t>
            </a:r>
          </a:p>
          <a:p>
            <a:pPr>
              <a:defRPr/>
            </a:pPr>
            <a:r>
              <a:rPr lang="en-GB" dirty="0" smtClean="0">
                <a:solidFill>
                  <a:srgbClr val="FFCC00"/>
                </a:solidFill>
              </a:rPr>
              <a:t>Planners out please at stamp page.</a:t>
            </a:r>
          </a:p>
          <a:p>
            <a:endParaRPr lang="en-GB" dirty="0"/>
          </a:p>
        </p:txBody>
      </p:sp>
      <p:pic>
        <p:nvPicPr>
          <p:cNvPr id="17410" name="Picture 2" descr="http://www.stampfrancisco.com/Images/Thumbs2/13-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1460193" cy="1500198"/>
          </a:xfrm>
          <a:prstGeom prst="rect">
            <a:avLst/>
          </a:prstGeom>
          <a:noFill/>
        </p:spPr>
      </p:pic>
      <p:pic>
        <p:nvPicPr>
          <p:cNvPr id="17414" name="Picture 6" descr="http://www.jewishjournal.com/images/photos/symbol.01.23.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285860"/>
            <a:ext cx="1428750" cy="1428750"/>
          </a:xfrm>
          <a:prstGeom prst="rect">
            <a:avLst/>
          </a:prstGeom>
          <a:noFill/>
        </p:spPr>
      </p:pic>
      <p:pic>
        <p:nvPicPr>
          <p:cNvPr id="17416" name="Picture 8" descr="http://www.traderjoes.com/Images/kosher_lab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285860"/>
            <a:ext cx="1428760" cy="1428760"/>
          </a:xfrm>
          <a:prstGeom prst="rect">
            <a:avLst/>
          </a:prstGeom>
          <a:noFill/>
        </p:spPr>
      </p:pic>
      <p:pic>
        <p:nvPicPr>
          <p:cNvPr id="17418" name="Picture 10" descr="http://static.flickr.com/20/71529670_bbf7ba3574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1285860"/>
            <a:ext cx="1432332" cy="1469058"/>
          </a:xfrm>
          <a:prstGeom prst="rect">
            <a:avLst/>
          </a:prstGeom>
          <a:noFill/>
        </p:spPr>
      </p:pic>
      <p:pic>
        <p:nvPicPr>
          <p:cNvPr id="17420" name="Picture 12" descr="http://www.neopuntia.com/images/Kosher-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68" y="1285860"/>
            <a:ext cx="1490502" cy="1460906"/>
          </a:xfrm>
          <a:prstGeom prst="rect">
            <a:avLst/>
          </a:prstGeom>
          <a:noFill/>
        </p:spPr>
      </p:pic>
      <p:pic>
        <p:nvPicPr>
          <p:cNvPr id="10" name="Picture 2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357826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Harjinder Nahal\AppData\Local\Microsoft\Windows\Temporary Internet Files\Low\Content.IE5\LPC3CH3C\kosher_symbol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8001056" cy="541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>
                <a:solidFill>
                  <a:schemeClr val="bg1"/>
                </a:solidFill>
              </a:rPr>
              <a:t>To understand the importance of Jewish food laws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-214338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GB" sz="4400" b="1" dirty="0" smtClean="0">
                <a:solidFill>
                  <a:schemeClr val="bg1"/>
                </a:solidFill>
                <a:latin typeface="+mj-lt"/>
              </a:rPr>
              <a:t>Lesson Objective</a:t>
            </a:r>
            <a:endParaRPr lang="en-GB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3" descr="C:\Users\Harjinder Nahal\AppData\Local\Microsoft\Windows\Temporary Internet Files\Low\Content.IE5\99X13DSD\ist2_2901953_cartoon_cow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2071702" cy="1755495"/>
          </a:xfrm>
          <a:prstGeom prst="rect">
            <a:avLst/>
          </a:prstGeom>
          <a:noFill/>
        </p:spPr>
      </p:pic>
      <p:pic>
        <p:nvPicPr>
          <p:cNvPr id="12" name="Picture 12" descr="http://www.go-self-sufficient.com/images/GoatCarto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786322"/>
            <a:ext cx="1810743" cy="1833550"/>
          </a:xfrm>
          <a:prstGeom prst="rect">
            <a:avLst/>
          </a:prstGeom>
          <a:noFill/>
        </p:spPr>
      </p:pic>
      <p:pic>
        <p:nvPicPr>
          <p:cNvPr id="13" name="Picture 20" descr="http://tbn2.google.com/images?q=tbn:MhbWI6iC3aOQFM:http://dclips.fundraw.com/zobo500dir/creohn_Sheep_in_gray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786322"/>
            <a:ext cx="1785950" cy="1785950"/>
          </a:xfrm>
          <a:prstGeom prst="rect">
            <a:avLst/>
          </a:prstGeom>
          <a:noFill/>
        </p:spPr>
      </p:pic>
      <p:pic>
        <p:nvPicPr>
          <p:cNvPr id="14" name="Picture 2" descr="http://i220.photobucket.com/albums/dd122/The_Phoenix_19/vegetabl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4786322"/>
            <a:ext cx="2143140" cy="1844141"/>
          </a:xfrm>
          <a:prstGeom prst="rect">
            <a:avLst/>
          </a:prstGeom>
          <a:noFill/>
        </p:spPr>
      </p:pic>
      <p:pic>
        <p:nvPicPr>
          <p:cNvPr id="15" name="Picture 24" descr="http://www1.istockphoto.com/file_thumbview_approve/3454132/2/istockphoto_3454132-sad-duck-cartoo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2643182"/>
            <a:ext cx="1428760" cy="1905013"/>
          </a:xfrm>
          <a:prstGeom prst="rect">
            <a:avLst/>
          </a:prstGeom>
          <a:noFill/>
        </p:spPr>
      </p:pic>
      <p:pic>
        <p:nvPicPr>
          <p:cNvPr id="16" name="Picture 2" descr="http://www.abcteach.com/aquatic/Fish_-_Cartoon_0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2928934"/>
            <a:ext cx="2618933" cy="156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>
                <a:solidFill>
                  <a:schemeClr val="bg1"/>
                </a:solidFill>
              </a:rPr>
              <a:t>Starter task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1428736"/>
            <a:ext cx="7772400" cy="450059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What is your favourite 3 course meal?</a:t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4400" dirty="0" smtClean="0">
                <a:solidFill>
                  <a:schemeClr val="bg1"/>
                </a:solidFill>
              </a:rPr>
              <a:t/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4400" dirty="0" smtClean="0">
                <a:solidFill>
                  <a:schemeClr val="bg1"/>
                </a:solidFill>
              </a:rPr>
              <a:t>My favourite meal is.... Because...</a:t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4400" dirty="0" smtClean="0">
                <a:solidFill>
                  <a:schemeClr val="bg1"/>
                </a:solidFill>
              </a:rPr>
              <a:t/>
            </a:r>
            <a:br>
              <a:rPr lang="en-GB" sz="4400" dirty="0" smtClean="0">
                <a:solidFill>
                  <a:schemeClr val="bg1"/>
                </a:solidFill>
              </a:rPr>
            </a:br>
            <a:r>
              <a:rPr lang="en-GB" sz="4400" dirty="0" err="1" smtClean="0">
                <a:solidFill>
                  <a:srgbClr val="FFC000"/>
                </a:solidFill>
              </a:rPr>
              <a:t>Eg</a:t>
            </a:r>
            <a:r>
              <a:rPr lang="en-GB" sz="4400" dirty="0" smtClean="0">
                <a:solidFill>
                  <a:srgbClr val="FFC000"/>
                </a:solidFill>
              </a:rPr>
              <a:t>: my favourite meal is roast chicken dinner because I love chicken and roast potatoes.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00" y="500042"/>
            <a:ext cx="7429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 smtClean="0">
                <a:solidFill>
                  <a:srgbClr val="FFCC00"/>
                </a:solidFill>
              </a:rPr>
              <a:t>. Recall what Kosher means and an example of Kosher and non-Kosher foods (L2)</a:t>
            </a:r>
          </a:p>
          <a:p>
            <a:pPr lvl="0" algn="ctr"/>
            <a:r>
              <a:rPr lang="en-GB" sz="3200" b="1" dirty="0" smtClean="0">
                <a:solidFill>
                  <a:srgbClr val="FF6600"/>
                </a:solidFill>
              </a:rPr>
              <a:t>2. Describe the meaning of Kosher and how it would influence their lives (L3)</a:t>
            </a:r>
          </a:p>
          <a:p>
            <a:pPr lvl="0" algn="ctr"/>
            <a:endParaRPr lang="en-GB" sz="3200" b="1" dirty="0" smtClean="0">
              <a:solidFill>
                <a:srgbClr val="FF3300"/>
              </a:solidFill>
            </a:endParaRPr>
          </a:p>
          <a:p>
            <a:pPr lvl="0" algn="ctr"/>
            <a:r>
              <a:rPr lang="en-GB" sz="3200" b="1" dirty="0" smtClean="0">
                <a:solidFill>
                  <a:srgbClr val="FF3300"/>
                </a:solidFill>
              </a:rPr>
              <a:t>3. Show understanding of the importance of keeping Jewish food laws for Jewish people (L4)</a:t>
            </a:r>
            <a:endParaRPr lang="en-GB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0FF00"/>
                </a:solidFill>
              </a:rPr>
              <a:t>4. Explain in detail Kosher rules and how keeping tem gives meaning and purpose to Jewish people (L5)</a:t>
            </a:r>
            <a:endParaRPr lang="en-GB" sz="3200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GB" sz="4400" b="1" u="sng" dirty="0" smtClean="0">
                <a:solidFill>
                  <a:schemeClr val="bg1"/>
                </a:solidFill>
              </a:rPr>
              <a:t>KOSHER</a:t>
            </a:r>
            <a:endParaRPr lang="en-GB" sz="4400" b="1" u="sng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85786" y="2000240"/>
            <a:ext cx="7772400" cy="29289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4400" b="1" noProof="0" dirty="0" smtClean="0">
                <a:solidFill>
                  <a:schemeClr val="bg1"/>
                </a:solidFill>
              </a:rPr>
              <a:t>“Kosher” means “ok”.  When Jews say that food is kosher, they mean that Jews are allowed to eat it.</a:t>
            </a: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3071810"/>
            <a:ext cx="7772400" cy="136207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Kosher? Or Not kosher?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72" y="0"/>
            <a:ext cx="7772400" cy="150018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Lesson Objective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>To understand the importance of Jewish food laws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19458" name="Picture 2" descr="http://i220.photobucket.com/albums/dd122/The_Phoenix_19/vegeta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857628"/>
            <a:ext cx="2696785" cy="2500330"/>
          </a:xfrm>
          <a:prstGeom prst="rect">
            <a:avLst/>
          </a:prstGeom>
          <a:noFill/>
        </p:spPr>
      </p:pic>
      <p:pic>
        <p:nvPicPr>
          <p:cNvPr id="19460" name="Picture 4" descr="http://www.gretward.com.au/images/Web-Market-Vegeta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786190"/>
            <a:ext cx="3276600" cy="2876550"/>
          </a:xfrm>
          <a:prstGeom prst="rect">
            <a:avLst/>
          </a:prstGeom>
          <a:noFill/>
        </p:spPr>
      </p:pic>
      <p:pic>
        <p:nvPicPr>
          <p:cNvPr id="19462" name="Picture 6" descr="http://healthfoodstoresusa.com/vegatabl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929066"/>
            <a:ext cx="2712739" cy="2286016"/>
          </a:xfrm>
          <a:prstGeom prst="rect">
            <a:avLst/>
          </a:prstGeom>
          <a:noFill/>
        </p:spPr>
      </p:pic>
      <p:pic>
        <p:nvPicPr>
          <p:cNvPr id="19464" name="Picture 8" descr="http://cubox.info/uploads/posts/2008-01/thumbs/1201163972_565656565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14422"/>
            <a:ext cx="2071702" cy="1922539"/>
          </a:xfrm>
          <a:prstGeom prst="rect">
            <a:avLst/>
          </a:prstGeom>
          <a:noFill/>
        </p:spPr>
      </p:pic>
      <p:pic>
        <p:nvPicPr>
          <p:cNvPr id="19466" name="Picture 10" descr="http://www.instablogsimages.com/images/2007/10/09/fruit_66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142984"/>
            <a:ext cx="3318612" cy="2000263"/>
          </a:xfrm>
          <a:prstGeom prst="rect">
            <a:avLst/>
          </a:prstGeom>
          <a:noFill/>
        </p:spPr>
      </p:pic>
      <p:pic>
        <p:nvPicPr>
          <p:cNvPr id="19468" name="Picture 12" descr="http://www.smartgiftsolutions.co.uk/images/full/just_fruit_basket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214422"/>
            <a:ext cx="2714644" cy="197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7772400" cy="136207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Kosher? Or Not kosher?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500042"/>
            <a:ext cx="7772400" cy="76358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Lesson Objective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>To understand the importance of Jewish food laws</a:t>
            </a:r>
            <a:endParaRPr lang="en-GB" b="1" dirty="0"/>
          </a:p>
        </p:txBody>
      </p:sp>
      <p:pic>
        <p:nvPicPr>
          <p:cNvPr id="16386" name="Picture 2" descr="http://adultstemcellawareness.files.wordpress.com/2008/03/0205pigs_narrowweb__300x3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214818"/>
            <a:ext cx="1571636" cy="1912156"/>
          </a:xfrm>
          <a:prstGeom prst="rect">
            <a:avLst/>
          </a:prstGeom>
          <a:noFill/>
        </p:spPr>
      </p:pic>
      <p:pic>
        <p:nvPicPr>
          <p:cNvPr id="16387" name="Picture 3" descr="C:\Users\Harjinder Nahal\AppData\Local\Microsoft\Windows\Temporary Internet Files\Low\Content.IE5\99X13DSD\ist2_2901953_cartoon_cow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2071702" cy="1755495"/>
          </a:xfrm>
          <a:prstGeom prst="rect">
            <a:avLst/>
          </a:prstGeom>
          <a:noFill/>
        </p:spPr>
      </p:pic>
      <p:pic>
        <p:nvPicPr>
          <p:cNvPr id="16389" name="Picture 5" descr="http://www.lifesacharacter.com/cartooncharacters/uncleoinky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143380"/>
            <a:ext cx="2357454" cy="2551358"/>
          </a:xfrm>
          <a:prstGeom prst="rect">
            <a:avLst/>
          </a:prstGeom>
          <a:noFill/>
        </p:spPr>
      </p:pic>
      <p:pic>
        <p:nvPicPr>
          <p:cNvPr id="16392" name="Picture 8" descr="http://www.cosmosmagazine.com/files/imagecache/news/files/20070528_co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214422"/>
            <a:ext cx="1571636" cy="2053604"/>
          </a:xfrm>
          <a:prstGeom prst="rect">
            <a:avLst/>
          </a:prstGeom>
          <a:noFill/>
        </p:spPr>
      </p:pic>
      <p:pic>
        <p:nvPicPr>
          <p:cNvPr id="16402" name="Picture 18" descr="http://img.dailymail.co.uk/i/pix/2007/03_02/sheep240307_486x3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1285860"/>
            <a:ext cx="1953625" cy="1611323"/>
          </a:xfrm>
          <a:prstGeom prst="rect">
            <a:avLst/>
          </a:prstGeom>
          <a:noFill/>
        </p:spPr>
      </p:pic>
      <p:pic>
        <p:nvPicPr>
          <p:cNvPr id="16404" name="Picture 20" descr="http://tbn2.google.com/images?q=tbn:MhbWI6iC3aOQFM:http://dclips.fundraw.com/zobo500dir/creohn_Sheep_in_gray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1857364"/>
            <a:ext cx="1785950" cy="1785950"/>
          </a:xfrm>
          <a:prstGeom prst="rect">
            <a:avLst/>
          </a:prstGeom>
          <a:noFill/>
        </p:spPr>
      </p:pic>
      <p:pic>
        <p:nvPicPr>
          <p:cNvPr id="13" name="Picture 2" descr="http://www.webweaver.nu/clipart/img/nature/animals/ram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1500174"/>
            <a:ext cx="2357454" cy="2357454"/>
          </a:xfrm>
          <a:prstGeom prst="rect">
            <a:avLst/>
          </a:prstGeom>
          <a:noFill/>
        </p:spPr>
      </p:pic>
      <p:pic>
        <p:nvPicPr>
          <p:cNvPr id="10242" name="Picture 2" descr="http://upload.wikimedia.org/wikipedia/commons/e/e3/Animhorse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4714884"/>
            <a:ext cx="2495547" cy="1869628"/>
          </a:xfrm>
          <a:prstGeom prst="rect">
            <a:avLst/>
          </a:prstGeom>
          <a:noFill/>
        </p:spPr>
      </p:pic>
      <p:pic>
        <p:nvPicPr>
          <p:cNvPr id="15" name="Picture 16" descr="http://animals.nationalgeographic.com/staticfiles/NGS/Shared/StaticFiles/animals/images/primary/przewalskis-hors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7686" y="4357694"/>
            <a:ext cx="2596904" cy="1790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496"/>
            <a:ext cx="7772400" cy="136207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Kosher? Or Not kosher?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0"/>
            <a:ext cx="7772400" cy="150018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Lesson Objective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>To understand the importance of Jewish food laws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23554" name="Picture 2" descr="http://animals.nationalgeographic.com/staticfiles/NGS/Shared/StaticFiles/animals/images/primary/bald-eagle-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9"/>
            <a:ext cx="2590730" cy="1785950"/>
          </a:xfrm>
          <a:prstGeom prst="rect">
            <a:avLst/>
          </a:prstGeom>
          <a:noFill/>
        </p:spPr>
      </p:pic>
      <p:pic>
        <p:nvPicPr>
          <p:cNvPr id="23556" name="Picture 4" descr="http://www.freefoto.com/images/01/01/01_01_61---Tawny-Owl_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876"/>
            <a:ext cx="1714512" cy="2573995"/>
          </a:xfrm>
          <a:prstGeom prst="rect">
            <a:avLst/>
          </a:prstGeom>
          <a:noFill/>
        </p:spPr>
      </p:pic>
      <p:pic>
        <p:nvPicPr>
          <p:cNvPr id="23560" name="Picture 8" descr="http://www.animal-forum.co.uk/wp-content/uploads/screech_ow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429000"/>
            <a:ext cx="1793856" cy="1930189"/>
          </a:xfrm>
          <a:prstGeom prst="rect">
            <a:avLst/>
          </a:prstGeom>
          <a:noFill/>
        </p:spPr>
      </p:pic>
      <p:pic>
        <p:nvPicPr>
          <p:cNvPr id="23562" name="Picture 10" descr="http://www.gifs.net/Animation11/Animals/Owls/cartoon_ow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857760"/>
            <a:ext cx="2105025" cy="1628775"/>
          </a:xfrm>
          <a:prstGeom prst="rect">
            <a:avLst/>
          </a:prstGeom>
          <a:noFill/>
        </p:spPr>
      </p:pic>
      <p:pic>
        <p:nvPicPr>
          <p:cNvPr id="23564" name="Picture 12" descr="image eagle.c09.11.2004.JZ3F4717.b-700.jpg is Copyrighted by Roger N. Clark, www.clarkvision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500438"/>
            <a:ext cx="2286015" cy="2428240"/>
          </a:xfrm>
          <a:prstGeom prst="rect">
            <a:avLst/>
          </a:prstGeom>
          <a:noFill/>
        </p:spPr>
      </p:pic>
      <p:pic>
        <p:nvPicPr>
          <p:cNvPr id="23566" name="Picture 14" descr="http://www.signsbyyou.com/images/decals/400c/SDEPSL2/MASCOTS2/SAA047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4929198"/>
            <a:ext cx="1865294" cy="1702081"/>
          </a:xfrm>
          <a:prstGeom prst="rect">
            <a:avLst/>
          </a:prstGeom>
          <a:noFill/>
        </p:spPr>
      </p:pic>
      <p:pic>
        <p:nvPicPr>
          <p:cNvPr id="23568" name="Picture 16" descr="http://tbn2.google.com/images?q=tbn:BQzmBwr4Nz_fzM:http://bandaragama.files.wordpress.com/2008/07/cartoon_chicken2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1000108"/>
            <a:ext cx="1068923" cy="1428760"/>
          </a:xfrm>
          <a:prstGeom prst="rect">
            <a:avLst/>
          </a:prstGeom>
          <a:noFill/>
        </p:spPr>
      </p:pic>
      <p:pic>
        <p:nvPicPr>
          <p:cNvPr id="23570" name="Picture 18" descr="http://www.historyforkids.org/learn/economy/pictures/chicke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4414" y="1357298"/>
            <a:ext cx="1428760" cy="1531948"/>
          </a:xfrm>
          <a:prstGeom prst="rect">
            <a:avLst/>
          </a:prstGeom>
          <a:noFill/>
        </p:spPr>
      </p:pic>
      <p:pic>
        <p:nvPicPr>
          <p:cNvPr id="23572" name="Picture 20" descr="http://www.freefoto.com/images/01/08/01_08_18---Duck_web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1142984"/>
            <a:ext cx="2579674" cy="1719783"/>
          </a:xfrm>
          <a:prstGeom prst="rect">
            <a:avLst/>
          </a:prstGeom>
          <a:noFill/>
        </p:spPr>
      </p:pic>
      <p:pic>
        <p:nvPicPr>
          <p:cNvPr id="23574" name="Picture 22" descr="Picture of Duck - Free Pictures - FreeFoto.co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86644" y="642918"/>
            <a:ext cx="1352531" cy="2028796"/>
          </a:xfrm>
          <a:prstGeom prst="rect">
            <a:avLst/>
          </a:prstGeom>
          <a:noFill/>
        </p:spPr>
      </p:pic>
      <p:pic>
        <p:nvPicPr>
          <p:cNvPr id="23576" name="Picture 24" descr="http://www1.istockphoto.com/file_thumbview_approve/3454132/2/istockphoto_3454132-sad-duck-cartoo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7950" y="1142984"/>
            <a:ext cx="1071570" cy="1428760"/>
          </a:xfrm>
          <a:prstGeom prst="rect">
            <a:avLst/>
          </a:prstGeom>
          <a:noFill/>
        </p:spPr>
      </p:pic>
      <p:pic>
        <p:nvPicPr>
          <p:cNvPr id="23578" name="Picture 26" descr="http://animals.nationalgeographic.com/staticfiles/NGS/Shared/StaticFiles/animals/images/800/wild-turkey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14810" y="1285860"/>
            <a:ext cx="2206518" cy="1654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214686"/>
            <a:ext cx="7772400" cy="1362075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Kosher? Or Not kosher?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786" y="0"/>
            <a:ext cx="7772400" cy="1500187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Lesson Objective</a:t>
            </a:r>
            <a:r>
              <a:rPr lang="en-GB" dirty="0" smtClean="0">
                <a:solidFill>
                  <a:schemeClr val="bg1"/>
                </a:solidFill>
              </a:rPr>
              <a:t/>
            </a:r>
            <a:br>
              <a:rPr lang="en-GB" dirty="0" smtClean="0">
                <a:solidFill>
                  <a:schemeClr val="bg1"/>
                </a:solidFill>
              </a:rPr>
            </a:br>
            <a:r>
              <a:rPr lang="en-GB" b="1" u="sng" dirty="0" smtClean="0">
                <a:solidFill>
                  <a:schemeClr val="bg1"/>
                </a:solidFill>
              </a:rPr>
              <a:t>To understand the importance of Jewish food laws</a:t>
            </a:r>
            <a:endParaRPr lang="en-GB" b="1" dirty="0" smtClean="0"/>
          </a:p>
          <a:p>
            <a:endParaRPr lang="en-GB" dirty="0"/>
          </a:p>
        </p:txBody>
      </p:sp>
      <p:pic>
        <p:nvPicPr>
          <p:cNvPr id="20482" name="Picture 2" descr="http://www.abcteach.com/aquatic/Fish_-_Cartoon_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500174"/>
            <a:ext cx="2618933" cy="1568450"/>
          </a:xfrm>
          <a:prstGeom prst="rect">
            <a:avLst/>
          </a:prstGeom>
          <a:noFill/>
        </p:spPr>
      </p:pic>
      <p:pic>
        <p:nvPicPr>
          <p:cNvPr id="20486" name="Picture 6" descr="http://www.sciencepunk.com/v5/gallery/cod_fis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285860"/>
            <a:ext cx="2436797" cy="1919247"/>
          </a:xfrm>
          <a:prstGeom prst="rect">
            <a:avLst/>
          </a:prstGeom>
          <a:noFill/>
        </p:spPr>
      </p:pic>
      <p:pic>
        <p:nvPicPr>
          <p:cNvPr id="20488" name="Picture 8" descr="http://www.habitat.adfg.state.ak.us/geninfo/kbrr/coolkbayinfo/kbec_cd/html/image/photos/herr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2786082" cy="1910967"/>
          </a:xfrm>
          <a:prstGeom prst="rect">
            <a:avLst/>
          </a:prstGeom>
          <a:noFill/>
        </p:spPr>
      </p:pic>
      <p:pic>
        <p:nvPicPr>
          <p:cNvPr id="20490" name="Picture 10" descr="http://www.travel-vancouver-island.com/data/media/1/prawns_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000504"/>
            <a:ext cx="3141894" cy="2087882"/>
          </a:xfrm>
          <a:prstGeom prst="rect">
            <a:avLst/>
          </a:prstGeom>
          <a:noFill/>
        </p:spPr>
      </p:pic>
      <p:pic>
        <p:nvPicPr>
          <p:cNvPr id="20492" name="Picture 12" descr="http://www.csc.gov.sg/html/Newsletter/jun2007/junpictures/doris_crab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000504"/>
            <a:ext cx="2905122" cy="2071702"/>
          </a:xfrm>
          <a:prstGeom prst="rect">
            <a:avLst/>
          </a:prstGeom>
          <a:noFill/>
        </p:spPr>
      </p:pic>
      <p:pic>
        <p:nvPicPr>
          <p:cNvPr id="20494" name="Picture 14" descr="http://www.travel-vancouver-island.com/data/media/3/resident-killer-whales_1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4000504"/>
            <a:ext cx="3143272" cy="209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426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MR NAHAL</vt:lpstr>
      <vt:lpstr>To understand the importance of Jewish food laws </vt:lpstr>
      <vt:lpstr> Starter task</vt:lpstr>
      <vt:lpstr>Slide 4</vt:lpstr>
      <vt:lpstr>Slide 5</vt:lpstr>
      <vt:lpstr>Kosher? Or Not kosher?</vt:lpstr>
      <vt:lpstr>Kosher? Or Not kosher?</vt:lpstr>
      <vt:lpstr>Kosher? Or Not kosher?</vt:lpstr>
      <vt:lpstr>Kosher? Or Not kosher?</vt:lpstr>
      <vt:lpstr>Kosher? Or Not kosher?</vt:lpstr>
      <vt:lpstr>Kosher? Or Not kosher?</vt:lpstr>
      <vt:lpstr>Could the following meals be eaten?</vt:lpstr>
      <vt:lpstr>Kosher Plate</vt:lpstr>
      <vt:lpstr>Hands up if you can......</vt:lpstr>
      <vt:lpstr>HOMEWORK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 NAHAL</dc:title>
  <dc:creator>Harjinder Nahal</dc:creator>
  <cp:lastModifiedBy>Harjinder Nahal</cp:lastModifiedBy>
  <cp:revision>33</cp:revision>
  <dcterms:created xsi:type="dcterms:W3CDTF">2008-11-30T20:15:36Z</dcterms:created>
  <dcterms:modified xsi:type="dcterms:W3CDTF">2008-12-04T22:39:38Z</dcterms:modified>
</cp:coreProperties>
</file>