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8" autoAdjust="0"/>
  </p:normalViewPr>
  <p:slideViewPr>
    <p:cSldViewPr>
      <p:cViewPr varScale="1">
        <p:scale>
          <a:sx n="88" d="100"/>
          <a:sy n="88" d="100"/>
        </p:scale>
        <p:origin x="-5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ADCE3F-D028-4DC1-B05D-E63B294901E4}"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DCE3F-D028-4DC1-B05D-E63B294901E4}"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DCE3F-D028-4DC1-B05D-E63B294901E4}"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DCE3F-D028-4DC1-B05D-E63B294901E4}"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ADCE3F-D028-4DC1-B05D-E63B294901E4}"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ADCE3F-D028-4DC1-B05D-E63B294901E4}"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ADCE3F-D028-4DC1-B05D-E63B294901E4}" type="datetimeFigureOut">
              <a:rPr lang="en-US" smtClean="0"/>
              <a:pPr/>
              <a:t>5/24/2011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ADCE3F-D028-4DC1-B05D-E63B294901E4}" type="datetimeFigureOut">
              <a:rPr lang="en-US" smtClean="0"/>
              <a:pPr/>
              <a:t>5/24/2011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DCE3F-D028-4DC1-B05D-E63B294901E4}" type="datetimeFigureOut">
              <a:rPr lang="en-US" smtClean="0"/>
              <a:pPr/>
              <a:t>5/24/2011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DCE3F-D028-4DC1-B05D-E63B294901E4}"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DCE3F-D028-4DC1-B05D-E63B294901E4}"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5FEBB-864F-45DC-81A0-42D89A58F52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DCE3F-D028-4DC1-B05D-E63B294901E4}" type="datetimeFigureOut">
              <a:rPr lang="en-US" smtClean="0"/>
              <a:pPr/>
              <a:t>5/24/2011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5FEBB-864F-45DC-81A0-42D89A58F52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0_Buddhist_cave.jpg"/>
          <p:cNvPicPr>
            <a:picLocks noChangeAspect="1"/>
          </p:cNvPicPr>
          <p:nvPr/>
        </p:nvPicPr>
        <p:blipFill>
          <a:blip r:embed="rId2" cstate="print"/>
          <a:stretch>
            <a:fillRect/>
          </a:stretch>
        </p:blipFill>
        <p:spPr>
          <a:xfrm>
            <a:off x="425450" y="730250"/>
            <a:ext cx="8293100" cy="539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r>
              <a:rPr lang="en-US" b="1" dirty="0" smtClean="0">
                <a:effectLst>
                  <a:outerShdw blurRad="63500" dist="63500" dir="5400000" algn="ctr" rotWithShape="0">
                    <a:srgbClr val="FFC000"/>
                  </a:outerShdw>
                </a:effectLst>
              </a:rPr>
              <a:t>Buddhism: </a:t>
            </a:r>
            <a:r>
              <a:rPr lang="en-US" b="1" dirty="0" err="1" smtClean="0">
                <a:effectLst>
                  <a:outerShdw blurRad="63500" dist="63500" dir="5400000" algn="ctr" rotWithShape="0">
                    <a:srgbClr val="FFC000"/>
                  </a:outerShdw>
                </a:effectLst>
              </a:rPr>
              <a:t>Vesak</a:t>
            </a:r>
            <a:r>
              <a:rPr lang="en-US" b="1" dirty="0" smtClean="0">
                <a:effectLst>
                  <a:outerShdw blurRad="63500" dist="63500" dir="5400000" algn="ctr" rotWithShape="0">
                    <a:srgbClr val="FFC000"/>
                  </a:outerShdw>
                </a:effectLst>
              </a:rPr>
              <a:t> </a:t>
            </a:r>
            <a:r>
              <a:rPr lang="en-US" b="1" dirty="0" smtClean="0">
                <a:effectLst>
                  <a:outerShdw blurRad="63500" dist="63500" dir="5400000" algn="ctr" rotWithShape="0">
                    <a:srgbClr val="FFC000"/>
                  </a:outerShdw>
                </a:effectLst>
              </a:rPr>
              <a:t>Day May 18, 2011</a:t>
            </a:r>
            <a:endParaRPr lang="en-US" b="1" dirty="0">
              <a:effectLst>
                <a:outerShdw blurRad="63500" dist="63500" dir="5400000" algn="ctr" rotWithShape="0">
                  <a:srgbClr val="FFC000"/>
                </a:outerShdw>
              </a:effectLst>
            </a:endParaRPr>
          </a:p>
        </p:txBody>
      </p:sp>
      <p:sp>
        <p:nvSpPr>
          <p:cNvPr id="3" name="Subtitle 2"/>
          <p:cNvSpPr>
            <a:spLocks noGrp="1"/>
          </p:cNvSpPr>
          <p:nvPr>
            <p:ph type="subTitle" idx="1"/>
          </p:nvPr>
        </p:nvSpPr>
        <p:spPr>
          <a:xfrm>
            <a:off x="1371600" y="4114800"/>
            <a:ext cx="6400800" cy="1524000"/>
          </a:xfrm>
        </p:spPr>
        <p:txBody>
          <a:bodyPr/>
          <a:lstStyle/>
          <a:p>
            <a:r>
              <a:rPr lang="en-US" b="1" dirty="0" smtClean="0">
                <a:solidFill>
                  <a:schemeClr val="bg1"/>
                </a:solidFill>
                <a:effectLst>
                  <a:outerShdw blurRad="50800" dist="50800" dir="5400000" algn="ctr" rotWithShape="0">
                    <a:srgbClr val="FFC000"/>
                  </a:outerShdw>
                </a:effectLst>
              </a:rPr>
              <a:t>celebrate the birth, enlightenment, and death of Buddha</a:t>
            </a:r>
            <a:endParaRPr lang="en-US" b="1" dirty="0">
              <a:solidFill>
                <a:schemeClr val="bg1"/>
              </a:solidFill>
              <a:effectLst>
                <a:outerShdw blurRad="50800" dist="50800" dir="5400000" algn="ctr" rotWithShape="0">
                  <a:srgbClr val="FFC000"/>
                </a:outerShdw>
              </a:effectLst>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A view of Borobudur temple</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2800" b="1" dirty="0" smtClean="0"/>
              <a:t>procession from </a:t>
            </a:r>
            <a:r>
              <a:rPr lang="en-US" sz="2800" b="1" dirty="0" err="1" smtClean="0"/>
              <a:t>Mendut</a:t>
            </a:r>
            <a:r>
              <a:rPr lang="en-US" sz="2800" b="1" dirty="0" smtClean="0"/>
              <a:t> temple to Borobudur temple</a:t>
            </a:r>
            <a:endParaRPr lang="en-US" sz="2800" dirty="0"/>
          </a:p>
        </p:txBody>
      </p:sp>
      <p:pic>
        <p:nvPicPr>
          <p:cNvPr id="9218" name="Picture 2"/>
          <p:cNvPicPr>
            <a:picLocks noChangeAspect="1" noChangeArrowheads="1"/>
          </p:cNvPicPr>
          <p:nvPr/>
        </p:nvPicPr>
        <p:blipFill>
          <a:blip r:embed="rId2" cstate="print"/>
          <a:srcRect/>
          <a:stretch>
            <a:fillRect/>
          </a:stretch>
        </p:blipFill>
        <p:spPr bwMode="auto">
          <a:xfrm>
            <a:off x="0" y="742950"/>
            <a:ext cx="9172575" cy="61150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b="1" dirty="0" smtClean="0"/>
              <a:t>Buddhist followers release a lantern into the air</a:t>
            </a:r>
            <a:endParaRPr lang="en-US" sz="3200" dirty="0"/>
          </a:p>
        </p:txBody>
      </p:sp>
      <p:pic>
        <p:nvPicPr>
          <p:cNvPr id="11266"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0" y="163945"/>
            <a:ext cx="9144000" cy="646545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838200"/>
          </a:xfrm>
        </p:spPr>
        <p:txBody>
          <a:bodyPr>
            <a:noAutofit/>
          </a:bodyPr>
          <a:lstStyle/>
          <a:p>
            <a:r>
              <a:rPr lang="en-US" sz="2800" b="1" dirty="0" smtClean="0"/>
              <a:t>Buddhists carry candles while encircling </a:t>
            </a:r>
            <a:r>
              <a:rPr lang="en-US" sz="2800" b="1" dirty="0" err="1" smtClean="0"/>
              <a:t>Wat</a:t>
            </a:r>
            <a:r>
              <a:rPr lang="en-US" sz="2800" b="1" dirty="0" smtClean="0"/>
              <a:t> </a:t>
            </a:r>
            <a:r>
              <a:rPr lang="en-US" sz="2800" b="1" dirty="0" err="1" smtClean="0"/>
              <a:t>Dharmmakaya</a:t>
            </a:r>
            <a:endParaRPr lang="en-US" sz="2800" dirty="0"/>
          </a:p>
        </p:txBody>
      </p:sp>
      <p:pic>
        <p:nvPicPr>
          <p:cNvPr id="13314"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2800" b="1" dirty="0" err="1" smtClean="0"/>
              <a:t>Dhammadipa</a:t>
            </a:r>
            <a:r>
              <a:rPr lang="en-US" sz="2800" b="1" dirty="0" smtClean="0"/>
              <a:t> </a:t>
            </a:r>
            <a:r>
              <a:rPr lang="en-US" sz="2800" b="1" dirty="0" err="1" smtClean="0"/>
              <a:t>Arama</a:t>
            </a:r>
            <a:r>
              <a:rPr lang="en-US" sz="2800" b="1" dirty="0" smtClean="0"/>
              <a:t> temple in Malang town in Eastern Java</a:t>
            </a:r>
            <a:endParaRPr lang="en-US" sz="2800" dirty="0"/>
          </a:p>
        </p:txBody>
      </p:sp>
      <p:pic>
        <p:nvPicPr>
          <p:cNvPr id="14338" name="Picture 2"/>
          <p:cNvPicPr>
            <a:picLocks noChangeAspect="1" noChangeArrowheads="1"/>
          </p:cNvPicPr>
          <p:nvPr/>
        </p:nvPicPr>
        <p:blipFill>
          <a:blip r:embed="rId2" cstate="print"/>
          <a:srcRect/>
          <a:stretch>
            <a:fillRect/>
          </a:stretch>
        </p:blipFill>
        <p:spPr bwMode="auto">
          <a:xfrm>
            <a:off x="0" y="826655"/>
            <a:ext cx="9144000" cy="603134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b="1" dirty="0" smtClean="0"/>
              <a:t>Giving </a:t>
            </a:r>
            <a:r>
              <a:rPr lang="en-US" sz="3200" b="1" dirty="0" smtClean="0"/>
              <a:t>instructions to others arriving for a prayer</a:t>
            </a:r>
            <a:endParaRPr lang="en-US" sz="3200" dirty="0"/>
          </a:p>
        </p:txBody>
      </p:sp>
      <p:pic>
        <p:nvPicPr>
          <p:cNvPr id="15362"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3200" b="1" dirty="0" smtClean="0"/>
              <a:t>A resident gives a donation to Buddhists monks</a:t>
            </a:r>
            <a:endParaRPr lang="en-US" sz="3200" dirty="0"/>
          </a:p>
        </p:txBody>
      </p:sp>
      <p:pic>
        <p:nvPicPr>
          <p:cNvPr id="16386" name="Picture 2"/>
          <p:cNvPicPr>
            <a:picLocks noChangeAspect="1" noChangeArrowheads="1"/>
          </p:cNvPicPr>
          <p:nvPr/>
        </p:nvPicPr>
        <p:blipFill>
          <a:blip r:embed="rId2" cstate="print"/>
          <a:srcRect/>
          <a:stretch>
            <a:fillRect/>
          </a:stretch>
        </p:blipFill>
        <p:spPr bwMode="auto">
          <a:xfrm>
            <a:off x="0" y="1020618"/>
            <a:ext cx="9144000" cy="583738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854364"/>
            <a:ext cx="9144000" cy="6003636"/>
          </a:xfrm>
          <a:prstGeom prst="rect">
            <a:avLst/>
          </a:prstGeom>
          <a:noFill/>
          <a:ln w="9525">
            <a:noFill/>
            <a:miter lim="800000"/>
            <a:headEnd/>
            <a:tailEnd/>
          </a:ln>
        </p:spPr>
      </p:pic>
      <p:sp>
        <p:nvSpPr>
          <p:cNvPr id="2" name="Title 1"/>
          <p:cNvSpPr>
            <a:spLocks noGrp="1"/>
          </p:cNvSpPr>
          <p:nvPr>
            <p:ph type="title"/>
          </p:nvPr>
        </p:nvSpPr>
        <p:spPr>
          <a:xfrm>
            <a:off x="0" y="0"/>
            <a:ext cx="9144000" cy="914400"/>
          </a:xfrm>
        </p:spPr>
        <p:txBody>
          <a:bodyPr>
            <a:noAutofit/>
          </a:bodyPr>
          <a:lstStyle/>
          <a:p>
            <a:r>
              <a:rPr lang="en-US" sz="2800" b="1" dirty="0" smtClean="0"/>
              <a:t>On </a:t>
            </a:r>
            <a:r>
              <a:rPr lang="en-US" sz="2800" b="1" dirty="0" err="1" smtClean="0"/>
              <a:t>Vesak</a:t>
            </a:r>
            <a:r>
              <a:rPr lang="en-US" sz="2800" b="1" dirty="0" smtClean="0"/>
              <a:t> Day, lanterns made from bamboo frames and </a:t>
            </a:r>
            <a:r>
              <a:rPr lang="en-US" sz="2800" b="1" dirty="0" smtClean="0"/>
              <a:t>decorated </a:t>
            </a:r>
            <a:r>
              <a:rPr lang="en-US" sz="2800" b="1" dirty="0" smtClean="0"/>
              <a:t>in </a:t>
            </a:r>
            <a:r>
              <a:rPr lang="en-US" sz="2800" b="1" dirty="0" err="1" smtClean="0"/>
              <a:t>coloured</a:t>
            </a:r>
            <a:r>
              <a:rPr lang="en-US" sz="2800" b="1" dirty="0" smtClean="0"/>
              <a:t> paper are hung inside every home </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Celebration</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Commonly called "</a:t>
            </a:r>
            <a:r>
              <a:rPr lang="en-US" b="1" dirty="0" err="1" smtClean="0"/>
              <a:t>Budda's</a:t>
            </a:r>
            <a:r>
              <a:rPr lang="en-US" b="1" dirty="0" smtClean="0"/>
              <a:t> birthday," </a:t>
            </a:r>
            <a:r>
              <a:rPr lang="en-US" b="1" dirty="0" err="1" smtClean="0"/>
              <a:t>Vesak</a:t>
            </a:r>
            <a:r>
              <a:rPr lang="en-US" b="1" dirty="0" smtClean="0"/>
              <a:t> Day is a time for Buddhists worldwide to come together and celebrate the birth, enlightenment, and death of Buddha. The commemorations range from meditations and quiet prayers to alms giving events to long colorful processions. In Indonesia, such events take place at the Borobudur Mahayana Buddhist monument, making it the most visited tourist attraction in the country. </a:t>
            </a:r>
            <a:r>
              <a:rPr lang="en-US" b="1" dirty="0" err="1" smtClean="0"/>
              <a:t>Vesak</a:t>
            </a:r>
            <a:r>
              <a:rPr lang="en-US" b="1" dirty="0" smtClean="0"/>
              <a:t> is observed every year during the full moon occurring in May or June. -- Lloyd Young</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b="1" dirty="0" smtClean="0"/>
              <a:t>Buddhist monks attend an alms offering ceremony</a:t>
            </a:r>
            <a:endParaRPr lang="en-US" sz="3200" dirty="0"/>
          </a:p>
        </p:txBody>
      </p:sp>
      <p:pic>
        <p:nvPicPr>
          <p:cNvPr id="18434" name="Picture 2"/>
          <p:cNvPicPr>
            <a:picLocks noChangeAspect="1" noChangeArrowheads="1"/>
          </p:cNvPicPr>
          <p:nvPr/>
        </p:nvPicPr>
        <p:blipFill>
          <a:blip r:embed="rId2" cstate="print"/>
          <a:srcRect/>
          <a:stretch>
            <a:fillRect/>
          </a:stretch>
        </p:blipFill>
        <p:spPr bwMode="auto">
          <a:xfrm>
            <a:off x="0" y="742950"/>
            <a:ext cx="9172575" cy="61150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
        <p:nvSpPr>
          <p:cNvPr id="2" name="Title 1"/>
          <p:cNvSpPr>
            <a:spLocks noGrp="1"/>
          </p:cNvSpPr>
          <p:nvPr>
            <p:ph type="title"/>
          </p:nvPr>
        </p:nvSpPr>
        <p:spPr>
          <a:xfrm>
            <a:off x="0" y="0"/>
            <a:ext cx="9144000" cy="838200"/>
          </a:xfrm>
        </p:spPr>
        <p:txBody>
          <a:bodyPr>
            <a:noAutofit/>
          </a:bodyPr>
          <a:lstStyle/>
          <a:p>
            <a:r>
              <a:rPr lang="en-US" sz="2800" b="1" dirty="0" smtClean="0"/>
              <a:t>Buddhist monks walk among believers during an alms offering ceremony in Bangkok's shopping district </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t>A Buddhist monk prays</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2800" b="1" dirty="0" smtClean="0"/>
              <a:t>Buddhists carry candles while encircling </a:t>
            </a:r>
            <a:r>
              <a:rPr lang="en-US" sz="2800" b="1" dirty="0" err="1" smtClean="0"/>
              <a:t>Wat</a:t>
            </a:r>
            <a:r>
              <a:rPr lang="en-US" sz="2800" b="1" dirty="0" smtClean="0"/>
              <a:t> </a:t>
            </a:r>
            <a:r>
              <a:rPr lang="en-US" sz="2800" b="1" dirty="0" err="1" smtClean="0"/>
              <a:t>Dharmmakaya</a:t>
            </a:r>
            <a:endParaRPr lang="en-US" sz="2800" dirty="0"/>
          </a:p>
        </p:txBody>
      </p:sp>
      <p:pic>
        <p:nvPicPr>
          <p:cNvPr id="21506"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smtClean="0"/>
              <a:t>Borobudur temple during </a:t>
            </a:r>
            <a:r>
              <a:rPr lang="en-US" b="1" dirty="0" err="1" smtClean="0"/>
              <a:t>Vesak</a:t>
            </a:r>
            <a:r>
              <a:rPr lang="en-US" b="1" dirty="0" smtClean="0"/>
              <a:t> Day</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1" dirty="0" err="1" smtClean="0"/>
              <a:t>Ahmedabad</a:t>
            </a:r>
            <a:r>
              <a:rPr lang="en-US" b="1" dirty="0" smtClean="0"/>
              <a:t>, India </a:t>
            </a: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0" y="789709"/>
            <a:ext cx="9144000" cy="606829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Autofit/>
          </a:bodyPr>
          <a:lstStyle/>
          <a:p>
            <a:r>
              <a:rPr lang="en-US" sz="3600" b="1" dirty="0" smtClean="0"/>
              <a:t>A devotee offers prayers </a:t>
            </a:r>
            <a:endParaRPr lang="en-US" sz="3600" dirty="0"/>
          </a:p>
        </p:txBody>
      </p:sp>
      <p:pic>
        <p:nvPicPr>
          <p:cNvPr id="24578" name="Picture 2"/>
          <p:cNvPicPr>
            <a:picLocks noChangeAspect="1" noChangeArrowheads="1"/>
          </p:cNvPicPr>
          <p:nvPr/>
        </p:nvPicPr>
        <p:blipFill>
          <a:blip r:embed="rId2" cstate="print"/>
          <a:srcRect/>
          <a:stretch>
            <a:fillRect/>
          </a:stretch>
        </p:blipFill>
        <p:spPr bwMode="auto">
          <a:xfrm>
            <a:off x="0" y="549564"/>
            <a:ext cx="9144000" cy="6308436"/>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b="1" dirty="0" smtClean="0"/>
              <a:t>Buddhist monks from Bangladesh parade on a street during a ceremony to mark the religious week</a:t>
            </a:r>
            <a:endParaRPr lang="en-US" sz="3200" dirty="0"/>
          </a:p>
        </p:txBody>
      </p:sp>
      <p:pic>
        <p:nvPicPr>
          <p:cNvPr id="25602" name="Picture 2"/>
          <p:cNvPicPr>
            <a:picLocks noChangeAspect="1" noChangeArrowheads="1"/>
          </p:cNvPicPr>
          <p:nvPr/>
        </p:nvPicPr>
        <p:blipFill>
          <a:blip r:embed="rId2" cstate="print"/>
          <a:srcRect/>
          <a:stretch>
            <a:fillRect/>
          </a:stretch>
        </p:blipFill>
        <p:spPr bwMode="auto">
          <a:xfrm>
            <a:off x="0" y="1196109"/>
            <a:ext cx="9144000" cy="5661891"/>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2800" b="1" dirty="0" smtClean="0"/>
              <a:t>Buddhist monks give holy flowers to </a:t>
            </a:r>
            <a:r>
              <a:rPr lang="en-US" sz="2800" b="1" dirty="0" smtClean="0"/>
              <a:t>Buddhist </a:t>
            </a:r>
            <a:r>
              <a:rPr lang="en-US" sz="2800" b="1" dirty="0" smtClean="0"/>
              <a:t>members</a:t>
            </a:r>
            <a:endParaRPr lang="en-US" sz="2800" dirty="0"/>
          </a:p>
        </p:txBody>
      </p:sp>
      <p:pic>
        <p:nvPicPr>
          <p:cNvPr id="26626"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780473"/>
            <a:ext cx="9144000" cy="6077527"/>
          </a:xfrm>
          <a:prstGeom prst="rect">
            <a:avLst/>
          </a:prstGeom>
          <a:noFill/>
          <a:ln w="9525">
            <a:noFill/>
            <a:miter lim="800000"/>
            <a:headEnd/>
            <a:tailEnd/>
          </a:ln>
        </p:spPr>
      </p:pic>
      <p:sp>
        <p:nvSpPr>
          <p:cNvPr id="2" name="Title 1"/>
          <p:cNvSpPr>
            <a:spLocks noGrp="1"/>
          </p:cNvSpPr>
          <p:nvPr>
            <p:ph type="title"/>
          </p:nvPr>
        </p:nvSpPr>
        <p:spPr>
          <a:xfrm>
            <a:off x="0" y="0"/>
            <a:ext cx="9144000" cy="1371600"/>
          </a:xfrm>
        </p:spPr>
        <p:txBody>
          <a:bodyPr>
            <a:noAutofit/>
          </a:bodyPr>
          <a:lstStyle/>
          <a:p>
            <a:r>
              <a:rPr lang="en-US" sz="3200" b="1" dirty="0" smtClean="0"/>
              <a:t>Buddhist devotees release flying lanterns during </a:t>
            </a:r>
            <a:r>
              <a:rPr lang="en-US" sz="3200" b="1" dirty="0" err="1" smtClean="0"/>
              <a:t>Vesak</a:t>
            </a:r>
            <a:r>
              <a:rPr lang="en-US" sz="3200" b="1" dirty="0" smtClean="0"/>
              <a:t> Day celebrations at the ancient Borobudur temple in </a:t>
            </a:r>
            <a:r>
              <a:rPr lang="en-US" sz="3200" b="1" dirty="0" err="1" smtClean="0"/>
              <a:t>Magelang</a:t>
            </a:r>
            <a:r>
              <a:rPr lang="en-US" sz="3200" b="1" dirty="0" smtClean="0"/>
              <a:t> town in Central Java province </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Autofit/>
          </a:bodyPr>
          <a:lstStyle/>
          <a:p>
            <a:r>
              <a:rPr lang="en-US" sz="3200" dirty="0" smtClean="0"/>
              <a:t>Buddhists carry candles while encircling a large Buddha statue</a:t>
            </a:r>
            <a:endParaRPr lang="en-US" sz="3200" dirty="0"/>
          </a:p>
        </p:txBody>
      </p:sp>
      <p:pic>
        <p:nvPicPr>
          <p:cNvPr id="1026" name="Picture 2"/>
          <p:cNvPicPr>
            <a:picLocks noChangeAspect="1" noChangeArrowheads="1"/>
          </p:cNvPicPr>
          <p:nvPr/>
        </p:nvPicPr>
        <p:blipFill>
          <a:blip r:embed="rId2" cstate="print"/>
          <a:srcRect/>
          <a:stretch>
            <a:fillRect/>
          </a:stretch>
        </p:blipFill>
        <p:spPr bwMode="auto">
          <a:xfrm>
            <a:off x="0" y="1112982"/>
            <a:ext cx="9144000" cy="574501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2800" b="1" dirty="0" smtClean="0"/>
              <a:t> Prayer at </a:t>
            </a:r>
            <a:r>
              <a:rPr lang="en-US" sz="2800" b="1" dirty="0" err="1" smtClean="0"/>
              <a:t>Wat</a:t>
            </a:r>
            <a:r>
              <a:rPr lang="en-US" sz="2800" b="1" dirty="0" smtClean="0"/>
              <a:t> </a:t>
            </a:r>
            <a:r>
              <a:rPr lang="en-US" sz="2800" b="1" dirty="0" err="1" smtClean="0"/>
              <a:t>Dharmmakaya</a:t>
            </a:r>
            <a:r>
              <a:rPr lang="en-US" sz="2800" b="1" dirty="0" smtClean="0"/>
              <a:t> in </a:t>
            </a:r>
            <a:r>
              <a:rPr lang="en-US" sz="2800" b="1" dirty="0" err="1" smtClean="0"/>
              <a:t>Pathum</a:t>
            </a:r>
            <a:r>
              <a:rPr lang="en-US" sz="2800" b="1" dirty="0" smtClean="0"/>
              <a:t> </a:t>
            </a:r>
            <a:r>
              <a:rPr lang="en-US" sz="2800" b="1" dirty="0" err="1" smtClean="0"/>
              <a:t>Thani</a:t>
            </a:r>
            <a:r>
              <a:rPr lang="en-US" sz="2800" b="1" dirty="0" smtClean="0"/>
              <a:t> province</a:t>
            </a:r>
            <a:endParaRPr lang="en-US" sz="2800" dirty="0"/>
          </a:p>
        </p:txBody>
      </p:sp>
      <p:pic>
        <p:nvPicPr>
          <p:cNvPr id="2050" name="Picture 2"/>
          <p:cNvPicPr>
            <a:picLocks noChangeAspect="1" noChangeArrowheads="1"/>
          </p:cNvPicPr>
          <p:nvPr/>
        </p:nvPicPr>
        <p:blipFill>
          <a:blip r:embed="rId2" cstate="print"/>
          <a:srcRect/>
          <a:stretch>
            <a:fillRect/>
          </a:stretch>
        </p:blipFill>
        <p:spPr bwMode="auto">
          <a:xfrm>
            <a:off x="0" y="742950"/>
            <a:ext cx="9172575" cy="61150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600" b="1" dirty="0" smtClean="0"/>
              <a:t>Muslim </a:t>
            </a:r>
            <a:r>
              <a:rPr lang="en-US" sz="3600" b="1" dirty="0" smtClean="0"/>
              <a:t>woman with Buddhist followers</a:t>
            </a:r>
            <a:endParaRPr lang="en-US" sz="3600" dirty="0"/>
          </a:p>
        </p:txBody>
      </p:sp>
      <p:pic>
        <p:nvPicPr>
          <p:cNvPr id="3074"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it-IT" sz="3600" b="1" dirty="0" smtClean="0"/>
              <a:t>Borobudur temple in Magelang, Indonesia</a:t>
            </a:r>
            <a:endParaRPr lang="en-US" sz="3600" dirty="0"/>
          </a:p>
        </p:txBody>
      </p:sp>
      <p:pic>
        <p:nvPicPr>
          <p:cNvPr id="5122"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it-IT" sz="3600" b="1" dirty="0" smtClean="0"/>
              <a:t>Buddhist festival in Colombo, Sri Lanka</a:t>
            </a:r>
            <a:endParaRPr lang="en-US" sz="3600" dirty="0"/>
          </a:p>
        </p:txBody>
      </p:sp>
      <p:pic>
        <p:nvPicPr>
          <p:cNvPr id="6146" name="Picture 2"/>
          <p:cNvPicPr>
            <a:picLocks noChangeAspect="1" noChangeArrowheads="1"/>
          </p:cNvPicPr>
          <p:nvPr/>
        </p:nvPicPr>
        <p:blipFill>
          <a:blip r:embed="rId2" cstate="print"/>
          <a:srcRect/>
          <a:stretch>
            <a:fillRect/>
          </a:stretch>
        </p:blipFill>
        <p:spPr bwMode="auto">
          <a:xfrm>
            <a:off x="0" y="1029855"/>
            <a:ext cx="9144000" cy="582814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b="1" dirty="0" smtClean="0"/>
              <a:t>Buddhist followers in meditation</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P03000144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5D4FF3C7-352B-4DD5-8178-C14EA7670348}">
  <ds:schemaRefs>
    <ds:schemaRef ds:uri="http://schemas.microsoft.com/sharepoint/v3/contenttype/forms"/>
  </ds:schemaRefs>
</ds:datastoreItem>
</file>

<file path=customXml/itemProps2.xml><?xml version="1.0" encoding="utf-8"?>
<ds:datastoreItem xmlns:ds="http://schemas.openxmlformats.org/officeDocument/2006/customXml" ds:itemID="{A7E54932-6885-4F29-B0BC-03A070C8E9E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13F8E04-D251-43B7-A2F7-E80D803AC1EF}">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TP030001445</Template>
  <TotalTime>63</TotalTime>
  <Words>309</Words>
  <Application>Microsoft Office PowerPoint</Application>
  <PresentationFormat>On-screen Show (4:3)</PresentationFormat>
  <Paragraphs>28</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TP030001445</vt:lpstr>
      <vt:lpstr>Buddhism: Vesak Day May 18, 2011</vt:lpstr>
      <vt:lpstr>The Celebration</vt:lpstr>
      <vt:lpstr>Buddhists carry candles while encircling a large Buddha statue</vt:lpstr>
      <vt:lpstr> Prayer at Wat Dharmmakaya in Pathum Thani province</vt:lpstr>
      <vt:lpstr>Muslim woman with Buddhist followers</vt:lpstr>
      <vt:lpstr>Slide 6</vt:lpstr>
      <vt:lpstr>Borobudur temple in Magelang, Indonesia</vt:lpstr>
      <vt:lpstr>Buddhist festival in Colombo, Sri Lanka</vt:lpstr>
      <vt:lpstr>Buddhist followers in meditation</vt:lpstr>
      <vt:lpstr>A view of Borobudur temple</vt:lpstr>
      <vt:lpstr>procession from Mendut temple to Borobudur temple</vt:lpstr>
      <vt:lpstr>Slide 12</vt:lpstr>
      <vt:lpstr>Buddhist followers release a lantern into the air</vt:lpstr>
      <vt:lpstr>Slide 14</vt:lpstr>
      <vt:lpstr>Buddhists carry candles while encircling Wat Dharmmakaya</vt:lpstr>
      <vt:lpstr>Dhammadipa Arama temple in Malang town in Eastern Java</vt:lpstr>
      <vt:lpstr>Giving instructions to others arriving for a prayer</vt:lpstr>
      <vt:lpstr>A resident gives a donation to Buddhists monks</vt:lpstr>
      <vt:lpstr>On Vesak Day, lanterns made from bamboo frames and decorated in coloured paper are hung inside every home </vt:lpstr>
      <vt:lpstr>Buddhist monks attend an alms offering ceremony</vt:lpstr>
      <vt:lpstr>Buddhist monks walk among believers during an alms offering ceremony in Bangkok's shopping district </vt:lpstr>
      <vt:lpstr>A Buddhist monk prays</vt:lpstr>
      <vt:lpstr>Buddhists carry candles while encircling Wat Dharmmakaya</vt:lpstr>
      <vt:lpstr>Borobudur temple during Vesak Day</vt:lpstr>
      <vt:lpstr>Ahmedabad, India </vt:lpstr>
      <vt:lpstr>A devotee offers prayers </vt:lpstr>
      <vt:lpstr>Buddhist monks from Bangladesh parade on a street during a ceremony to mark the religious week</vt:lpstr>
      <vt:lpstr>Buddhist monks give holy flowers to Buddhist members</vt:lpstr>
      <vt:lpstr>Buddhist devotees release flying lanterns during Vesak Day celebrations at the ancient Borobudur temple in Magelang town in Central Java province </vt:lpstr>
    </vt:vector>
  </TitlesOfParts>
  <Company>University of Missouri - St. Louis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Buddhism: Vesak Day May 18, 2011</dc:title>
  <dc:creator>naumannj</dc:creator>
  <cp:lastModifiedBy>naumannj</cp:lastModifiedBy>
  <cp:revision>7</cp:revision>
  <dcterms:created xsi:type="dcterms:W3CDTF">2011-05-24T14:54:49Z</dcterms:created>
  <dcterms:modified xsi:type="dcterms:W3CDTF">2011-05-24T15:57:51Z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TC300014459990</vt:lpwstr>
  </property>
</Properties>
</file>