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5"/>
  </p:notesMasterIdLst>
  <p:sldIdLst>
    <p:sldId id="256" r:id="rId3"/>
    <p:sldId id="272" r:id="rId4"/>
    <p:sldId id="287" r:id="rId5"/>
    <p:sldId id="273" r:id="rId6"/>
    <p:sldId id="279" r:id="rId7"/>
    <p:sldId id="271" r:id="rId8"/>
    <p:sldId id="284" r:id="rId9"/>
    <p:sldId id="278" r:id="rId10"/>
    <p:sldId id="277" r:id="rId11"/>
    <p:sldId id="283" r:id="rId12"/>
    <p:sldId id="286" r:id="rId13"/>
    <p:sldId id="257" r:id="rId14"/>
    <p:sldId id="258" r:id="rId15"/>
    <p:sldId id="259" r:id="rId16"/>
    <p:sldId id="260" r:id="rId17"/>
    <p:sldId id="261" r:id="rId18"/>
    <p:sldId id="262" r:id="rId19"/>
    <p:sldId id="263" r:id="rId20"/>
    <p:sldId id="264" r:id="rId21"/>
    <p:sldId id="281" r:id="rId22"/>
    <p:sldId id="282" r:id="rId23"/>
    <p:sldId id="265" r:id="rId24"/>
    <p:sldId id="280" r:id="rId25"/>
    <p:sldId id="285" r:id="rId26"/>
    <p:sldId id="266" r:id="rId27"/>
    <p:sldId id="267" r:id="rId28"/>
    <p:sldId id="268" r:id="rId29"/>
    <p:sldId id="269" r:id="rId30"/>
    <p:sldId id="270" r:id="rId31"/>
    <p:sldId id="275" r:id="rId32"/>
    <p:sldId id="274" r:id="rId33"/>
    <p:sldId id="276"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8" d="100"/>
          <a:sy n="68" d="100"/>
        </p:scale>
        <p:origin x="-9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3AC36AA-FE3B-4C98-9083-BDC4AAAA03A7}" type="slidenum">
              <a:rPr lang="en-US"/>
              <a:pPr/>
              <a:t>‹#›</a:t>
            </a:fld>
            <a:endParaRPr lang="en-US"/>
          </a:p>
        </p:txBody>
      </p:sp>
    </p:spTree>
    <p:extLst>
      <p:ext uri="{BB962C8B-B14F-4D97-AF65-F5344CB8AC3E}">
        <p14:creationId xmlns:p14="http://schemas.microsoft.com/office/powerpoint/2010/main" val="29056085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59396" name="Rectangle 4"/>
          <p:cNvSpPr>
            <a:spLocks noGrp="1" noChangeArrowheads="1"/>
          </p:cNvSpPr>
          <p:nvPr>
            <p:ph type="dt" sz="half" idx="2"/>
          </p:nvPr>
        </p:nvSpPr>
        <p:spPr/>
        <p:txBody>
          <a:bodyPr/>
          <a:lstStyle>
            <a:lvl1pPr>
              <a:defRPr/>
            </a:lvl1pPr>
          </a:lstStyle>
          <a:p>
            <a:endParaRPr lang="en-US"/>
          </a:p>
        </p:txBody>
      </p:sp>
      <p:sp>
        <p:nvSpPr>
          <p:cNvPr id="59397" name="Rectangle 5"/>
          <p:cNvSpPr>
            <a:spLocks noGrp="1" noChangeArrowheads="1"/>
          </p:cNvSpPr>
          <p:nvPr>
            <p:ph type="ftr" sz="quarter" idx="3"/>
          </p:nvPr>
        </p:nvSpPr>
        <p:spPr/>
        <p:txBody>
          <a:bodyPr/>
          <a:lstStyle>
            <a:lvl1pPr>
              <a:defRPr/>
            </a:lvl1pPr>
          </a:lstStyle>
          <a:p>
            <a:endParaRPr lang="en-US"/>
          </a:p>
        </p:txBody>
      </p:sp>
      <p:sp>
        <p:nvSpPr>
          <p:cNvPr id="59398" name="Rectangle 6"/>
          <p:cNvSpPr>
            <a:spLocks noGrp="1" noChangeArrowheads="1"/>
          </p:cNvSpPr>
          <p:nvPr>
            <p:ph type="sldNum" sz="quarter" idx="4"/>
          </p:nvPr>
        </p:nvSpPr>
        <p:spPr/>
        <p:txBody>
          <a:bodyPr/>
          <a:lstStyle>
            <a:lvl1pPr>
              <a:defRPr/>
            </a:lvl1pPr>
          </a:lstStyle>
          <a:p>
            <a:fld id="{377978D4-492E-4A98-95C8-558D7034F4F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E1FA76-43E8-4776-834B-A7F35DAEE85B}" type="slidenum">
              <a:rPr lang="en-US"/>
              <a:pPr/>
              <a:t>‹#›</a:t>
            </a:fld>
            <a:endParaRPr lang="en-US"/>
          </a:p>
        </p:txBody>
      </p:sp>
    </p:spTree>
    <p:extLst>
      <p:ext uri="{BB962C8B-B14F-4D97-AF65-F5344CB8AC3E}">
        <p14:creationId xmlns:p14="http://schemas.microsoft.com/office/powerpoint/2010/main" val="46696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39CF7A-C990-43C4-9D67-5264D75863F9}" type="slidenum">
              <a:rPr lang="en-US"/>
              <a:pPr/>
              <a:t>‹#›</a:t>
            </a:fld>
            <a:endParaRPr lang="en-US"/>
          </a:p>
        </p:txBody>
      </p:sp>
    </p:spTree>
    <p:extLst>
      <p:ext uri="{BB962C8B-B14F-4D97-AF65-F5344CB8AC3E}">
        <p14:creationId xmlns:p14="http://schemas.microsoft.com/office/powerpoint/2010/main" val="375444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p>
        </p:txBody>
      </p:sp>
      <p:sp>
        <p:nvSpPr>
          <p:cNvPr id="66566" name="Rectangle 6"/>
          <p:cNvSpPr>
            <a:spLocks noGrp="1" noChangeArrowheads="1"/>
          </p:cNvSpPr>
          <p:nvPr>
            <p:ph type="ftr" sz="quarter" idx="3"/>
          </p:nvPr>
        </p:nvSpPr>
        <p:spPr/>
        <p:txBody>
          <a:bodyPr/>
          <a:lstStyle>
            <a:lvl1pPr>
              <a:defRPr/>
            </a:lvl1pPr>
          </a:lstStyle>
          <a:p>
            <a:endParaRPr lang="en-US"/>
          </a:p>
        </p:txBody>
      </p:sp>
      <p:sp>
        <p:nvSpPr>
          <p:cNvPr id="66567" name="Rectangle 7"/>
          <p:cNvSpPr>
            <a:spLocks noGrp="1" noChangeArrowheads="1"/>
          </p:cNvSpPr>
          <p:nvPr>
            <p:ph type="sldNum" sz="quarter" idx="4"/>
          </p:nvPr>
        </p:nvSpPr>
        <p:spPr/>
        <p:txBody>
          <a:bodyPr/>
          <a:lstStyle>
            <a:lvl1pPr>
              <a:defRPr/>
            </a:lvl1pPr>
          </a:lstStyle>
          <a:p>
            <a:fld id="{32F6688A-1F8B-41D3-AFB3-25FAD2B6002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B20B9B-2597-4918-9BDC-9529A3B6D269}" type="slidenum">
              <a:rPr lang="en-US"/>
              <a:pPr/>
              <a:t>‹#›</a:t>
            </a:fld>
            <a:endParaRPr lang="en-US"/>
          </a:p>
        </p:txBody>
      </p:sp>
    </p:spTree>
    <p:extLst>
      <p:ext uri="{BB962C8B-B14F-4D97-AF65-F5344CB8AC3E}">
        <p14:creationId xmlns:p14="http://schemas.microsoft.com/office/powerpoint/2010/main" val="103218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932AB-A301-41D3-A280-112F767C12D1}" type="slidenum">
              <a:rPr lang="en-US"/>
              <a:pPr/>
              <a:t>‹#›</a:t>
            </a:fld>
            <a:endParaRPr lang="en-US"/>
          </a:p>
        </p:txBody>
      </p:sp>
    </p:spTree>
    <p:extLst>
      <p:ext uri="{BB962C8B-B14F-4D97-AF65-F5344CB8AC3E}">
        <p14:creationId xmlns:p14="http://schemas.microsoft.com/office/powerpoint/2010/main" val="12141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6B04C6-B533-45E0-A5DE-0E7A08E7D12A}" type="slidenum">
              <a:rPr lang="en-US"/>
              <a:pPr/>
              <a:t>‹#›</a:t>
            </a:fld>
            <a:endParaRPr lang="en-US"/>
          </a:p>
        </p:txBody>
      </p:sp>
    </p:spTree>
    <p:extLst>
      <p:ext uri="{BB962C8B-B14F-4D97-AF65-F5344CB8AC3E}">
        <p14:creationId xmlns:p14="http://schemas.microsoft.com/office/powerpoint/2010/main" val="201898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93135F5-5BC3-4B29-8185-0F4112EEA8CA}" type="slidenum">
              <a:rPr lang="en-US"/>
              <a:pPr/>
              <a:t>‹#›</a:t>
            </a:fld>
            <a:endParaRPr lang="en-US"/>
          </a:p>
        </p:txBody>
      </p:sp>
    </p:spTree>
    <p:extLst>
      <p:ext uri="{BB962C8B-B14F-4D97-AF65-F5344CB8AC3E}">
        <p14:creationId xmlns:p14="http://schemas.microsoft.com/office/powerpoint/2010/main" val="457390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89934D-37B4-44A9-B58D-B96954F9C765}" type="slidenum">
              <a:rPr lang="en-US"/>
              <a:pPr/>
              <a:t>‹#›</a:t>
            </a:fld>
            <a:endParaRPr lang="en-US"/>
          </a:p>
        </p:txBody>
      </p:sp>
    </p:spTree>
    <p:extLst>
      <p:ext uri="{BB962C8B-B14F-4D97-AF65-F5344CB8AC3E}">
        <p14:creationId xmlns:p14="http://schemas.microsoft.com/office/powerpoint/2010/main" val="378322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FFCFE33-3452-4A49-B544-4FC654AB5FEE}" type="slidenum">
              <a:rPr lang="en-US"/>
              <a:pPr/>
              <a:t>‹#›</a:t>
            </a:fld>
            <a:endParaRPr lang="en-US"/>
          </a:p>
        </p:txBody>
      </p:sp>
    </p:spTree>
    <p:extLst>
      <p:ext uri="{BB962C8B-B14F-4D97-AF65-F5344CB8AC3E}">
        <p14:creationId xmlns:p14="http://schemas.microsoft.com/office/powerpoint/2010/main" val="33193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A16052E-745B-40E6-9F80-64A9C5A87777}" type="slidenum">
              <a:rPr lang="en-US"/>
              <a:pPr/>
              <a:t>‹#›</a:t>
            </a:fld>
            <a:endParaRPr lang="en-US"/>
          </a:p>
        </p:txBody>
      </p:sp>
    </p:spTree>
    <p:extLst>
      <p:ext uri="{BB962C8B-B14F-4D97-AF65-F5344CB8AC3E}">
        <p14:creationId xmlns:p14="http://schemas.microsoft.com/office/powerpoint/2010/main" val="135363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9D7E8A-E930-4F21-A1C6-B522E4A26D7E}" type="slidenum">
              <a:rPr lang="en-US"/>
              <a:pPr/>
              <a:t>‹#›</a:t>
            </a:fld>
            <a:endParaRPr lang="en-US"/>
          </a:p>
        </p:txBody>
      </p:sp>
    </p:spTree>
    <p:extLst>
      <p:ext uri="{BB962C8B-B14F-4D97-AF65-F5344CB8AC3E}">
        <p14:creationId xmlns:p14="http://schemas.microsoft.com/office/powerpoint/2010/main" val="255949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FE4F08-141D-4AC0-84DB-D06AF130176E}" type="slidenum">
              <a:rPr lang="en-US"/>
              <a:pPr/>
              <a:t>‹#›</a:t>
            </a:fld>
            <a:endParaRPr lang="en-US"/>
          </a:p>
        </p:txBody>
      </p:sp>
    </p:spTree>
    <p:extLst>
      <p:ext uri="{BB962C8B-B14F-4D97-AF65-F5344CB8AC3E}">
        <p14:creationId xmlns:p14="http://schemas.microsoft.com/office/powerpoint/2010/main" val="187192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FA217-B0E3-4468-8121-FAACD75FC1C0}" type="slidenum">
              <a:rPr lang="en-US"/>
              <a:pPr/>
              <a:t>‹#›</a:t>
            </a:fld>
            <a:endParaRPr lang="en-US"/>
          </a:p>
        </p:txBody>
      </p:sp>
    </p:spTree>
    <p:extLst>
      <p:ext uri="{BB962C8B-B14F-4D97-AF65-F5344CB8AC3E}">
        <p14:creationId xmlns:p14="http://schemas.microsoft.com/office/powerpoint/2010/main" val="1386532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6AA18B-3C5D-42B5-BF00-1BB71EB203BD}" type="slidenum">
              <a:rPr lang="en-US"/>
              <a:pPr/>
              <a:t>‹#›</a:t>
            </a:fld>
            <a:endParaRPr lang="en-US"/>
          </a:p>
        </p:txBody>
      </p:sp>
    </p:spTree>
    <p:extLst>
      <p:ext uri="{BB962C8B-B14F-4D97-AF65-F5344CB8AC3E}">
        <p14:creationId xmlns:p14="http://schemas.microsoft.com/office/powerpoint/2010/main" val="246938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56B4CB-2C79-40C7-AC68-A2BBA6FD194F}" type="slidenum">
              <a:rPr lang="en-US"/>
              <a:pPr/>
              <a:t>‹#›</a:t>
            </a:fld>
            <a:endParaRPr lang="en-US"/>
          </a:p>
        </p:txBody>
      </p:sp>
    </p:spTree>
    <p:extLst>
      <p:ext uri="{BB962C8B-B14F-4D97-AF65-F5344CB8AC3E}">
        <p14:creationId xmlns:p14="http://schemas.microsoft.com/office/powerpoint/2010/main" val="341240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F8ADFF-9C22-4B9F-A74F-7F5954770C0A}" type="slidenum">
              <a:rPr lang="en-US"/>
              <a:pPr/>
              <a:t>‹#›</a:t>
            </a:fld>
            <a:endParaRPr lang="en-US"/>
          </a:p>
        </p:txBody>
      </p:sp>
    </p:spTree>
    <p:extLst>
      <p:ext uri="{BB962C8B-B14F-4D97-AF65-F5344CB8AC3E}">
        <p14:creationId xmlns:p14="http://schemas.microsoft.com/office/powerpoint/2010/main" val="106474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6F95A64-0E7E-430C-9B26-AB66EEA752D3}" type="slidenum">
              <a:rPr lang="en-US"/>
              <a:pPr/>
              <a:t>‹#›</a:t>
            </a:fld>
            <a:endParaRPr lang="en-US"/>
          </a:p>
        </p:txBody>
      </p:sp>
    </p:spTree>
    <p:extLst>
      <p:ext uri="{BB962C8B-B14F-4D97-AF65-F5344CB8AC3E}">
        <p14:creationId xmlns:p14="http://schemas.microsoft.com/office/powerpoint/2010/main" val="197178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AECF5C9-E0B4-49D7-BFB9-E497ABD4658E}" type="slidenum">
              <a:rPr lang="en-US"/>
              <a:pPr/>
              <a:t>‹#›</a:t>
            </a:fld>
            <a:endParaRPr lang="en-US"/>
          </a:p>
        </p:txBody>
      </p:sp>
    </p:spTree>
    <p:extLst>
      <p:ext uri="{BB962C8B-B14F-4D97-AF65-F5344CB8AC3E}">
        <p14:creationId xmlns:p14="http://schemas.microsoft.com/office/powerpoint/2010/main" val="275785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E5430A4-B80D-4CE1-AE89-B0BCB84B3040}" type="slidenum">
              <a:rPr lang="en-US"/>
              <a:pPr/>
              <a:t>‹#›</a:t>
            </a:fld>
            <a:endParaRPr lang="en-US"/>
          </a:p>
        </p:txBody>
      </p:sp>
    </p:spTree>
    <p:extLst>
      <p:ext uri="{BB962C8B-B14F-4D97-AF65-F5344CB8AC3E}">
        <p14:creationId xmlns:p14="http://schemas.microsoft.com/office/powerpoint/2010/main" val="288835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4BA1BE-7BD4-4A73-8F44-64F3B96A84EB}" type="slidenum">
              <a:rPr lang="en-US"/>
              <a:pPr/>
              <a:t>‹#›</a:t>
            </a:fld>
            <a:endParaRPr lang="en-US"/>
          </a:p>
        </p:txBody>
      </p:sp>
    </p:spTree>
    <p:extLst>
      <p:ext uri="{BB962C8B-B14F-4D97-AF65-F5344CB8AC3E}">
        <p14:creationId xmlns:p14="http://schemas.microsoft.com/office/powerpoint/2010/main" val="63462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DCB409-25D8-4499-A52D-2176A9081863}" type="slidenum">
              <a:rPr lang="en-US"/>
              <a:pPr/>
              <a:t>‹#›</a:t>
            </a:fld>
            <a:endParaRPr lang="en-US"/>
          </a:p>
        </p:txBody>
      </p:sp>
    </p:spTree>
    <p:extLst>
      <p:ext uri="{BB962C8B-B14F-4D97-AF65-F5344CB8AC3E}">
        <p14:creationId xmlns:p14="http://schemas.microsoft.com/office/powerpoint/2010/main" val="354440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6E3C2C2-FCF0-4888-B11A-735CD5ECEF5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D75219-DA14-4E87-AC30-BBB9A4DB89C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p:txBody>
          <a:bodyPr/>
          <a:lstStyle/>
          <a:p>
            <a:r>
              <a:rPr lang="en-US" sz="3600" b="1" dirty="0" smtClean="0"/>
              <a:t>Spain – Granada – the Alhambra</a:t>
            </a:r>
            <a:endParaRPr lang="en-US" sz="3600" b="1" dirty="0"/>
          </a:p>
        </p:txBody>
      </p:sp>
      <p:sp>
        <p:nvSpPr>
          <p:cNvPr id="8704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475"/>
            <a:ext cx="9144000" cy="611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032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931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en-US"/>
          </a:p>
        </p:txBody>
      </p:sp>
      <p:sp>
        <p:nvSpPr>
          <p:cNvPr id="88067" name="Rectangle 3"/>
          <p:cNvSpPr>
            <a:spLocks noGrp="1" noChangeArrowheads="1"/>
          </p:cNvSpPr>
          <p:nvPr>
            <p:ph type="body" idx="1"/>
          </p:nvPr>
        </p:nvSpPr>
        <p:spPr/>
        <p:txBody>
          <a:bodyPr/>
          <a:lstStyle/>
          <a:p>
            <a:endParaRPr lang="en-US"/>
          </a:p>
        </p:txBody>
      </p:sp>
      <p:pic>
        <p:nvPicPr>
          <p:cNvPr id="880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2353" y="0"/>
            <a:ext cx="514247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ctrTitle"/>
          </p:nvPr>
        </p:nvSpPr>
        <p:spPr/>
        <p:txBody>
          <a:bodyPr/>
          <a:lstStyle/>
          <a:p>
            <a:endParaRPr lang="en-US"/>
          </a:p>
        </p:txBody>
      </p:sp>
      <p:sp>
        <p:nvSpPr>
          <p:cNvPr id="89093" name="Rectangle 5"/>
          <p:cNvSpPr>
            <a:spLocks noGrp="1" noChangeArrowheads="1"/>
          </p:cNvSpPr>
          <p:nvPr>
            <p:ph type="subTitle" idx="1"/>
          </p:nvPr>
        </p:nvSpPr>
        <p:spPr/>
        <p:txBody>
          <a:bodyPr/>
          <a:lstStyle/>
          <a:p>
            <a:endParaRPr lang="en-US"/>
          </a:p>
        </p:txBody>
      </p:sp>
      <p:pic>
        <p:nvPicPr>
          <p:cNvPr id="890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p:txBody>
          <a:bodyPr/>
          <a:lstStyle/>
          <a:p>
            <a:endParaRPr lang="en-US" dirty="0"/>
          </a:p>
        </p:txBody>
      </p:sp>
      <p:pic>
        <p:nvPicPr>
          <p:cNvPr id="90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65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450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36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425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969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13" y="478495"/>
            <a:ext cx="4551704" cy="391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49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7500" y1="50000" x2="37500" y2="50000"/>
                        <a14:backgroundMark x1="12500" y1="12500" x2="12500" y2="12500"/>
                      </a14:backgroundRemoval>
                    </a14:imgEffect>
                  </a14:imgLayer>
                </a14:imgProps>
              </a:ext>
              <a:ext uri="{28A0092B-C50C-407E-A947-70E740481C1C}">
                <a14:useLocalDpi xmlns:a14="http://schemas.microsoft.com/office/drawing/2010/main" val="0"/>
              </a:ext>
            </a:extLst>
          </a:blip>
          <a:srcRect/>
          <a:stretch>
            <a:fillRect/>
          </a:stretch>
        </p:blipFill>
        <p:spPr bwMode="auto">
          <a:xfrm>
            <a:off x="5203250" y="3260948"/>
            <a:ext cx="252706" cy="25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8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
            <a:ext cx="9144000" cy="673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40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069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49"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151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8" y="0"/>
            <a:ext cx="4483270" cy="6903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919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330"/>
            <a:ext cx="9144000" cy="614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684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12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4" y="1"/>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30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78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365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6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801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450166"/>
            <a:ext cx="8226425" cy="6175717"/>
          </a:xfrm>
        </p:spPr>
        <p:txBody>
          <a:bodyPr/>
          <a:lstStyle/>
          <a:p>
            <a:r>
              <a:rPr lang="en-US" dirty="0" smtClean="0"/>
              <a:t>The Alhambra, the complete form of which was </a:t>
            </a:r>
            <a:r>
              <a:rPr lang="en-US" dirty="0" err="1" smtClean="0"/>
              <a:t>Calat</a:t>
            </a:r>
            <a:r>
              <a:rPr lang="en-US" dirty="0" smtClean="0"/>
              <a:t> Alhambra, is a palace and fortress complex located in the Province of Granada, Spain. It was constructed during the mid 14th century by the Moorish rulers of the Emirate of Granada in al-</a:t>
            </a:r>
            <a:r>
              <a:rPr lang="en-US" dirty="0" err="1" smtClean="0"/>
              <a:t>Andalus</a:t>
            </a:r>
            <a:r>
              <a:rPr lang="en-US" dirty="0" smtClean="0"/>
              <a:t>, occupying the top of the hill of the </a:t>
            </a:r>
            <a:r>
              <a:rPr lang="en-US" dirty="0" err="1" smtClean="0"/>
              <a:t>Assabica</a:t>
            </a:r>
            <a:r>
              <a:rPr lang="en-US" dirty="0" smtClean="0"/>
              <a:t> on the southeastern border of the city of Granada. The Alhambra's Moorish palaces were built for the last Muslim Emirs in Spain and its court, of the </a:t>
            </a:r>
            <a:r>
              <a:rPr lang="en-US" dirty="0" err="1" smtClean="0"/>
              <a:t>Nasrid</a:t>
            </a:r>
            <a:r>
              <a:rPr lang="en-US" dirty="0" smtClean="0"/>
              <a:t> dynasty. After the Reconquista (</a:t>
            </a:r>
            <a:r>
              <a:rPr lang="en-US" dirty="0" err="1" smtClean="0"/>
              <a:t>reconquest</a:t>
            </a:r>
            <a:r>
              <a:rPr lang="en-US" dirty="0" smtClean="0"/>
              <a:t>) by the Reyes </a:t>
            </a:r>
            <a:r>
              <a:rPr lang="en-US" dirty="0" err="1" smtClean="0"/>
              <a:t>Católicos</a:t>
            </a:r>
            <a:r>
              <a:rPr lang="en-US" dirty="0" smtClean="0"/>
              <a:t> ("Catholic Monarchs") in 1492, some portions were used by the Christian rulers. The Palace of Charles V, built by Charles V, Holy Roman Emperor in 1527, was inserted in the Alhambra within the </a:t>
            </a:r>
            <a:r>
              <a:rPr lang="en-US" dirty="0" err="1" smtClean="0"/>
              <a:t>Nasrid</a:t>
            </a:r>
            <a:r>
              <a:rPr lang="en-US" dirty="0" smtClean="0"/>
              <a:t> fortifications. </a:t>
            </a:r>
            <a:r>
              <a:rPr lang="en-US" smtClean="0"/>
              <a:t>It is now one of Spain's major tourist attractions.</a:t>
            </a:r>
            <a:endParaRPr lang="en-US" dirty="0"/>
          </a:p>
        </p:txBody>
      </p:sp>
    </p:spTree>
    <p:extLst>
      <p:ext uri="{BB962C8B-B14F-4D97-AF65-F5344CB8AC3E}">
        <p14:creationId xmlns:p14="http://schemas.microsoft.com/office/powerpoint/2010/main" val="37410154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916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372" y="-6479"/>
            <a:ext cx="4890941" cy="686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567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0"/>
            <a:ext cx="59743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173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50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309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478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908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965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347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10_slide">
  <a:themeElements>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TotalTime>
  <Words>157</Words>
  <Application>Microsoft Office PowerPoint</Application>
  <PresentationFormat>On-screen Show (4:3)</PresentationFormat>
  <Paragraphs>2</Paragraphs>
  <Slides>32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32</vt:i4>
      </vt:variant>
    </vt:vector>
  </HeadingPairs>
  <TitlesOfParts>
    <vt:vector size="35" baseType="lpstr">
      <vt:lpstr>Arial</vt:lpstr>
      <vt:lpstr>ind_1010_slide</vt:lpstr>
      <vt:lpstr>1_Default Design</vt:lpstr>
      <vt:lpstr>Spain – Granada – the Alhambra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naumannj</dc:creator>
  <cp:lastModifiedBy>naumannj</cp:lastModifiedBy>
  <cp:revision>5</cp:revision>
  <dcterms:created xsi:type="dcterms:W3CDTF">2011-09-22T21:01:03Z</dcterms:created>
  <dcterms:modified xsi:type="dcterms:W3CDTF">2011-09-22T21:49:36Z</dcterms:modified>
</cp:coreProperties>
</file>