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42"/>
  </p:notesMasterIdLst>
  <p:sldIdLst>
    <p:sldId id="256" r:id="rId3"/>
    <p:sldId id="257" r:id="rId4"/>
    <p:sldId id="262" r:id="rId5"/>
    <p:sldId id="258" r:id="rId6"/>
    <p:sldId id="259" r:id="rId7"/>
    <p:sldId id="260" r:id="rId8"/>
    <p:sldId id="261"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p:restoredTop sz="94600"/>
  </p:normalViewPr>
  <p:slideViewPr>
    <p:cSldViewPr snapToGrid="0">
      <p:cViewPr varScale="1">
        <p:scale>
          <a:sx n="96" d="100"/>
          <a:sy n="96" d="100"/>
        </p:scale>
        <p:origin x="-90"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A3AC36AA-FE3B-4C98-9083-BDC4AAAA03A7}" type="slidenum">
              <a:rPr lang="en-US"/>
              <a:pPr/>
              <a:t>‹#›</a:t>
            </a:fld>
            <a:endParaRPr lang="en-US"/>
          </a:p>
        </p:txBody>
      </p:sp>
    </p:spTree>
    <p:extLst>
      <p:ext uri="{BB962C8B-B14F-4D97-AF65-F5344CB8AC3E}">
        <p14:creationId xmlns:p14="http://schemas.microsoft.com/office/powerpoint/2010/main" val="290560853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Arial" pitchFamily="34" charset="0"/>
      </a:defRPr>
    </a:lvl1pPr>
    <a:lvl2pPr marL="457200" algn="l" rtl="0" fontAlgn="base">
      <a:spcBef>
        <a:spcPct val="30000"/>
      </a:spcBef>
      <a:spcAft>
        <a:spcPct val="0"/>
      </a:spcAft>
      <a:defRPr sz="1200" kern="1200">
        <a:solidFill>
          <a:schemeClr val="tx1"/>
        </a:solidFill>
        <a:latin typeface="Arial" pitchFamily="34" charset="0"/>
        <a:ea typeface="+mn-ea"/>
        <a:cs typeface="Arial" pitchFamily="34" charset="0"/>
      </a:defRPr>
    </a:lvl2pPr>
    <a:lvl3pPr marL="914400" algn="l" rtl="0" fontAlgn="base">
      <a:spcBef>
        <a:spcPct val="30000"/>
      </a:spcBef>
      <a:spcAft>
        <a:spcPct val="0"/>
      </a:spcAft>
      <a:defRPr sz="1200" kern="1200">
        <a:solidFill>
          <a:schemeClr val="tx1"/>
        </a:solidFill>
        <a:latin typeface="Arial" pitchFamily="34" charset="0"/>
        <a:ea typeface="+mn-ea"/>
        <a:cs typeface="Arial" pitchFamily="34" charset="0"/>
      </a:defRPr>
    </a:lvl3pPr>
    <a:lvl4pPr marL="1371600" algn="l" rtl="0" fontAlgn="base">
      <a:spcBef>
        <a:spcPct val="30000"/>
      </a:spcBef>
      <a:spcAft>
        <a:spcPct val="0"/>
      </a:spcAft>
      <a:defRPr sz="1200" kern="1200">
        <a:solidFill>
          <a:schemeClr val="tx1"/>
        </a:solidFill>
        <a:latin typeface="Arial" pitchFamily="34" charset="0"/>
        <a:ea typeface="+mn-ea"/>
        <a:cs typeface="Arial" pitchFamily="34" charset="0"/>
      </a:defRPr>
    </a:lvl4pPr>
    <a:lvl5pPr marL="1828800" algn="l" rtl="0" fontAlgn="base">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noProof="0" smtClean="0"/>
              <a:t>Click to edit Master title style</a:t>
            </a:r>
          </a:p>
        </p:txBody>
      </p:sp>
      <p:sp>
        <p:nvSpPr>
          <p:cNvPr id="59395"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p>
        </p:txBody>
      </p:sp>
      <p:sp>
        <p:nvSpPr>
          <p:cNvPr id="59396" name="Rectangle 4"/>
          <p:cNvSpPr>
            <a:spLocks noGrp="1" noChangeArrowheads="1"/>
          </p:cNvSpPr>
          <p:nvPr>
            <p:ph type="dt" sz="half" idx="2"/>
          </p:nvPr>
        </p:nvSpPr>
        <p:spPr/>
        <p:txBody>
          <a:bodyPr/>
          <a:lstStyle>
            <a:lvl1pPr>
              <a:defRPr/>
            </a:lvl1pPr>
          </a:lstStyle>
          <a:p>
            <a:endParaRPr lang="en-US"/>
          </a:p>
        </p:txBody>
      </p:sp>
      <p:sp>
        <p:nvSpPr>
          <p:cNvPr id="59397" name="Rectangle 5"/>
          <p:cNvSpPr>
            <a:spLocks noGrp="1" noChangeArrowheads="1"/>
          </p:cNvSpPr>
          <p:nvPr>
            <p:ph type="ftr" sz="quarter" idx="3"/>
          </p:nvPr>
        </p:nvSpPr>
        <p:spPr/>
        <p:txBody>
          <a:bodyPr/>
          <a:lstStyle>
            <a:lvl1pPr>
              <a:defRPr/>
            </a:lvl1pPr>
          </a:lstStyle>
          <a:p>
            <a:endParaRPr lang="en-US"/>
          </a:p>
        </p:txBody>
      </p:sp>
      <p:sp>
        <p:nvSpPr>
          <p:cNvPr id="59398" name="Rectangle 6"/>
          <p:cNvSpPr>
            <a:spLocks noGrp="1" noChangeArrowheads="1"/>
          </p:cNvSpPr>
          <p:nvPr>
            <p:ph type="sldNum" sz="quarter" idx="4"/>
          </p:nvPr>
        </p:nvSpPr>
        <p:spPr/>
        <p:txBody>
          <a:bodyPr/>
          <a:lstStyle>
            <a:lvl1pPr>
              <a:defRPr/>
            </a:lvl1pPr>
          </a:lstStyle>
          <a:p>
            <a:fld id="{377978D4-492E-4A98-95C8-558D7034F4F0}"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9E1FA76-43E8-4776-834B-A7F35DAEE85B}" type="slidenum">
              <a:rPr lang="en-US"/>
              <a:pPr/>
              <a:t>‹#›</a:t>
            </a:fld>
            <a:endParaRPr lang="en-US"/>
          </a:p>
        </p:txBody>
      </p:sp>
    </p:spTree>
    <p:extLst>
      <p:ext uri="{BB962C8B-B14F-4D97-AF65-F5344CB8AC3E}">
        <p14:creationId xmlns:p14="http://schemas.microsoft.com/office/powerpoint/2010/main" val="466960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B39CF7A-C990-43C4-9D67-5264D75863F9}" type="slidenum">
              <a:rPr lang="en-US"/>
              <a:pPr/>
              <a:t>‹#›</a:t>
            </a:fld>
            <a:endParaRPr lang="en-US"/>
          </a:p>
        </p:txBody>
      </p:sp>
    </p:spTree>
    <p:extLst>
      <p:ext uri="{BB962C8B-B14F-4D97-AF65-F5344CB8AC3E}">
        <p14:creationId xmlns:p14="http://schemas.microsoft.com/office/powerpoint/2010/main" val="3754440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63"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66564"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66565" name="Rectangle 5"/>
          <p:cNvSpPr>
            <a:spLocks noGrp="1" noChangeArrowheads="1"/>
          </p:cNvSpPr>
          <p:nvPr>
            <p:ph type="dt" sz="half" idx="2"/>
          </p:nvPr>
        </p:nvSpPr>
        <p:spPr/>
        <p:txBody>
          <a:bodyPr/>
          <a:lstStyle>
            <a:lvl1pPr>
              <a:defRPr/>
            </a:lvl1pPr>
          </a:lstStyle>
          <a:p>
            <a:endParaRPr lang="en-US"/>
          </a:p>
        </p:txBody>
      </p:sp>
      <p:sp>
        <p:nvSpPr>
          <p:cNvPr id="66566" name="Rectangle 6"/>
          <p:cNvSpPr>
            <a:spLocks noGrp="1" noChangeArrowheads="1"/>
          </p:cNvSpPr>
          <p:nvPr>
            <p:ph type="ftr" sz="quarter" idx="3"/>
          </p:nvPr>
        </p:nvSpPr>
        <p:spPr/>
        <p:txBody>
          <a:bodyPr/>
          <a:lstStyle>
            <a:lvl1pPr>
              <a:defRPr/>
            </a:lvl1pPr>
          </a:lstStyle>
          <a:p>
            <a:endParaRPr lang="en-US"/>
          </a:p>
        </p:txBody>
      </p:sp>
      <p:sp>
        <p:nvSpPr>
          <p:cNvPr id="66567" name="Rectangle 7"/>
          <p:cNvSpPr>
            <a:spLocks noGrp="1" noChangeArrowheads="1"/>
          </p:cNvSpPr>
          <p:nvPr>
            <p:ph type="sldNum" sz="quarter" idx="4"/>
          </p:nvPr>
        </p:nvSpPr>
        <p:spPr/>
        <p:txBody>
          <a:bodyPr/>
          <a:lstStyle>
            <a:lvl1pPr>
              <a:defRPr/>
            </a:lvl1pPr>
          </a:lstStyle>
          <a:p>
            <a:fld id="{32F6688A-1F8B-41D3-AFB3-25FAD2B60021}"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EB20B9B-2597-4918-9BDC-9529A3B6D269}" type="slidenum">
              <a:rPr lang="en-US"/>
              <a:pPr/>
              <a:t>‹#›</a:t>
            </a:fld>
            <a:endParaRPr lang="en-US"/>
          </a:p>
        </p:txBody>
      </p:sp>
    </p:spTree>
    <p:extLst>
      <p:ext uri="{BB962C8B-B14F-4D97-AF65-F5344CB8AC3E}">
        <p14:creationId xmlns:p14="http://schemas.microsoft.com/office/powerpoint/2010/main" val="1032182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14932AB-A301-41D3-A280-112F767C12D1}" type="slidenum">
              <a:rPr lang="en-US"/>
              <a:pPr/>
              <a:t>‹#›</a:t>
            </a:fld>
            <a:endParaRPr lang="en-US"/>
          </a:p>
        </p:txBody>
      </p:sp>
    </p:spTree>
    <p:extLst>
      <p:ext uri="{BB962C8B-B14F-4D97-AF65-F5344CB8AC3E}">
        <p14:creationId xmlns:p14="http://schemas.microsoft.com/office/powerpoint/2010/main" val="121416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86B04C6-B533-45E0-A5DE-0E7A08E7D12A}" type="slidenum">
              <a:rPr lang="en-US"/>
              <a:pPr/>
              <a:t>‹#›</a:t>
            </a:fld>
            <a:endParaRPr lang="en-US"/>
          </a:p>
        </p:txBody>
      </p:sp>
    </p:spTree>
    <p:extLst>
      <p:ext uri="{BB962C8B-B14F-4D97-AF65-F5344CB8AC3E}">
        <p14:creationId xmlns:p14="http://schemas.microsoft.com/office/powerpoint/2010/main" val="2018982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93135F5-5BC3-4B29-8185-0F4112EEA8CA}" type="slidenum">
              <a:rPr lang="en-US"/>
              <a:pPr/>
              <a:t>‹#›</a:t>
            </a:fld>
            <a:endParaRPr lang="en-US"/>
          </a:p>
        </p:txBody>
      </p:sp>
    </p:spTree>
    <p:extLst>
      <p:ext uri="{BB962C8B-B14F-4D97-AF65-F5344CB8AC3E}">
        <p14:creationId xmlns:p14="http://schemas.microsoft.com/office/powerpoint/2010/main" val="4573901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C89934D-37B4-44A9-B58D-B96954F9C765}" type="slidenum">
              <a:rPr lang="en-US"/>
              <a:pPr/>
              <a:t>‹#›</a:t>
            </a:fld>
            <a:endParaRPr lang="en-US"/>
          </a:p>
        </p:txBody>
      </p:sp>
    </p:spTree>
    <p:extLst>
      <p:ext uri="{BB962C8B-B14F-4D97-AF65-F5344CB8AC3E}">
        <p14:creationId xmlns:p14="http://schemas.microsoft.com/office/powerpoint/2010/main" val="378322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FFCFE33-3452-4A49-B544-4FC654AB5FEE}" type="slidenum">
              <a:rPr lang="en-US"/>
              <a:pPr/>
              <a:t>‹#›</a:t>
            </a:fld>
            <a:endParaRPr lang="en-US"/>
          </a:p>
        </p:txBody>
      </p:sp>
    </p:spTree>
    <p:extLst>
      <p:ext uri="{BB962C8B-B14F-4D97-AF65-F5344CB8AC3E}">
        <p14:creationId xmlns:p14="http://schemas.microsoft.com/office/powerpoint/2010/main" val="331930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A16052E-745B-40E6-9F80-64A9C5A87777}" type="slidenum">
              <a:rPr lang="en-US"/>
              <a:pPr/>
              <a:t>‹#›</a:t>
            </a:fld>
            <a:endParaRPr lang="en-US"/>
          </a:p>
        </p:txBody>
      </p:sp>
    </p:spTree>
    <p:extLst>
      <p:ext uri="{BB962C8B-B14F-4D97-AF65-F5344CB8AC3E}">
        <p14:creationId xmlns:p14="http://schemas.microsoft.com/office/powerpoint/2010/main" val="135363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49D7E8A-E930-4F21-A1C6-B522E4A26D7E}" type="slidenum">
              <a:rPr lang="en-US"/>
              <a:pPr/>
              <a:t>‹#›</a:t>
            </a:fld>
            <a:endParaRPr lang="en-US"/>
          </a:p>
        </p:txBody>
      </p:sp>
    </p:spTree>
    <p:extLst>
      <p:ext uri="{BB962C8B-B14F-4D97-AF65-F5344CB8AC3E}">
        <p14:creationId xmlns:p14="http://schemas.microsoft.com/office/powerpoint/2010/main" val="2559493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1FE4F08-141D-4AC0-84DB-D06AF130176E}" type="slidenum">
              <a:rPr lang="en-US"/>
              <a:pPr/>
              <a:t>‹#›</a:t>
            </a:fld>
            <a:endParaRPr lang="en-US"/>
          </a:p>
        </p:txBody>
      </p:sp>
    </p:spTree>
    <p:extLst>
      <p:ext uri="{BB962C8B-B14F-4D97-AF65-F5344CB8AC3E}">
        <p14:creationId xmlns:p14="http://schemas.microsoft.com/office/powerpoint/2010/main" val="18719294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FA217-B0E3-4468-8121-FAACD75FC1C0}" type="slidenum">
              <a:rPr lang="en-US"/>
              <a:pPr/>
              <a:t>‹#›</a:t>
            </a:fld>
            <a:endParaRPr lang="en-US"/>
          </a:p>
        </p:txBody>
      </p:sp>
    </p:spTree>
    <p:extLst>
      <p:ext uri="{BB962C8B-B14F-4D97-AF65-F5344CB8AC3E}">
        <p14:creationId xmlns:p14="http://schemas.microsoft.com/office/powerpoint/2010/main" val="1386532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66AA18B-3C5D-42B5-BF00-1BB71EB203BD}" type="slidenum">
              <a:rPr lang="en-US"/>
              <a:pPr/>
              <a:t>‹#›</a:t>
            </a:fld>
            <a:endParaRPr lang="en-US"/>
          </a:p>
        </p:txBody>
      </p:sp>
    </p:spTree>
    <p:extLst>
      <p:ext uri="{BB962C8B-B14F-4D97-AF65-F5344CB8AC3E}">
        <p14:creationId xmlns:p14="http://schemas.microsoft.com/office/powerpoint/2010/main" val="2469389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956B4CB-2C79-40C7-AC68-A2BBA6FD194F}" type="slidenum">
              <a:rPr lang="en-US"/>
              <a:pPr/>
              <a:t>‹#›</a:t>
            </a:fld>
            <a:endParaRPr lang="en-US"/>
          </a:p>
        </p:txBody>
      </p:sp>
    </p:spTree>
    <p:extLst>
      <p:ext uri="{BB962C8B-B14F-4D97-AF65-F5344CB8AC3E}">
        <p14:creationId xmlns:p14="http://schemas.microsoft.com/office/powerpoint/2010/main" val="3412403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3F8ADFF-9C22-4B9F-A74F-7F5954770C0A}" type="slidenum">
              <a:rPr lang="en-US"/>
              <a:pPr/>
              <a:t>‹#›</a:t>
            </a:fld>
            <a:endParaRPr lang="en-US"/>
          </a:p>
        </p:txBody>
      </p:sp>
    </p:spTree>
    <p:extLst>
      <p:ext uri="{BB962C8B-B14F-4D97-AF65-F5344CB8AC3E}">
        <p14:creationId xmlns:p14="http://schemas.microsoft.com/office/powerpoint/2010/main" val="1064740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46F95A64-0E7E-430C-9B26-AB66EEA752D3}" type="slidenum">
              <a:rPr lang="en-US"/>
              <a:pPr/>
              <a:t>‹#›</a:t>
            </a:fld>
            <a:endParaRPr lang="en-US"/>
          </a:p>
        </p:txBody>
      </p:sp>
    </p:spTree>
    <p:extLst>
      <p:ext uri="{BB962C8B-B14F-4D97-AF65-F5344CB8AC3E}">
        <p14:creationId xmlns:p14="http://schemas.microsoft.com/office/powerpoint/2010/main" val="1971783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AECF5C9-E0B4-49D7-BFB9-E497ABD4658E}" type="slidenum">
              <a:rPr lang="en-US"/>
              <a:pPr/>
              <a:t>‹#›</a:t>
            </a:fld>
            <a:endParaRPr lang="en-US"/>
          </a:p>
        </p:txBody>
      </p:sp>
    </p:spTree>
    <p:extLst>
      <p:ext uri="{BB962C8B-B14F-4D97-AF65-F5344CB8AC3E}">
        <p14:creationId xmlns:p14="http://schemas.microsoft.com/office/powerpoint/2010/main" val="2757853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E5430A4-B80D-4CE1-AE89-B0BCB84B3040}" type="slidenum">
              <a:rPr lang="en-US"/>
              <a:pPr/>
              <a:t>‹#›</a:t>
            </a:fld>
            <a:endParaRPr lang="en-US"/>
          </a:p>
        </p:txBody>
      </p:sp>
    </p:spTree>
    <p:extLst>
      <p:ext uri="{BB962C8B-B14F-4D97-AF65-F5344CB8AC3E}">
        <p14:creationId xmlns:p14="http://schemas.microsoft.com/office/powerpoint/2010/main" val="2888359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24BA1BE-7BD4-4A73-8F44-64F3B96A84EB}" type="slidenum">
              <a:rPr lang="en-US"/>
              <a:pPr/>
              <a:t>‹#›</a:t>
            </a:fld>
            <a:endParaRPr lang="en-US"/>
          </a:p>
        </p:txBody>
      </p:sp>
    </p:spTree>
    <p:extLst>
      <p:ext uri="{BB962C8B-B14F-4D97-AF65-F5344CB8AC3E}">
        <p14:creationId xmlns:p14="http://schemas.microsoft.com/office/powerpoint/2010/main" val="634620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7DCB409-25D8-4499-A52D-2176A9081863}" type="slidenum">
              <a:rPr lang="en-US"/>
              <a:pPr/>
              <a:t>‹#›</a:t>
            </a:fld>
            <a:endParaRPr lang="en-US"/>
          </a:p>
        </p:txBody>
      </p:sp>
    </p:spTree>
    <p:extLst>
      <p:ext uri="{BB962C8B-B14F-4D97-AF65-F5344CB8AC3E}">
        <p14:creationId xmlns:p14="http://schemas.microsoft.com/office/powerpoint/2010/main" val="3544405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6E3C2C2-FCF0-4888-B11A-735CD5ECEF5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2pPr>
      <a:lvl3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3pPr>
      <a:lvl4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4pPr>
      <a:lvl5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5pPr>
      <a:lvl6pPr marL="4572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6pPr>
      <a:lvl7pPr marL="9144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7pPr>
      <a:lvl8pPr marL="13716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8pPr>
      <a:lvl9pPr marL="18288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39"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65540"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5541"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65542"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65543"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3D75219-DA14-4E87-AC30-BBB9A4DB89C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pitchFamily="34" charset="0"/>
        </a:defRPr>
      </a:lvl2pPr>
      <a:lvl3pPr algn="l" rtl="0" fontAlgn="base">
        <a:spcBef>
          <a:spcPct val="0"/>
        </a:spcBef>
        <a:spcAft>
          <a:spcPct val="0"/>
        </a:spcAft>
        <a:buClr>
          <a:schemeClr val="tx1"/>
        </a:buClr>
        <a:defRPr sz="3200">
          <a:solidFill>
            <a:schemeClr val="tx1"/>
          </a:solidFill>
          <a:latin typeface="Arial" pitchFamily="34" charset="0"/>
        </a:defRPr>
      </a:lvl3pPr>
      <a:lvl4pPr algn="l" rtl="0" fontAlgn="base">
        <a:spcBef>
          <a:spcPct val="0"/>
        </a:spcBef>
        <a:spcAft>
          <a:spcPct val="0"/>
        </a:spcAft>
        <a:buClr>
          <a:schemeClr val="tx1"/>
        </a:buClr>
        <a:defRPr sz="3200">
          <a:solidFill>
            <a:schemeClr val="tx1"/>
          </a:solidFill>
          <a:latin typeface="Arial" pitchFamily="34" charset="0"/>
        </a:defRPr>
      </a:lvl4pPr>
      <a:lvl5pPr algn="l" rtl="0" fontAlgn="base">
        <a:spcBef>
          <a:spcPct val="0"/>
        </a:spcBef>
        <a:spcAft>
          <a:spcPct val="0"/>
        </a:spcAft>
        <a:buClr>
          <a:schemeClr val="tx1"/>
        </a:buClr>
        <a:defRPr sz="3200">
          <a:solidFill>
            <a:schemeClr val="tx1"/>
          </a:solidFill>
          <a:latin typeface="Arial" pitchFamily="34" charset="0"/>
        </a:defRPr>
      </a:lvl5pPr>
      <a:lvl6pPr marL="457200" algn="l" rtl="0" fontAlgn="base">
        <a:spcBef>
          <a:spcPct val="0"/>
        </a:spcBef>
        <a:spcAft>
          <a:spcPct val="0"/>
        </a:spcAft>
        <a:buClr>
          <a:schemeClr val="tx1"/>
        </a:buClr>
        <a:defRPr sz="3200">
          <a:solidFill>
            <a:schemeClr val="tx1"/>
          </a:solidFill>
          <a:latin typeface="Arial" pitchFamily="34" charset="0"/>
        </a:defRPr>
      </a:lvl6pPr>
      <a:lvl7pPr marL="914400" algn="l" rtl="0" fontAlgn="base">
        <a:spcBef>
          <a:spcPct val="0"/>
        </a:spcBef>
        <a:spcAft>
          <a:spcPct val="0"/>
        </a:spcAft>
        <a:buClr>
          <a:schemeClr val="tx1"/>
        </a:buClr>
        <a:defRPr sz="3200">
          <a:solidFill>
            <a:schemeClr val="tx1"/>
          </a:solidFill>
          <a:latin typeface="Arial" pitchFamily="34" charset="0"/>
        </a:defRPr>
      </a:lvl7pPr>
      <a:lvl8pPr marL="1371600" algn="l" rtl="0" fontAlgn="base">
        <a:spcBef>
          <a:spcPct val="0"/>
        </a:spcBef>
        <a:spcAft>
          <a:spcPct val="0"/>
        </a:spcAft>
        <a:buClr>
          <a:schemeClr val="tx1"/>
        </a:buClr>
        <a:defRPr sz="3200">
          <a:solidFill>
            <a:schemeClr val="tx1"/>
          </a:solidFill>
          <a:latin typeface="Arial" pitchFamily="34" charset="0"/>
        </a:defRPr>
      </a:lvl8pPr>
      <a:lvl9pPr marL="1828800" algn="l" rtl="0" fontAlgn="base">
        <a:spcBef>
          <a:spcPct val="0"/>
        </a:spcBef>
        <a:spcAft>
          <a:spcPct val="0"/>
        </a:spcAft>
        <a:buClr>
          <a:schemeClr val="tx1"/>
        </a:buClr>
        <a:defRPr sz="3200">
          <a:solidFill>
            <a:schemeClr val="tx1"/>
          </a:solidFill>
          <a:latin typeface="Arial" pitchFamily="34"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ctrTitle"/>
          </p:nvPr>
        </p:nvSpPr>
        <p:spPr>
          <a:xfrm>
            <a:off x="1480930" y="2637321"/>
            <a:ext cx="5645426" cy="1470025"/>
          </a:xfrm>
        </p:spPr>
        <p:txBody>
          <a:bodyPr/>
          <a:lstStyle/>
          <a:p>
            <a:r>
              <a:rPr lang="en-US" b="1" dirty="0">
                <a:solidFill>
                  <a:srgbClr val="FF0000"/>
                </a:solidFill>
                <a:effectLst>
                  <a:outerShdw blurRad="38100" dist="38100" dir="2700000" algn="tl">
                    <a:srgbClr val="000000">
                      <a:alpha val="43137"/>
                    </a:srgbClr>
                  </a:outerShdw>
                </a:effectLst>
              </a:rPr>
              <a:t>Spanish sky at night given splash of </a:t>
            </a:r>
            <a:r>
              <a:rPr lang="en-US" b="1" dirty="0" err="1">
                <a:solidFill>
                  <a:srgbClr val="FF0000"/>
                </a:solidFill>
                <a:effectLst>
                  <a:outerShdw blurRad="38100" dist="38100" dir="2700000" algn="tl">
                    <a:srgbClr val="000000">
                      <a:alpha val="43137"/>
                    </a:srgbClr>
                  </a:outerShdw>
                </a:effectLst>
              </a:rPr>
              <a:t>colour</a:t>
            </a:r>
            <a:r>
              <a:rPr lang="en-US" b="1" dirty="0">
                <a:solidFill>
                  <a:srgbClr val="FF0000"/>
                </a:solidFill>
                <a:effectLst>
                  <a:outerShdw blurRad="38100" dist="38100" dir="2700000" algn="tl">
                    <a:srgbClr val="000000">
                      <a:alpha val="43137"/>
                    </a:srgbClr>
                  </a:outerShdw>
                </a:effectLst>
              </a:rPr>
              <a:t> by spectacular lightning storm</a:t>
            </a:r>
          </a:p>
        </p:txBody>
      </p:sp>
      <p:sp>
        <p:nvSpPr>
          <p:cNvPr id="87043" name="Rectangle 3"/>
          <p:cNvSpPr>
            <a:spLocks noGrp="1" noChangeArrowheads="1"/>
          </p:cNvSpPr>
          <p:nvPr>
            <p:ph type="subTitle" idx="1"/>
          </p:nvPr>
        </p:nvSpPr>
        <p:spPr>
          <a:xfrm>
            <a:off x="2950403" y="4542183"/>
            <a:ext cx="4114800" cy="1752600"/>
          </a:xfrm>
        </p:spPr>
        <p:txBody>
          <a:bodyPr/>
          <a:lstStyle/>
          <a:p>
            <a:r>
              <a:rPr lang="en-US" dirty="0" smtClean="0"/>
              <a:t>Photos by Martin </a:t>
            </a:r>
            <a:r>
              <a:rPr lang="en-US" dirty="0" err="1" smtClean="0"/>
              <a:t>Zalba</a:t>
            </a:r>
            <a:endParaRPr lang="en-US" dirty="0"/>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3300" y="0"/>
            <a:ext cx="1790700"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p:sndAc>
          <p:stSnd>
            <p:snd r:embed="rId2" name="camera.wav"/>
          </p:stSnd>
        </p:sndAc>
      </p:transition>
    </mc:Choice>
    <mc:Fallback xmlns="">
      <p:transition spd="slow">
        <p:sndAc>
          <p:stSnd>
            <p:snd r:embed="rId4" name="camera.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8619"/>
            <a:ext cx="9074426" cy="6054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1877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4048"/>
            <a:ext cx="9144000" cy="6089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487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4855"/>
            <a:ext cx="9144000" cy="6068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78824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1102" y="1"/>
            <a:ext cx="527124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27211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3756"/>
            <a:ext cx="9144000" cy="5589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47539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03" y="380379"/>
            <a:ext cx="9132197" cy="6078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75458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4726"/>
            <a:ext cx="9143999" cy="6409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03674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1160"/>
            <a:ext cx="9144000" cy="6075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84278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613" y="0"/>
            <a:ext cx="7440773"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82089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0982"/>
            <a:ext cx="9143999" cy="635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16115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dirty="0" smtClean="0"/>
              <a:t>Great Photography</a:t>
            </a:r>
            <a:endParaRPr lang="en-US" dirty="0"/>
          </a:p>
        </p:txBody>
      </p:sp>
      <p:sp>
        <p:nvSpPr>
          <p:cNvPr id="88067" name="Rectangle 3"/>
          <p:cNvSpPr>
            <a:spLocks noGrp="1" noChangeArrowheads="1"/>
          </p:cNvSpPr>
          <p:nvPr>
            <p:ph type="body" idx="1"/>
          </p:nvPr>
        </p:nvSpPr>
        <p:spPr>
          <a:xfrm>
            <a:off x="2693988" y="1848678"/>
            <a:ext cx="6326187" cy="4277485"/>
          </a:xfrm>
        </p:spPr>
        <p:txBody>
          <a:bodyPr/>
          <a:lstStyle/>
          <a:p>
            <a:r>
              <a:rPr lang="en-US" dirty="0"/>
              <a:t>Bright white lightning explodes out of a thick bank of black clouds - sparking a spectacular natural light show</a:t>
            </a:r>
            <a:r>
              <a:rPr lang="en-US" dirty="0" smtClean="0"/>
              <a:t>. These </a:t>
            </a:r>
            <a:r>
              <a:rPr lang="en-US" dirty="0"/>
              <a:t>incredible moments were masterfully captured on camera by amateur photographer Martin </a:t>
            </a:r>
            <a:r>
              <a:rPr lang="en-US" dirty="0" err="1"/>
              <a:t>Zalba</a:t>
            </a:r>
            <a:r>
              <a:rPr lang="en-US" dirty="0" smtClean="0"/>
              <a:t>. Despite </a:t>
            </a:r>
            <a:r>
              <a:rPr lang="en-US" dirty="0"/>
              <a:t>taking up photography as a hobby a little over two years ago, Martin's powerful images crackle with electricity and power.</a:t>
            </a:r>
          </a:p>
        </p:txBody>
      </p:sp>
    </p:spTree>
  </p:cSld>
  <p:clrMapOvr>
    <a:masterClrMapping/>
  </p:clrMapOvr>
  <mc:AlternateContent xmlns:mc="http://schemas.openxmlformats.org/markup-compatibility/2006" xmlns:p14="http://schemas.microsoft.com/office/powerpoint/2010/main">
    <mc:Choice Requires="p14">
      <p:transition spd="slow" p14:dur="2000">
        <p:sndAc>
          <p:stSnd loop="1">
            <p:snd r:embed="rId2" name="LivingInTheWorld.wav"/>
          </p:stSnd>
        </p:sndAc>
      </p:transition>
    </mc:Choice>
    <mc:Fallback xmlns="">
      <p:transition spd="slow">
        <p:sndAc>
          <p:stSnd loop="1">
            <p:snd r:embed="rId3" name="LivingInTheWorld.wav"/>
          </p:stSnd>
        </p:sndAc>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275"/>
            <a:ext cx="9143999" cy="6573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50605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175"/>
            <a:ext cx="9143999" cy="680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73361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2813"/>
            <a:ext cx="9143999" cy="597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13313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0502"/>
            <a:ext cx="9143999" cy="6176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79431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459" y="0"/>
            <a:ext cx="883508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41324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372"/>
            <a:ext cx="9143999" cy="691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20333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4107"/>
            <a:ext cx="9143999" cy="6189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76500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557"/>
            <a:ext cx="9143999" cy="695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51634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8529"/>
            <a:ext cx="9143999" cy="6240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64898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2055"/>
            <a:ext cx="9143999" cy="5153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05402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r>
              <a:rPr lang="en-US" dirty="0"/>
              <a:t>In September, Martin took his camera equipment to </a:t>
            </a:r>
            <a:r>
              <a:rPr lang="en-US" dirty="0" err="1"/>
              <a:t>Bardenas</a:t>
            </a:r>
            <a:r>
              <a:rPr lang="en-US" dirty="0"/>
              <a:t> </a:t>
            </a:r>
            <a:r>
              <a:rPr lang="en-US" dirty="0" err="1"/>
              <a:t>Reales</a:t>
            </a:r>
            <a:r>
              <a:rPr lang="en-US" dirty="0"/>
              <a:t> de Navarra in the south of the country and spent three hours watching the storms unfold</a:t>
            </a:r>
            <a:r>
              <a:rPr lang="en-US" dirty="0" smtClean="0"/>
              <a:t>. 'I </a:t>
            </a:r>
            <a:r>
              <a:rPr lang="en-US" dirty="0"/>
              <a:t>had to be careful as it is dangerous,' he said. 'It's not good to get too far away from the car. There was certain danger because a tripod in a storm is like a lightning rod</a:t>
            </a:r>
            <a:r>
              <a:rPr lang="en-US" dirty="0" smtClean="0"/>
              <a:t>. 'There </a:t>
            </a:r>
            <a:r>
              <a:rPr lang="en-US" dirty="0"/>
              <a:t>were so many lightning bolts in the sky, it was very impressive. With my pictures I try to express my respect towards nature and convey the idea that human beings are only one part of the world, and that each part is as important as the rest.'</a:t>
            </a:r>
          </a:p>
        </p:txBody>
      </p:sp>
    </p:spTree>
    <p:extLst>
      <p:ext uri="{BB962C8B-B14F-4D97-AF65-F5344CB8AC3E}">
        <p14:creationId xmlns:p14="http://schemas.microsoft.com/office/powerpoint/2010/main" val="16444296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0784" y="1"/>
            <a:ext cx="593640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8261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4763"/>
            <a:ext cx="5715000"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96954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6839"/>
            <a:ext cx="9144000" cy="6264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68225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3776"/>
            <a:ext cx="9144000" cy="5870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80609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1800"/>
            <a:ext cx="9144000" cy="599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80304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5775"/>
            <a:ext cx="9144000" cy="588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65406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9197"/>
            <a:ext cx="9144000" cy="6059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99521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588" y="0"/>
            <a:ext cx="456914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3122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9212"/>
            <a:ext cx="9143999" cy="554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77805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0466"/>
            <a:ext cx="9144000" cy="6078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24541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Rectangle 4"/>
          <p:cNvSpPr>
            <a:spLocks noGrp="1" noChangeArrowheads="1"/>
          </p:cNvSpPr>
          <p:nvPr>
            <p:ph type="ctrTitle"/>
          </p:nvPr>
        </p:nvSpPr>
        <p:spPr/>
        <p:txBody>
          <a:bodyPr/>
          <a:lstStyle/>
          <a:p>
            <a:endParaRPr lang="en-US" dirty="0"/>
          </a:p>
        </p:txBody>
      </p:sp>
      <p:sp>
        <p:nvSpPr>
          <p:cNvPr id="89093" name="Rectangle 5"/>
          <p:cNvSpPr>
            <a:spLocks noGrp="1" noChangeArrowheads="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1038"/>
            <a:ext cx="9182100" cy="549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endParaRPr lang="en-US"/>
          </a:p>
        </p:txBody>
      </p:sp>
      <p:sp>
        <p:nvSpPr>
          <p:cNvPr id="90115" name="Rectangle 3"/>
          <p:cNvSpPr>
            <a:spLocks noGrp="1" noChangeArrowheads="1"/>
          </p:cNvSpPr>
          <p:nvPr>
            <p:ph type="body"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871" y="1"/>
            <a:ext cx="845410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73" y="0"/>
            <a:ext cx="899471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22783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260" y="1"/>
            <a:ext cx="8233015"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40573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photos by martin </a:t>
            </a:r>
            <a:r>
              <a:rPr lang="en-US" dirty="0" err="1" smtClean="0"/>
              <a:t>zalba</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254827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1980"/>
            <a:ext cx="9144000" cy="5654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262148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spain map5">
  <a:themeElements>
    <a:clrScheme name="Office Theme 2">
      <a:dk1>
        <a:srgbClr val="000000"/>
      </a:dk1>
      <a:lt1>
        <a:srgbClr val="FFCC99"/>
      </a:lt1>
      <a:dk2>
        <a:srgbClr val="000000"/>
      </a:dk2>
      <a:lt2>
        <a:srgbClr val="CCCCCC"/>
      </a:lt2>
      <a:accent1>
        <a:srgbClr val="8C3823"/>
      </a:accent1>
      <a:accent2>
        <a:srgbClr val="6E4D00"/>
      </a:accent2>
      <a:accent3>
        <a:srgbClr val="FFE2CA"/>
      </a:accent3>
      <a:accent4>
        <a:srgbClr val="000000"/>
      </a:accent4>
      <a:accent5>
        <a:srgbClr val="C5AEAC"/>
      </a:accent5>
      <a:accent6>
        <a:srgbClr val="634500"/>
      </a:accent6>
      <a:hlink>
        <a:srgbClr val="803100"/>
      </a:hlink>
      <a:folHlink>
        <a:srgbClr val="80003E"/>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CC99"/>
        </a:lt1>
        <a:dk2>
          <a:srgbClr val="000000"/>
        </a:dk2>
        <a:lt2>
          <a:srgbClr val="CCCCCC"/>
        </a:lt2>
        <a:accent1>
          <a:srgbClr val="8C541C"/>
        </a:accent1>
        <a:accent2>
          <a:srgbClr val="804000"/>
        </a:accent2>
        <a:accent3>
          <a:srgbClr val="FFE2CA"/>
        </a:accent3>
        <a:accent4>
          <a:srgbClr val="000000"/>
        </a:accent4>
        <a:accent5>
          <a:srgbClr val="C5B3AB"/>
        </a:accent5>
        <a:accent6>
          <a:srgbClr val="733900"/>
        </a:accent6>
        <a:hlink>
          <a:srgbClr val="733511"/>
        </a:hlink>
        <a:folHlink>
          <a:srgbClr val="6B29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CC99"/>
        </a:lt1>
        <a:dk2>
          <a:srgbClr val="000000"/>
        </a:dk2>
        <a:lt2>
          <a:srgbClr val="CCCCCC"/>
        </a:lt2>
        <a:accent1>
          <a:srgbClr val="8C3823"/>
        </a:accent1>
        <a:accent2>
          <a:srgbClr val="6E4D00"/>
        </a:accent2>
        <a:accent3>
          <a:srgbClr val="FFE2CA"/>
        </a:accent3>
        <a:accent4>
          <a:srgbClr val="000000"/>
        </a:accent4>
        <a:accent5>
          <a:srgbClr val="C5AEAC"/>
        </a:accent5>
        <a:accent6>
          <a:srgbClr val="634500"/>
        </a:accent6>
        <a:hlink>
          <a:srgbClr val="803100"/>
        </a:hlink>
        <a:folHlink>
          <a:srgbClr val="80003E"/>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CC99"/>
        </a:lt1>
        <a:dk2>
          <a:srgbClr val="000000"/>
        </a:dk2>
        <a:lt2>
          <a:srgbClr val="CCCCCC"/>
        </a:lt2>
        <a:accent1>
          <a:srgbClr val="146644"/>
        </a:accent1>
        <a:accent2>
          <a:srgbClr val="804000"/>
        </a:accent2>
        <a:accent3>
          <a:srgbClr val="FFE2CA"/>
        </a:accent3>
        <a:accent4>
          <a:srgbClr val="000000"/>
        </a:accent4>
        <a:accent5>
          <a:srgbClr val="AAB8B0"/>
        </a:accent5>
        <a:accent6>
          <a:srgbClr val="733900"/>
        </a:accent6>
        <a:hlink>
          <a:srgbClr val="2F4C1F"/>
        </a:hlink>
        <a:folHlink>
          <a:srgbClr val="313559"/>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CC99"/>
        </a:lt1>
        <a:dk2>
          <a:srgbClr val="000000"/>
        </a:dk2>
        <a:lt2>
          <a:srgbClr val="CCCCCC"/>
        </a:lt2>
        <a:accent1>
          <a:srgbClr val="2C516E"/>
        </a:accent1>
        <a:accent2>
          <a:srgbClr val="5F661F"/>
        </a:accent2>
        <a:accent3>
          <a:srgbClr val="FFE2CA"/>
        </a:accent3>
        <a:accent4>
          <a:srgbClr val="000000"/>
        </a:accent4>
        <a:accent5>
          <a:srgbClr val="ACB3BA"/>
        </a:accent5>
        <a:accent6>
          <a:srgbClr val="555C1B"/>
        </a:accent6>
        <a:hlink>
          <a:srgbClr val="593156"/>
        </a:hlink>
        <a:folHlink>
          <a:srgbClr val="8031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8C541C"/>
        </a:accent1>
        <a:accent2>
          <a:srgbClr val="804000"/>
        </a:accent2>
        <a:accent3>
          <a:srgbClr val="FFFFFF"/>
        </a:accent3>
        <a:accent4>
          <a:srgbClr val="000000"/>
        </a:accent4>
        <a:accent5>
          <a:srgbClr val="C5B3AB"/>
        </a:accent5>
        <a:accent6>
          <a:srgbClr val="733900"/>
        </a:accent6>
        <a:hlink>
          <a:srgbClr val="733511"/>
        </a:hlink>
        <a:folHlink>
          <a:srgbClr val="6B290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8C3823"/>
        </a:accent1>
        <a:accent2>
          <a:srgbClr val="6E4D00"/>
        </a:accent2>
        <a:accent3>
          <a:srgbClr val="FFFFFF"/>
        </a:accent3>
        <a:accent4>
          <a:srgbClr val="000000"/>
        </a:accent4>
        <a:accent5>
          <a:srgbClr val="C5AEAC"/>
        </a:accent5>
        <a:accent6>
          <a:srgbClr val="634500"/>
        </a:accent6>
        <a:hlink>
          <a:srgbClr val="803100"/>
        </a:hlink>
        <a:folHlink>
          <a:srgbClr val="80003E"/>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146644"/>
        </a:accent1>
        <a:accent2>
          <a:srgbClr val="804000"/>
        </a:accent2>
        <a:accent3>
          <a:srgbClr val="FFFFFF"/>
        </a:accent3>
        <a:accent4>
          <a:srgbClr val="000000"/>
        </a:accent4>
        <a:accent5>
          <a:srgbClr val="AAB8B0"/>
        </a:accent5>
        <a:accent6>
          <a:srgbClr val="733900"/>
        </a:accent6>
        <a:hlink>
          <a:srgbClr val="2F4C1F"/>
        </a:hlink>
        <a:folHlink>
          <a:srgbClr val="313559"/>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2C516E"/>
        </a:accent1>
        <a:accent2>
          <a:srgbClr val="5F661F"/>
        </a:accent2>
        <a:accent3>
          <a:srgbClr val="FFFFFF"/>
        </a:accent3>
        <a:accent4>
          <a:srgbClr val="000000"/>
        </a:accent4>
        <a:accent5>
          <a:srgbClr val="ACB3BA"/>
        </a:accent5>
        <a:accent6>
          <a:srgbClr val="555C1B"/>
        </a:accent6>
        <a:hlink>
          <a:srgbClr val="593156"/>
        </a:hlink>
        <a:folHlink>
          <a:srgbClr val="8031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CC99"/>
      </a:lt1>
      <a:dk2>
        <a:srgbClr val="000000"/>
      </a:dk2>
      <a:lt2>
        <a:srgbClr val="CCCCCC"/>
      </a:lt2>
      <a:accent1>
        <a:srgbClr val="8C3823"/>
      </a:accent1>
      <a:accent2>
        <a:srgbClr val="6E4D00"/>
      </a:accent2>
      <a:accent3>
        <a:srgbClr val="FFE2CA"/>
      </a:accent3>
      <a:accent4>
        <a:srgbClr val="000000"/>
      </a:accent4>
      <a:accent5>
        <a:srgbClr val="C5AEAC"/>
      </a:accent5>
      <a:accent6>
        <a:srgbClr val="634500"/>
      </a:accent6>
      <a:hlink>
        <a:srgbClr val="803100"/>
      </a:hlink>
      <a:folHlink>
        <a:srgbClr val="80003E"/>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CC99"/>
        </a:lt1>
        <a:dk2>
          <a:srgbClr val="000000"/>
        </a:dk2>
        <a:lt2>
          <a:srgbClr val="CCCCCC"/>
        </a:lt2>
        <a:accent1>
          <a:srgbClr val="8C541C"/>
        </a:accent1>
        <a:accent2>
          <a:srgbClr val="804000"/>
        </a:accent2>
        <a:accent3>
          <a:srgbClr val="FFE2CA"/>
        </a:accent3>
        <a:accent4>
          <a:srgbClr val="000000"/>
        </a:accent4>
        <a:accent5>
          <a:srgbClr val="C5B3AB"/>
        </a:accent5>
        <a:accent6>
          <a:srgbClr val="733900"/>
        </a:accent6>
        <a:hlink>
          <a:srgbClr val="733511"/>
        </a:hlink>
        <a:folHlink>
          <a:srgbClr val="6B29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CC99"/>
        </a:lt1>
        <a:dk2>
          <a:srgbClr val="000000"/>
        </a:dk2>
        <a:lt2>
          <a:srgbClr val="CCCCCC"/>
        </a:lt2>
        <a:accent1>
          <a:srgbClr val="8C3823"/>
        </a:accent1>
        <a:accent2>
          <a:srgbClr val="6E4D00"/>
        </a:accent2>
        <a:accent3>
          <a:srgbClr val="FFE2CA"/>
        </a:accent3>
        <a:accent4>
          <a:srgbClr val="000000"/>
        </a:accent4>
        <a:accent5>
          <a:srgbClr val="C5AEAC"/>
        </a:accent5>
        <a:accent6>
          <a:srgbClr val="634500"/>
        </a:accent6>
        <a:hlink>
          <a:srgbClr val="803100"/>
        </a:hlink>
        <a:folHlink>
          <a:srgbClr val="80003E"/>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CC99"/>
        </a:lt1>
        <a:dk2>
          <a:srgbClr val="000000"/>
        </a:dk2>
        <a:lt2>
          <a:srgbClr val="CCCCCC"/>
        </a:lt2>
        <a:accent1>
          <a:srgbClr val="146644"/>
        </a:accent1>
        <a:accent2>
          <a:srgbClr val="804000"/>
        </a:accent2>
        <a:accent3>
          <a:srgbClr val="FFE2CA"/>
        </a:accent3>
        <a:accent4>
          <a:srgbClr val="000000"/>
        </a:accent4>
        <a:accent5>
          <a:srgbClr val="AAB8B0"/>
        </a:accent5>
        <a:accent6>
          <a:srgbClr val="733900"/>
        </a:accent6>
        <a:hlink>
          <a:srgbClr val="2F4C1F"/>
        </a:hlink>
        <a:folHlink>
          <a:srgbClr val="313559"/>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CC99"/>
        </a:lt1>
        <a:dk2>
          <a:srgbClr val="000000"/>
        </a:dk2>
        <a:lt2>
          <a:srgbClr val="CCCCCC"/>
        </a:lt2>
        <a:accent1>
          <a:srgbClr val="2C516E"/>
        </a:accent1>
        <a:accent2>
          <a:srgbClr val="5F661F"/>
        </a:accent2>
        <a:accent3>
          <a:srgbClr val="FFE2CA"/>
        </a:accent3>
        <a:accent4>
          <a:srgbClr val="000000"/>
        </a:accent4>
        <a:accent5>
          <a:srgbClr val="ACB3BA"/>
        </a:accent5>
        <a:accent6>
          <a:srgbClr val="555C1B"/>
        </a:accent6>
        <a:hlink>
          <a:srgbClr val="593156"/>
        </a:hlink>
        <a:folHlink>
          <a:srgbClr val="8031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8C541C"/>
        </a:accent1>
        <a:accent2>
          <a:srgbClr val="804000"/>
        </a:accent2>
        <a:accent3>
          <a:srgbClr val="FFFFFF"/>
        </a:accent3>
        <a:accent4>
          <a:srgbClr val="000000"/>
        </a:accent4>
        <a:accent5>
          <a:srgbClr val="C5B3AB"/>
        </a:accent5>
        <a:accent6>
          <a:srgbClr val="733900"/>
        </a:accent6>
        <a:hlink>
          <a:srgbClr val="733511"/>
        </a:hlink>
        <a:folHlink>
          <a:srgbClr val="6B290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8C3823"/>
        </a:accent1>
        <a:accent2>
          <a:srgbClr val="6E4D00"/>
        </a:accent2>
        <a:accent3>
          <a:srgbClr val="FFFFFF"/>
        </a:accent3>
        <a:accent4>
          <a:srgbClr val="000000"/>
        </a:accent4>
        <a:accent5>
          <a:srgbClr val="C5AEAC"/>
        </a:accent5>
        <a:accent6>
          <a:srgbClr val="634500"/>
        </a:accent6>
        <a:hlink>
          <a:srgbClr val="803100"/>
        </a:hlink>
        <a:folHlink>
          <a:srgbClr val="80003E"/>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146644"/>
        </a:accent1>
        <a:accent2>
          <a:srgbClr val="804000"/>
        </a:accent2>
        <a:accent3>
          <a:srgbClr val="FFFFFF"/>
        </a:accent3>
        <a:accent4>
          <a:srgbClr val="000000"/>
        </a:accent4>
        <a:accent5>
          <a:srgbClr val="AAB8B0"/>
        </a:accent5>
        <a:accent6>
          <a:srgbClr val="733900"/>
        </a:accent6>
        <a:hlink>
          <a:srgbClr val="2F4C1F"/>
        </a:hlink>
        <a:folHlink>
          <a:srgbClr val="313559"/>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2C516E"/>
        </a:accent1>
        <a:accent2>
          <a:srgbClr val="5F661F"/>
        </a:accent2>
        <a:accent3>
          <a:srgbClr val="FFFFFF"/>
        </a:accent3>
        <a:accent4>
          <a:srgbClr val="000000"/>
        </a:accent4>
        <a:accent5>
          <a:srgbClr val="ACB3BA"/>
        </a:accent5>
        <a:accent6>
          <a:srgbClr val="555C1B"/>
        </a:accent6>
        <a:hlink>
          <a:srgbClr val="593156"/>
        </a:hlink>
        <a:folHlink>
          <a:srgbClr val="8031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spain map5</Template>
  <TotalTime>35</TotalTime>
  <Words>201</Words>
  <Application>Microsoft Office PowerPoint</Application>
  <PresentationFormat>On-screen Show (4:3)</PresentationFormat>
  <Paragraphs>6</Paragraphs>
  <Slides>39</Slides>
  <Notes>0</Notes>
  <HiddenSlides>0</HiddenSlides>
  <MMClips>0</MMClip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spain map5</vt:lpstr>
      <vt:lpstr>1_Default Design</vt:lpstr>
      <vt:lpstr>Spanish sky at night given splash of colour by spectacular lightning storm</vt:lpstr>
      <vt:lpstr>Great Photography</vt:lpstr>
      <vt:lpstr>PowerPoint Presentation</vt:lpstr>
      <vt:lpstr>PowerPoint Presentation</vt:lpstr>
      <vt:lpstr>PowerPoint Presentation</vt:lpstr>
      <vt:lpstr>PowerPoint Presentation</vt:lpstr>
      <vt:lpstr>PowerPoint Presentation</vt:lpstr>
      <vt:lpstr>Other photos by martin zalba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Spanish sky at night given splash of colour by spectacular lightning storm</dc:title>
  <dc:creator>naumannj</dc:creator>
  <cp:lastModifiedBy>naumannj</cp:lastModifiedBy>
  <cp:revision>5</cp:revision>
  <dcterms:created xsi:type="dcterms:W3CDTF">2011-11-09T13:10:09Z</dcterms:created>
  <dcterms:modified xsi:type="dcterms:W3CDTF">2011-11-09T17:13:07Z</dcterms:modified>
</cp:coreProperties>
</file>