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63"/>
  </p:notesMasterIdLst>
  <p:sldIdLst>
    <p:sldId id="256" r:id="rId3"/>
    <p:sldId id="260" r:id="rId4"/>
    <p:sldId id="261" r:id="rId5"/>
    <p:sldId id="262" r:id="rId6"/>
    <p:sldId id="263" r:id="rId7"/>
    <p:sldId id="264" r:id="rId8"/>
    <p:sldId id="257" r:id="rId9"/>
    <p:sldId id="258" r:id="rId10"/>
    <p:sldId id="259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3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5" r:id="rId31"/>
    <p:sldId id="298" r:id="rId32"/>
    <p:sldId id="299" r:id="rId33"/>
    <p:sldId id="284" r:id="rId34"/>
    <p:sldId id="288" r:id="rId35"/>
    <p:sldId id="300" r:id="rId36"/>
    <p:sldId id="301" r:id="rId37"/>
    <p:sldId id="286" r:id="rId38"/>
    <p:sldId id="289" r:id="rId39"/>
    <p:sldId id="290" r:id="rId40"/>
    <p:sldId id="295" r:id="rId41"/>
    <p:sldId id="293" r:id="rId42"/>
    <p:sldId id="297" r:id="rId43"/>
    <p:sldId id="287" r:id="rId44"/>
    <p:sldId id="291" r:id="rId45"/>
    <p:sldId id="296" r:id="rId46"/>
    <p:sldId id="302" r:id="rId47"/>
    <p:sldId id="294" r:id="rId48"/>
    <p:sldId id="305" r:id="rId49"/>
    <p:sldId id="306" r:id="rId50"/>
    <p:sldId id="292" r:id="rId51"/>
    <p:sldId id="307" r:id="rId52"/>
    <p:sldId id="308" r:id="rId53"/>
    <p:sldId id="311" r:id="rId54"/>
    <p:sldId id="312" r:id="rId55"/>
    <p:sldId id="313" r:id="rId56"/>
    <p:sldId id="315" r:id="rId57"/>
    <p:sldId id="303" r:id="rId58"/>
    <p:sldId id="310" r:id="rId59"/>
    <p:sldId id="309" r:id="rId60"/>
    <p:sldId id="304" r:id="rId61"/>
    <p:sldId id="314" r:id="rId6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 snapToGrid="0">
      <p:cViewPr varScale="1">
        <p:scale>
          <a:sx n="74" d="100"/>
          <a:sy n="74" d="100"/>
        </p:scale>
        <p:origin x="-102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7C08DF4-D52F-4F7C-8892-882956375C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64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B24F3C2-A34E-43C5-9CCA-3AB3991F29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0E29F-4541-4EB4-B4A5-7164EB52A1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6AD2E-B455-411F-8640-82B21318D7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0A5C271-41D7-4659-9562-6FCC0F2402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B0FA4-5101-494C-AA64-EC1039C144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4372F-5960-418B-A175-2DDB3E8BB6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73C91C-DDAF-4C5F-AEA5-4EEDA7CA5D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1B766-4D5D-407B-806B-DDA456D20E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3CB2E-BA62-4173-AF32-E552EECCFE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13B8E-9AB3-4773-932F-2381DD8E0F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A2BAE-0211-4FF9-978A-02C462973A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36017-353D-4276-B3FC-736E1DDF56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A37C8-A880-49E4-BBAB-6BCAD49916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496D2-2C54-4EA5-ACAB-6EF60E19ED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836FC3-DA17-4F40-8E3E-0EEBA60FFF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D80CE-3CDB-4B14-AE33-8F27FB19CD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846D5-9950-4BCB-8E8E-63ABEFE719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4C460-1066-4910-A7D2-330D3A6F81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C48CE2-C917-488E-B0E3-C7DEE9A9F2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18897-51C2-49AF-8BBB-F2EC54377A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1FC717-DBB1-4C96-9DAE-C0758FB9DA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EFD2E-7A3D-4AD3-88A8-BC9A579795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C25EC3C-47F8-4BD3-A961-70C083FFDC5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8E6EB1B-AB44-4FBB-BAE8-4D5C33C252C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77284" y="2130425"/>
            <a:ext cx="6091707" cy="1470025"/>
          </a:xfrm>
        </p:spPr>
        <p:txBody>
          <a:bodyPr/>
          <a:lstStyle/>
          <a:p>
            <a:r>
              <a:rPr lang="en-US" sz="6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Spain (Part 8)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Engineering, Architecture, and Design</a:t>
            </a:r>
          </a:p>
          <a:p>
            <a:r>
              <a:rPr lang="en-US" dirty="0" smtClean="0"/>
              <a:t>Cervantes – Literature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2"/>
            <a:ext cx="9144000" cy="68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582" y="5715000"/>
            <a:ext cx="8226425" cy="114300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Cuenca</a:t>
            </a:r>
          </a:p>
        </p:txBody>
      </p:sp>
    </p:spTree>
    <p:extLst>
      <p:ext uri="{BB962C8B-B14F-4D97-AF65-F5344CB8AC3E}">
        <p14:creationId xmlns:p14="http://schemas.microsoft.com/office/powerpoint/2010/main" val="425788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Guadalupe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62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860" y="5715000"/>
            <a:ext cx="8226425" cy="114300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n-US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Alberca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711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Medellin</a:t>
            </a:r>
          </a:p>
        </p:txBody>
      </p:sp>
    </p:spTree>
    <p:extLst>
      <p:ext uri="{BB962C8B-B14F-4D97-AF65-F5344CB8AC3E}">
        <p14:creationId xmlns:p14="http://schemas.microsoft.com/office/powerpoint/2010/main" val="213489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Merida bridge</a:t>
            </a:r>
            <a:br>
              <a:rPr lang="en-US" dirty="0"/>
            </a:b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338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86384"/>
          </a:xfrm>
        </p:spPr>
        <p:txBody>
          <a:bodyPr/>
          <a:lstStyle/>
          <a:p>
            <a:r>
              <a:rPr lang="en-US" dirty="0"/>
              <a:t>Roman Theatre in </a:t>
            </a:r>
            <a:r>
              <a:rPr lang="en-US" dirty="0" err="1"/>
              <a:t>Mérida.Extremadura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384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11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57" y="0"/>
            <a:ext cx="8958843" cy="1143000"/>
          </a:xfrm>
        </p:spPr>
        <p:txBody>
          <a:bodyPr/>
          <a:lstStyle/>
          <a:p>
            <a:r>
              <a:rPr lang="en-US" dirty="0"/>
              <a:t>Bronze equestrian statue of Francisco Pizarro in Trujillo</a:t>
            </a:r>
          </a:p>
        </p:txBody>
      </p:sp>
    </p:spTree>
    <p:extLst>
      <p:ext uri="{BB962C8B-B14F-4D97-AF65-F5344CB8AC3E}">
        <p14:creationId xmlns:p14="http://schemas.microsoft.com/office/powerpoint/2010/main" val="288790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523852"/>
          </a:xfrm>
        </p:spPr>
        <p:txBody>
          <a:bodyPr/>
          <a:lstStyle/>
          <a:p>
            <a:r>
              <a:rPr lang="es-ES" dirty="0"/>
              <a:t>Atalaya De Cuenca, Castilla-La Mancha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81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68096"/>
          </a:xfrm>
        </p:spPr>
        <p:txBody>
          <a:bodyPr/>
          <a:lstStyle/>
          <a:p>
            <a:r>
              <a:rPr lang="en-US" dirty="0"/>
              <a:t>Dedicated to San Ildefonso Archbishop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096"/>
            <a:ext cx="9144000" cy="60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51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74"/>
            <a:ext cx="9144000" cy="678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946" y="35174"/>
            <a:ext cx="8226425" cy="691277"/>
          </a:xfrm>
        </p:spPr>
        <p:txBody>
          <a:bodyPr/>
          <a:lstStyle/>
          <a:p>
            <a:r>
              <a:rPr lang="en-US" dirty="0"/>
              <a:t>Casas-Ibáñez  - Albacete</a:t>
            </a:r>
          </a:p>
        </p:txBody>
      </p:sp>
    </p:spTree>
    <p:extLst>
      <p:ext uri="{BB962C8B-B14F-4D97-AF65-F5344CB8AC3E}">
        <p14:creationId xmlns:p14="http://schemas.microsoft.com/office/powerpoint/2010/main" val="200157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7713" y="5334000"/>
            <a:ext cx="7772400" cy="1362075"/>
          </a:xfrm>
        </p:spPr>
        <p:txBody>
          <a:bodyPr/>
          <a:lstStyle/>
          <a:p>
            <a:r>
              <a:rPr lang="en-US" dirty="0" smtClean="0"/>
              <a:t>Engineering Feats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04913" y="3592513"/>
            <a:ext cx="7772400" cy="1500187"/>
          </a:xfrm>
        </p:spPr>
        <p:txBody>
          <a:bodyPr/>
          <a:lstStyle/>
          <a:p>
            <a:r>
              <a:rPr lang="en-US" dirty="0" smtClean="0"/>
              <a:t>Solar Power</a:t>
            </a:r>
            <a:endParaRPr lang="en-US" dirty="0"/>
          </a:p>
        </p:txBody>
      </p:sp>
      <p:pic>
        <p:nvPicPr>
          <p:cNvPr id="110594" name="Picture 2" descr="http://dubib.com/news_images/2011/05/7910562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0"/>
            <a:ext cx="6096000" cy="4562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117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251" y="5256906"/>
            <a:ext cx="7772400" cy="1362075"/>
          </a:xfrm>
        </p:spPr>
        <p:txBody>
          <a:bodyPr/>
          <a:lstStyle/>
          <a:p>
            <a:r>
              <a:rPr lang="en-US" dirty="0" smtClean="0"/>
              <a:t>Cervantes – Literature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6290" y="3640809"/>
            <a:ext cx="6897710" cy="1500187"/>
          </a:xfrm>
        </p:spPr>
        <p:txBody>
          <a:bodyPr/>
          <a:lstStyle/>
          <a:p>
            <a:r>
              <a:rPr lang="en-US" dirty="0"/>
              <a:t>Miguel de Cervantes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290" y="0"/>
            <a:ext cx="6897710" cy="461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90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5837"/>
            <a:ext cx="9144000" cy="587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85837"/>
          </a:xfrm>
        </p:spPr>
        <p:txBody>
          <a:bodyPr/>
          <a:lstStyle/>
          <a:p>
            <a:r>
              <a:rPr lang="en-US" sz="2000" b="1" dirty="0"/>
              <a:t>In red, location of La </a:t>
            </a:r>
            <a:r>
              <a:rPr lang="en-US" sz="2000" b="1" dirty="0" err="1"/>
              <a:t>mancha</a:t>
            </a:r>
            <a:r>
              <a:rPr lang="en-US" sz="2000" b="1" dirty="0"/>
              <a:t> natural region. In dark gray, present-day Castile–La Mancha autonomous community territories not included in historical La Mancha.</a:t>
            </a:r>
          </a:p>
        </p:txBody>
      </p:sp>
    </p:spTree>
    <p:extLst>
      <p:ext uri="{BB962C8B-B14F-4D97-AF65-F5344CB8AC3E}">
        <p14:creationId xmlns:p14="http://schemas.microsoft.com/office/powerpoint/2010/main" val="38719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234151" cy="1056068"/>
          </a:xfrm>
        </p:spPr>
        <p:txBody>
          <a:bodyPr/>
          <a:lstStyle/>
          <a:p>
            <a:r>
              <a:rPr lang="en-US" dirty="0"/>
              <a:t>Windmills of La Mancha - Writer Miguel de Cervantes made La Mancha's windmills famous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1"/>
          <a:stretch/>
        </p:blipFill>
        <p:spPr bwMode="auto">
          <a:xfrm>
            <a:off x="0" y="1171976"/>
            <a:ext cx="9164560" cy="568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93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3999" cy="575368"/>
          </a:xfrm>
        </p:spPr>
        <p:txBody>
          <a:bodyPr/>
          <a:lstStyle/>
          <a:p>
            <a:r>
              <a:rPr lang="es-ES" dirty="0"/>
              <a:t>Sancho Panza ad  Don </a:t>
            </a:r>
            <a:r>
              <a:rPr lang="es-ES" dirty="0" err="1"/>
              <a:t>Quixote</a:t>
            </a:r>
            <a:r>
              <a:rPr lang="es-ES" dirty="0"/>
              <a:t> - </a:t>
            </a:r>
            <a:r>
              <a:rPr lang="es-ES" dirty="0" err="1"/>
              <a:t>Villarta</a:t>
            </a:r>
            <a:r>
              <a:rPr lang="es-ES" dirty="0"/>
              <a:t>-Cuenca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70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872"/>
            <a:ext cx="9144000" cy="666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9" y="5749456"/>
            <a:ext cx="9143999" cy="1018392"/>
          </a:xfrm>
        </p:spPr>
        <p:txBody>
          <a:bodyPr/>
          <a:lstStyle/>
          <a:p>
            <a:r>
              <a:rPr lang="en-US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Don Quixote and </a:t>
            </a:r>
            <a:r>
              <a:rPr lang="en-US" sz="28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Dulcinea</a:t>
            </a:r>
            <a:r>
              <a:rPr lang="en-US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in El </a:t>
            </a:r>
            <a:r>
              <a:rPr lang="en-US" sz="28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Toboso</a:t>
            </a:r>
            <a:r>
              <a:rPr lang="en-US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-  La Mancha</a:t>
            </a:r>
          </a:p>
        </p:txBody>
      </p:sp>
    </p:spTree>
    <p:extLst>
      <p:ext uri="{BB962C8B-B14F-4D97-AF65-F5344CB8AC3E}">
        <p14:creationId xmlns:p14="http://schemas.microsoft.com/office/powerpoint/2010/main" val="378458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Sancho </a:t>
            </a:r>
            <a:r>
              <a:rPr lang="en-US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Panza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059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4018208" cy="1133341"/>
          </a:xfrm>
        </p:spPr>
        <p:txBody>
          <a:bodyPr/>
          <a:lstStyle/>
          <a:p>
            <a:r>
              <a:rPr lang="en-US" dirty="0"/>
              <a:t>Don Quixote - Puerto </a:t>
            </a:r>
            <a:r>
              <a:rPr lang="en-US" dirty="0" err="1"/>
              <a:t>Lápice</a:t>
            </a:r>
            <a:r>
              <a:rPr lang="en-US" dirty="0"/>
              <a:t> - La Mancha</a:t>
            </a:r>
          </a:p>
        </p:txBody>
      </p:sp>
    </p:spTree>
    <p:extLst>
      <p:ext uri="{BB962C8B-B14F-4D97-AF65-F5344CB8AC3E}">
        <p14:creationId xmlns:p14="http://schemas.microsoft.com/office/powerpoint/2010/main" val="153667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17431"/>
          </a:xfrm>
        </p:spPr>
        <p:txBody>
          <a:bodyPr/>
          <a:lstStyle/>
          <a:p>
            <a:r>
              <a:rPr lang="en-US" dirty="0"/>
              <a:t>Don Quixote, Sancho </a:t>
            </a:r>
            <a:r>
              <a:rPr lang="en-US" dirty="0" err="1"/>
              <a:t>Panza</a:t>
            </a:r>
            <a:r>
              <a:rPr lang="en-US" dirty="0"/>
              <a:t> - Alcala de Henares, the birthplace of Cervantes - </a:t>
            </a:r>
            <a:r>
              <a:rPr lang="en-US" dirty="0" err="1"/>
              <a:t>Castilla</a:t>
            </a:r>
            <a:r>
              <a:rPr lang="en-US" dirty="0"/>
              <a:t>-La Mancha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8"/>
          <a:stretch/>
        </p:blipFill>
        <p:spPr bwMode="auto">
          <a:xfrm>
            <a:off x="0" y="967718"/>
            <a:ext cx="9144000" cy="589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83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27" y="0"/>
            <a:ext cx="8226425" cy="740576"/>
          </a:xfrm>
        </p:spPr>
        <p:txBody>
          <a:bodyPr/>
          <a:lstStyle/>
          <a:p>
            <a:r>
              <a:rPr lang="en-US" dirty="0"/>
              <a:t>Windmills of </a:t>
            </a:r>
            <a:r>
              <a:rPr lang="en-US" dirty="0" err="1"/>
              <a:t>Criptana</a:t>
            </a:r>
            <a:r>
              <a:rPr lang="en-US" dirty="0"/>
              <a:t> field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20" y="740576"/>
            <a:ext cx="9185320" cy="6117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32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Mancha (natural region)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Pastures and </a:t>
            </a:r>
            <a:r>
              <a:rPr lang="en-US" dirty="0" smtClean="0"/>
              <a:t>goats in </a:t>
            </a:r>
            <a:r>
              <a:rPr lang="en-US" dirty="0"/>
              <a:t>La Mancha.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779"/>
            <a:ext cx="9144000" cy="323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30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6978" name="Picture 2" descr="http://1.bp.blogspot.com/_wN0myvL0Cps/TJegAiexCOI/AAAAAAAABcs/gCSZrcy2OeI/s1600/dzn_Can-Gili-Footbridge-by-Alfa-Polaris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950"/>
            <a:ext cx="9144000" cy="6037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142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009" y="0"/>
            <a:ext cx="53799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74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3" y="0"/>
            <a:ext cx="87251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18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640080"/>
          </a:xfrm>
        </p:spPr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>La Mancha de </a:t>
            </a:r>
            <a:r>
              <a:rPr lang="es-ES" dirty="0" err="1"/>
              <a:t>Montearagón</a:t>
            </a:r>
            <a:r>
              <a:rPr lang="es-ES" dirty="0"/>
              <a:t> </a:t>
            </a:r>
            <a:r>
              <a:rPr lang="es-ES" dirty="0" err="1"/>
              <a:t>subregion</a:t>
            </a:r>
            <a:r>
              <a:rPr lang="es-ES" dirty="0"/>
              <a:t>.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"/>
            <a:ext cx="9144000" cy="621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74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62" y="0"/>
            <a:ext cx="716507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89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226425" cy="515155"/>
          </a:xfrm>
        </p:spPr>
        <p:txBody>
          <a:bodyPr/>
          <a:lstStyle/>
          <a:p>
            <a:r>
              <a:rPr lang="es-ES" dirty="0"/>
              <a:t>Parador de Alarcón, Castilla-La Mancha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32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9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5516340"/>
            <a:ext cx="8226425" cy="1143000"/>
          </a:xfrm>
        </p:spPr>
        <p:txBody>
          <a:bodyPr/>
          <a:lstStyle/>
          <a:p>
            <a:r>
              <a:rPr lang="es-E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Parador de Almagro, Castilla-La Mancha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44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5438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Landscape of the fields in La Mancha.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380"/>
            <a:ext cx="9144000" cy="610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56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890"/>
            <a:ext cx="9143999" cy="594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60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94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6"/>
            <a:ext cx="9144000" cy="68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7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Guggenheim </a:t>
            </a:r>
            <a:r>
              <a:rPr lang="en-US" smtClean="0"/>
              <a:t>Museum Bilbao</a:t>
            </a:r>
            <a:r>
              <a:rPr lang="en-US" dirty="0" smtClean="0"/>
              <a:t>, Spain</a:t>
            </a:r>
            <a:endParaRPr lang="en-US" dirty="0"/>
          </a:p>
        </p:txBody>
      </p:sp>
      <p:pic>
        <p:nvPicPr>
          <p:cNvPr id="128002" name="Picture 2" descr="http://greenlinktufts.com/sites/default/files/styles/node_image_display/public/nodeimage/guggenheim_museum_bilbao_spain-192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3699"/>
            <a:ext cx="9144000" cy="37070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354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23" y="-1"/>
            <a:ext cx="8226425" cy="643945"/>
          </a:xfrm>
        </p:spPr>
        <p:txBody>
          <a:bodyPr/>
          <a:lstStyle/>
          <a:p>
            <a:r>
              <a:rPr lang="en-US" dirty="0" smtClean="0"/>
              <a:t>Summer Landscape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6719"/>
            <a:ext cx="9144000" cy="6101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47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238"/>
            <a:ext cx="9144000" cy="653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4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79" y="287517"/>
            <a:ext cx="2548062" cy="4335998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The Spanish Imperial Eagle can be found mostly in the region of La Mancha.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340" y="0"/>
            <a:ext cx="64236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31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189"/>
            <a:ext cx="9143999" cy="6463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50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389"/>
            <a:ext cx="9144000" cy="609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72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59023"/>
          </a:xfrm>
        </p:spPr>
        <p:txBody>
          <a:bodyPr/>
          <a:lstStyle/>
          <a:p>
            <a:r>
              <a:rPr lang="en-US" dirty="0" smtClean="0"/>
              <a:t>Toledo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9023"/>
            <a:ext cx="9144000" cy="609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18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97" y="0"/>
            <a:ext cx="85826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38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0" y="0"/>
            <a:ext cx="915687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12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3"/>
            <a:ext cx="9144000" cy="684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88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634" y="0"/>
            <a:ext cx="50607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16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/>
          <a:lstStyle/>
          <a:p>
            <a:r>
              <a:rPr lang="en-US" sz="2400" b="1" dirty="0" smtClean="0"/>
              <a:t>The Canal de </a:t>
            </a:r>
            <a:r>
              <a:rPr lang="en-US" sz="2400" b="1" dirty="0" err="1" smtClean="0"/>
              <a:t>Castilla</a:t>
            </a:r>
            <a:r>
              <a:rPr lang="en-US" sz="2400" b="1" dirty="0" smtClean="0"/>
              <a:t> is one of the works of Civil Engineering (Hydraulic) most important of those between mid-eighteenth century and first third of </a:t>
            </a:r>
            <a:r>
              <a:rPr lang="en-US" sz="2400" b="1" dirty="0" err="1" smtClean="0"/>
              <a:t>XlX</a:t>
            </a:r>
            <a:r>
              <a:rPr lang="en-US" sz="2400" b="1" dirty="0" smtClean="0"/>
              <a:t>-Castile n </a:t>
            </a:r>
            <a:r>
              <a:rPr lang="en-US" sz="2400" b="1" dirty="0" err="1" smtClean="0"/>
              <a:t>leon</a:t>
            </a:r>
            <a:endParaRPr lang="en-US" sz="2400" b="1" dirty="0"/>
          </a:p>
        </p:txBody>
      </p:sp>
      <p:pic>
        <p:nvPicPr>
          <p:cNvPr id="159746" name="Picture 2" descr="Image Hosted by PicturePush - Photo Shar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200149"/>
            <a:ext cx="8620125" cy="5657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3936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3"/>
            <a:ext cx="9144000" cy="684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78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3"/>
            <a:ext cx="9144000" cy="684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06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3586"/>
          <a:stretch/>
        </p:blipFill>
        <p:spPr bwMode="auto">
          <a:xfrm>
            <a:off x="2884868" y="0"/>
            <a:ext cx="552574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34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23"/>
            <a:ext cx="9137579" cy="686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84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26" y="0"/>
            <a:ext cx="75597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18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23"/>
            <a:ext cx="9144000" cy="686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68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94334"/>
          </a:xfrm>
        </p:spPr>
        <p:txBody>
          <a:bodyPr/>
          <a:lstStyle/>
          <a:p>
            <a:r>
              <a:rPr lang="en-US" dirty="0" smtClean="0"/>
              <a:t>Toledo – Roman bridge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4334"/>
            <a:ext cx="9144000" cy="6192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1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608"/>
            <a:ext cx="9144000" cy="634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37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279"/>
            <a:ext cx="9144000" cy="665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39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3"/>
            <a:ext cx="9053848" cy="6780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24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0"/>
            <a:ext cx="8226425" cy="715962"/>
          </a:xfrm>
        </p:spPr>
        <p:txBody>
          <a:bodyPr/>
          <a:lstStyle/>
          <a:p>
            <a:r>
              <a:rPr lang="en-US" b="1" dirty="0" smtClean="0"/>
              <a:t>Chapel Bridge and </a:t>
            </a:r>
            <a:r>
              <a:rPr lang="en-US" b="1" dirty="0" err="1" smtClean="0"/>
              <a:t>Pesquera</a:t>
            </a:r>
            <a:r>
              <a:rPr lang="en-US" b="1" dirty="0" smtClean="0"/>
              <a:t> de Ebro</a:t>
            </a:r>
            <a:endParaRPr lang="en-US" dirty="0"/>
          </a:p>
        </p:txBody>
      </p:sp>
      <p:pic>
        <p:nvPicPr>
          <p:cNvPr id="161794" name="Picture 2" descr="Image Hosted by PicturePush - Photo Shar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095"/>
            <a:ext cx="9144000" cy="60899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8363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633" y="0"/>
            <a:ext cx="515073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35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and Design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1143000"/>
          </a:xfrm>
        </p:spPr>
        <p:txBody>
          <a:bodyPr/>
          <a:lstStyle/>
          <a:p>
            <a:r>
              <a:rPr lang="en-US" dirty="0"/>
              <a:t>Badajoz - La Mancha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240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68096"/>
          </a:xfrm>
        </p:spPr>
        <p:txBody>
          <a:bodyPr/>
          <a:lstStyle/>
          <a:p>
            <a:r>
              <a:rPr lang="en-US" dirty="0"/>
              <a:t>Cuenca- terraced houses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096"/>
            <a:ext cx="9144000" cy="60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Spain map">
  <a:themeElements>
    <a:clrScheme name="Office Theme 2">
      <a:dk1>
        <a:srgbClr val="000000"/>
      </a:dk1>
      <a:lt1>
        <a:srgbClr val="FFCC99"/>
      </a:lt1>
      <a:dk2>
        <a:srgbClr val="000000"/>
      </a:dk2>
      <a:lt2>
        <a:srgbClr val="CCCCCC"/>
      </a:lt2>
      <a:accent1>
        <a:srgbClr val="8C3823"/>
      </a:accent1>
      <a:accent2>
        <a:srgbClr val="6E4D00"/>
      </a:accent2>
      <a:accent3>
        <a:srgbClr val="FFE2CA"/>
      </a:accent3>
      <a:accent4>
        <a:srgbClr val="000000"/>
      </a:accent4>
      <a:accent5>
        <a:srgbClr val="C5AEAC"/>
      </a:accent5>
      <a:accent6>
        <a:srgbClr val="634500"/>
      </a:accent6>
      <a:hlink>
        <a:srgbClr val="803100"/>
      </a:hlink>
      <a:folHlink>
        <a:srgbClr val="80003E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E2CA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E2CA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FFFF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FFFF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CC99"/>
      </a:lt1>
      <a:dk2>
        <a:srgbClr val="000000"/>
      </a:dk2>
      <a:lt2>
        <a:srgbClr val="CCCCCC"/>
      </a:lt2>
      <a:accent1>
        <a:srgbClr val="8C3823"/>
      </a:accent1>
      <a:accent2>
        <a:srgbClr val="6E4D00"/>
      </a:accent2>
      <a:accent3>
        <a:srgbClr val="FFE2CA"/>
      </a:accent3>
      <a:accent4>
        <a:srgbClr val="000000"/>
      </a:accent4>
      <a:accent5>
        <a:srgbClr val="C5AEAC"/>
      </a:accent5>
      <a:accent6>
        <a:srgbClr val="634500"/>
      </a:accent6>
      <a:hlink>
        <a:srgbClr val="803100"/>
      </a:hlink>
      <a:folHlink>
        <a:srgbClr val="80003E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E2CA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E2CA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FFFF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FFFF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Spain map</Template>
  <TotalTime>476</TotalTime>
  <Words>203</Words>
  <Application>Microsoft Office PowerPoint</Application>
  <PresentationFormat>On-screen Show (4:3)</PresentationFormat>
  <Paragraphs>42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Spain map</vt:lpstr>
      <vt:lpstr>1_Default Design</vt:lpstr>
      <vt:lpstr>Spain (Part 8)</vt:lpstr>
      <vt:lpstr>Engineering Feats</vt:lpstr>
      <vt:lpstr>PowerPoint Presentation</vt:lpstr>
      <vt:lpstr>Guggenheim Museum Bilbao, Spain</vt:lpstr>
      <vt:lpstr>The Canal de Castilla is one of the works of Civil Engineering (Hydraulic) most important of those between mid-eighteenth century and first third of XlX-Castile n leon</vt:lpstr>
      <vt:lpstr>Chapel Bridge and Pesquera de Ebro</vt:lpstr>
      <vt:lpstr>Architecture and Design</vt:lpstr>
      <vt:lpstr>Badajoz - La Mancha </vt:lpstr>
      <vt:lpstr>Cuenca- terraced houses</vt:lpstr>
      <vt:lpstr>Cuenca</vt:lpstr>
      <vt:lpstr>Guadalupe</vt:lpstr>
      <vt:lpstr>La Alberca</vt:lpstr>
      <vt:lpstr>Medellin</vt:lpstr>
      <vt:lpstr>Merida bridge  </vt:lpstr>
      <vt:lpstr>Roman Theatre in Mérida.Extremadura</vt:lpstr>
      <vt:lpstr>Bronze equestrian statue of Francisco Pizarro in Trujillo</vt:lpstr>
      <vt:lpstr>Atalaya De Cuenca, Castilla-La Mancha</vt:lpstr>
      <vt:lpstr>Dedicated to San Ildefonso Archbishop</vt:lpstr>
      <vt:lpstr>Casas-Ibáñez  - Albacete</vt:lpstr>
      <vt:lpstr>Cervantes – Literature </vt:lpstr>
      <vt:lpstr>In red, location of La mancha natural region. In dark gray, present-day Castile–La Mancha autonomous community territories not included in historical La Mancha.</vt:lpstr>
      <vt:lpstr>Windmills of La Mancha - Writer Miguel de Cervantes made La Mancha's windmills famous</vt:lpstr>
      <vt:lpstr>Sancho Panza ad  Don Quixote - Villarta-Cuenca</vt:lpstr>
      <vt:lpstr>Don Quixote and Dulcinea in El Toboso -  La Mancha</vt:lpstr>
      <vt:lpstr>Sancho Panza  </vt:lpstr>
      <vt:lpstr>Don Quixote - Puerto Lápice - La Mancha</vt:lpstr>
      <vt:lpstr>Don Quixote, Sancho Panza - Alcala de Henares, the birthplace of Cervantes - Castilla-La Mancha</vt:lpstr>
      <vt:lpstr>Windmills of Criptana field</vt:lpstr>
      <vt:lpstr>La Mancha (natural region)</vt:lpstr>
      <vt:lpstr>PowerPoint Presentation</vt:lpstr>
      <vt:lpstr>PowerPoint Presentation</vt:lpstr>
      <vt:lpstr> La Mancha de Montearagón subregion.</vt:lpstr>
      <vt:lpstr>PowerPoint Presentation</vt:lpstr>
      <vt:lpstr>Parador de Alarcón, Castilla-La Mancha</vt:lpstr>
      <vt:lpstr>Parador de Almagro, Castilla-La Mancha</vt:lpstr>
      <vt:lpstr> Landscape of the fields in La Mancha.</vt:lpstr>
      <vt:lpstr>PowerPoint Presentation</vt:lpstr>
      <vt:lpstr>PowerPoint Presentation</vt:lpstr>
      <vt:lpstr>PowerPoint Presentation</vt:lpstr>
      <vt:lpstr>Summer Landscape</vt:lpstr>
      <vt:lpstr>PowerPoint Presentation</vt:lpstr>
      <vt:lpstr> The Spanish Imperial Eagle can be found mostly in the region of La Mancha.</vt:lpstr>
      <vt:lpstr>PowerPoint Presentation</vt:lpstr>
      <vt:lpstr>PowerPoint Presentation</vt:lpstr>
      <vt:lpstr>Toledo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Toledo – Roman bridge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Spain (Part 8)</dc:title>
  <dc:creator>Joe</dc:creator>
  <cp:lastModifiedBy>Joe</cp:lastModifiedBy>
  <cp:revision>12</cp:revision>
  <dcterms:created xsi:type="dcterms:W3CDTF">2012-07-28T12:16:40Z</dcterms:created>
  <dcterms:modified xsi:type="dcterms:W3CDTF">2012-07-28T20:12:43Z</dcterms:modified>
</cp:coreProperties>
</file>