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122"/>
  </p:notesMasterIdLst>
  <p:sldIdLst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356" r:id="rId21"/>
    <p:sldId id="277" r:id="rId22"/>
    <p:sldId id="358" r:id="rId23"/>
    <p:sldId id="278" r:id="rId24"/>
    <p:sldId id="357" r:id="rId25"/>
    <p:sldId id="359" r:id="rId26"/>
    <p:sldId id="360" r:id="rId27"/>
    <p:sldId id="279" r:id="rId28"/>
    <p:sldId id="280" r:id="rId29"/>
    <p:sldId id="281" r:id="rId30"/>
    <p:sldId id="282" r:id="rId31"/>
    <p:sldId id="283" r:id="rId32"/>
    <p:sldId id="365" r:id="rId33"/>
    <p:sldId id="284" r:id="rId34"/>
    <p:sldId id="285" r:id="rId35"/>
    <p:sldId id="366" r:id="rId36"/>
    <p:sldId id="367" r:id="rId37"/>
    <p:sldId id="368" r:id="rId38"/>
    <p:sldId id="369" r:id="rId39"/>
    <p:sldId id="286" r:id="rId40"/>
    <p:sldId id="287" r:id="rId41"/>
    <p:sldId id="288" r:id="rId42"/>
    <p:sldId id="289" r:id="rId43"/>
    <p:sldId id="290" r:id="rId44"/>
    <p:sldId id="364" r:id="rId45"/>
    <p:sldId id="291" r:id="rId46"/>
    <p:sldId id="292" r:id="rId47"/>
    <p:sldId id="293" r:id="rId48"/>
    <p:sldId id="334" r:id="rId49"/>
    <p:sldId id="340" r:id="rId50"/>
    <p:sldId id="338" r:id="rId51"/>
    <p:sldId id="339" r:id="rId52"/>
    <p:sldId id="341" r:id="rId53"/>
    <p:sldId id="342" r:id="rId54"/>
    <p:sldId id="343" r:id="rId55"/>
    <p:sldId id="344" r:id="rId56"/>
    <p:sldId id="345" r:id="rId57"/>
    <p:sldId id="346" r:id="rId58"/>
    <p:sldId id="347" r:id="rId59"/>
    <p:sldId id="348" r:id="rId60"/>
    <p:sldId id="349" r:id="rId61"/>
    <p:sldId id="350" r:id="rId62"/>
    <p:sldId id="351" r:id="rId63"/>
    <p:sldId id="352" r:id="rId64"/>
    <p:sldId id="353" r:id="rId65"/>
    <p:sldId id="294" r:id="rId66"/>
    <p:sldId id="295" r:id="rId67"/>
    <p:sldId id="296" r:id="rId68"/>
    <p:sldId id="297" r:id="rId69"/>
    <p:sldId id="298" r:id="rId70"/>
    <p:sldId id="299" r:id="rId71"/>
    <p:sldId id="300" r:id="rId72"/>
    <p:sldId id="393" r:id="rId73"/>
    <p:sldId id="301" r:id="rId74"/>
    <p:sldId id="403" r:id="rId75"/>
    <p:sldId id="302" r:id="rId76"/>
    <p:sldId id="407" r:id="rId77"/>
    <p:sldId id="406" r:id="rId78"/>
    <p:sldId id="303" r:id="rId79"/>
    <p:sldId id="304" r:id="rId80"/>
    <p:sldId id="305" r:id="rId81"/>
    <p:sldId id="306" r:id="rId82"/>
    <p:sldId id="307" r:id="rId83"/>
    <p:sldId id="308" r:id="rId84"/>
    <p:sldId id="309" r:id="rId85"/>
    <p:sldId id="394" r:id="rId86"/>
    <p:sldId id="310" r:id="rId87"/>
    <p:sldId id="395" r:id="rId88"/>
    <p:sldId id="396" r:id="rId89"/>
    <p:sldId id="311" r:id="rId90"/>
    <p:sldId id="312" r:id="rId91"/>
    <p:sldId id="313" r:id="rId92"/>
    <p:sldId id="314" r:id="rId93"/>
    <p:sldId id="315" r:id="rId94"/>
    <p:sldId id="397" r:id="rId95"/>
    <p:sldId id="316" r:id="rId96"/>
    <p:sldId id="317" r:id="rId97"/>
    <p:sldId id="318" r:id="rId98"/>
    <p:sldId id="319" r:id="rId99"/>
    <p:sldId id="320" r:id="rId100"/>
    <p:sldId id="321" r:id="rId101"/>
    <p:sldId id="322" r:id="rId102"/>
    <p:sldId id="405" r:id="rId103"/>
    <p:sldId id="323" r:id="rId104"/>
    <p:sldId id="324" r:id="rId105"/>
    <p:sldId id="325" r:id="rId106"/>
    <p:sldId id="398" r:id="rId107"/>
    <p:sldId id="399" r:id="rId108"/>
    <p:sldId id="326" r:id="rId109"/>
    <p:sldId id="404" r:id="rId110"/>
    <p:sldId id="400" r:id="rId111"/>
    <p:sldId id="327" r:id="rId112"/>
    <p:sldId id="328" r:id="rId113"/>
    <p:sldId id="329" r:id="rId114"/>
    <p:sldId id="330" r:id="rId115"/>
    <p:sldId id="408" r:id="rId116"/>
    <p:sldId id="331" r:id="rId117"/>
    <p:sldId id="332" r:id="rId118"/>
    <p:sldId id="333" r:id="rId119"/>
    <p:sldId id="402" r:id="rId120"/>
    <p:sldId id="401" r:id="rId1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1" autoAdjust="0"/>
    <p:restoredTop sz="94600"/>
  </p:normalViewPr>
  <p:slideViewPr>
    <p:cSldViewPr snapToGrid="0">
      <p:cViewPr varScale="1">
        <p:scale>
          <a:sx n="74" d="100"/>
          <a:sy n="74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C08DF4-D52F-4F7C-8892-882956375C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41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B24F3C2-A34E-43C5-9CCA-3AB3991F29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0E29F-4541-4EB4-B4A5-7164EB52A1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6AD2E-B455-411F-8640-82B21318D7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0A5C271-41D7-4659-9562-6FCC0F2402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B0FA4-5101-494C-AA64-EC1039C144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4372F-5960-418B-A175-2DDB3E8BB6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3C91C-DDAF-4C5F-AEA5-4EEDA7CA5D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1B766-4D5D-407B-806B-DDA456D20E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3CB2E-BA62-4173-AF32-E552EECCFE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13B8E-9AB3-4773-932F-2381DD8E0F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A2BAE-0211-4FF9-978A-02C462973A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36017-353D-4276-B3FC-736E1DDF56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A37C8-A880-49E4-BBAB-6BCAD49916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496D2-2C54-4EA5-ACAB-6EF60E19ED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36FC3-DA17-4F40-8E3E-0EEBA60FFF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D80CE-3CDB-4B14-AE33-8F27FB19CD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846D5-9950-4BCB-8E8E-63ABEFE719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4C460-1066-4910-A7D2-330D3A6F81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48CE2-C917-488E-B0E3-C7DEE9A9F2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18897-51C2-49AF-8BBB-F2EC54377A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1FC717-DBB1-4C96-9DAE-C0758FB9DA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EFD2E-7A3D-4AD3-88A8-BC9A579795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C25EC3C-47F8-4BD3-A961-70C083FFDC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8E6EB1B-AB44-4FBB-BAE8-4D5C33C252C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undaka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32000" y="2130425"/>
            <a:ext cx="5470525" cy="1470025"/>
          </a:xfrm>
        </p:spPr>
        <p:txBody>
          <a:bodyPr/>
          <a:lstStyle/>
          <a:p>
            <a:r>
              <a:rPr lang="en-US" sz="6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Spain 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(Part 3)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8722" name="Picture 2" descr="The view from our picnic spot, with France in the dista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751"/>
            <a:ext cx="9144000" cy="636422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2514" name="Picture 2" descr="http://www3.picturepush.com/photo/a/8711111/img/87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83" y="0"/>
            <a:ext cx="4965192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794"/>
            <a:ext cx="9144000" cy="605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69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 descr="Image Hosted by PicturePush - Photo Shar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674"/>
            <a:ext cx="9144000" cy="6080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8312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9442" name="Picture 2" descr="http://www4.picturepush.com/photo/a/8711082/img/8711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888689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470"/>
            <a:ext cx="9144000" cy="642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0351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92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5379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8096"/>
          </a:xfrm>
        </p:spPr>
        <p:txBody>
          <a:bodyPr/>
          <a:lstStyle/>
          <a:p>
            <a:r>
              <a:rPr lang="en-US" dirty="0" smtClean="0"/>
              <a:t>Siesta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96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215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2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1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19" y="0"/>
            <a:ext cx="51776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4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File:Mundaka 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6425" cy="635000"/>
          </a:xfrm>
        </p:spPr>
        <p:txBody>
          <a:bodyPr/>
          <a:lstStyle/>
          <a:p>
            <a:r>
              <a:rPr lang="en-US" dirty="0" smtClean="0"/>
              <a:t>Basque coast near </a:t>
            </a:r>
            <a:r>
              <a:rPr lang="en-US" dirty="0" err="1" smtClean="0">
                <a:hlinkClick r:id="rId3" tooltip="Mundaka"/>
              </a:rPr>
              <a:t>Mundaka</a:t>
            </a:r>
            <a:endParaRPr lang="en-US" dirty="0"/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7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401143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876308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0466" name="Picture 2" descr="http://www5.picturepush.com/photo/a/8711093/img/8711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0"/>
            <a:ext cx="737046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3538" name="Picture 2" descr="http://www2.picturepush.com/photo/a/8711120/img/8711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87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200073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456465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577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19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884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8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0"/>
            <a:ext cx="45674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87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0"/>
            <a:ext cx="8226425" cy="774700"/>
          </a:xfrm>
        </p:spPr>
        <p:txBody>
          <a:bodyPr/>
          <a:lstStyle/>
          <a:p>
            <a:r>
              <a:rPr lang="en-US" dirty="0" smtClean="0"/>
              <a:t>Rioja vineyards near the Ebro</a:t>
            </a:r>
            <a:endParaRPr lang="en-US" dirty="0"/>
          </a:p>
        </p:txBody>
      </p:sp>
      <p:pic>
        <p:nvPicPr>
          <p:cNvPr id="134146" name="Picture 2" descr="File:Rioja vineyar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Valley Fog Guipuzcoa Basque Country Spa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8226425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Fog in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Guipuzcoa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Valley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2818" name="Picture 2" descr="http://sun-surfer.com/photos/2012/02/Urigoiti-Basque-Country-Sp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440"/>
            <a:ext cx="9144000" cy="608702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ttp://shiftchange.org/wp-content/uploads/2011/06/basque_count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6858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1" y="0"/>
            <a:ext cx="67437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Sheep grazing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7698" name="Picture 2" descr="&quot;What are you looking at?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020"/>
            <a:ext cx="9144000" cy="648564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3" y="0"/>
            <a:ext cx="8226425" cy="1079500"/>
          </a:xfrm>
        </p:spPr>
        <p:txBody>
          <a:bodyPr/>
          <a:lstStyle/>
          <a:p>
            <a:r>
              <a:rPr lang="en-US" dirty="0" smtClean="0"/>
              <a:t>Basque shepherds, Navarra, Spain.</a:t>
            </a:r>
            <a:endParaRPr lang="en-US" dirty="0"/>
          </a:p>
        </p:txBody>
      </p:sp>
      <p:pic>
        <p:nvPicPr>
          <p:cNvPr id="159746" name="Picture 2" descr="http://media-1.web.britannica.com/eb-media/30/29830-004-C2B926D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2342"/>
            <a:ext cx="9144000" cy="578565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://media-cdn.tripadvisor.com/media/photo-s/01/0b/b1/18/la-tranquilidad-de-zuma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1"/>
            <a:ext cx="9144000" cy="684968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0"/>
            <a:ext cx="8226425" cy="1143000"/>
          </a:xfrm>
        </p:spPr>
        <p:txBody>
          <a:bodyPr/>
          <a:lstStyle/>
          <a:p>
            <a:r>
              <a:rPr lang="en-US" dirty="0" err="1" smtClean="0"/>
              <a:t>Zumaia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61044"/>
            <a:ext cx="7772400" cy="1362075"/>
          </a:xfrm>
        </p:spPr>
        <p:txBody>
          <a:bodyPr/>
          <a:lstStyle/>
          <a:p>
            <a:r>
              <a:rPr lang="en-US" dirty="0" smtClean="0"/>
              <a:t>Bilbao (Basque Capital)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498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94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basque</a:t>
            </a:r>
            <a:r>
              <a:rPr lang="en-US" dirty="0" smtClean="0"/>
              <a:t> spain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travelinginspain.com/basque/basque_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633" y="0"/>
            <a:ext cx="6120367" cy="442436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6425" cy="774700"/>
          </a:xfrm>
        </p:spPr>
        <p:txBody>
          <a:bodyPr/>
          <a:lstStyle/>
          <a:p>
            <a:r>
              <a:rPr lang="en-US" dirty="0" smtClean="0"/>
              <a:t>Bilbao (capital city)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672"/>
            <a:ext cx="9144000" cy="605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8096"/>
          </a:xfrm>
        </p:spPr>
        <p:txBody>
          <a:bodyPr/>
          <a:lstStyle/>
          <a:p>
            <a:r>
              <a:rPr lang="en-US" dirty="0"/>
              <a:t>Bilbao at night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96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20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42" name="Picture 2" descr="http://us.123rf.com/400wm/400/400/jarnogz/jarnogz1106/jarnogz110600014/9835440-bilbao-at-twilight-basque-country-sp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9050"/>
            <a:ext cx="8226425" cy="735094"/>
          </a:xfrm>
        </p:spPr>
        <p:txBody>
          <a:bodyPr/>
          <a:lstStyle/>
          <a:p>
            <a:r>
              <a:rPr lang="en-US" dirty="0"/>
              <a:t>Estuary of Bilbao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2320"/>
            <a:ext cx="9144000" cy="607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6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95528"/>
          </a:xfrm>
        </p:spPr>
        <p:txBody>
          <a:bodyPr/>
          <a:lstStyle/>
          <a:p>
            <a:r>
              <a:rPr lang="en-US" dirty="0"/>
              <a:t>Guggenheim Museum - Bilbao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528"/>
            <a:ext cx="9144000" cy="606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7"/>
            <a:ext cx="3663900" cy="3109585"/>
          </a:xfrm>
        </p:spPr>
        <p:txBody>
          <a:bodyPr/>
          <a:lstStyle/>
          <a:p>
            <a:r>
              <a:rPr lang="en-US" dirty="0"/>
              <a:t>Guggenheim Museum - Bilbao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46" y="0"/>
            <a:ext cx="45468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82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File:Aeropuerto de Bilba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Bilbao Airport</a:t>
            </a:r>
            <a:endParaRPr lang="en-US" dirty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0"/>
            <a:ext cx="8226425" cy="1143000"/>
          </a:xfrm>
        </p:spPr>
        <p:txBody>
          <a:bodyPr/>
          <a:lstStyle/>
          <a:p>
            <a:r>
              <a:rPr lang="en-US" dirty="0" smtClean="0"/>
              <a:t>Police car in Bilbao</a:t>
            </a:r>
            <a:endParaRPr lang="en-US" dirty="0"/>
          </a:p>
        </p:txBody>
      </p:sp>
      <p:pic>
        <p:nvPicPr>
          <p:cNvPr id="143362" name="Picture 2" descr="File:Ertzaintza Volkswagen Bilba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139"/>
            <a:ext cx="9144000" cy="573786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File:Parlamento vasc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97600"/>
            <a:ext cx="8682038" cy="660400"/>
          </a:xfrm>
        </p:spPr>
        <p:txBody>
          <a:bodyPr/>
          <a:lstStyle/>
          <a:p>
            <a:r>
              <a:rPr lang="en-US" dirty="0" smtClean="0"/>
              <a:t>Basque parliament building in Vitoria-</a:t>
            </a:r>
            <a:r>
              <a:rPr lang="en-US" dirty="0" err="1" smtClean="0"/>
              <a:t>Gasteiz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6600"/>
          </a:xfrm>
        </p:spPr>
        <p:txBody>
          <a:bodyPr/>
          <a:lstStyle/>
          <a:p>
            <a:r>
              <a:rPr lang="en-US" sz="2400" dirty="0" smtClean="0"/>
              <a:t>Ajuria Enea Palace, official residence of the President in Vitoria-</a:t>
            </a:r>
            <a:r>
              <a:rPr lang="en-US" sz="2400" dirty="0" err="1" smtClean="0"/>
              <a:t>Gasteiz</a:t>
            </a:r>
            <a:endParaRPr lang="en-US" sz="2400" dirty="0"/>
          </a:p>
        </p:txBody>
      </p:sp>
      <p:pic>
        <p:nvPicPr>
          <p:cNvPr id="142338" name="Picture 2" descr="File:Palacio de Ajuria Enea (Vitoria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783314"/>
            <a:ext cx="7239001" cy="607468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736600"/>
          </a:xfrm>
        </p:spPr>
        <p:txBody>
          <a:bodyPr/>
          <a:lstStyle/>
          <a:p>
            <a:r>
              <a:rPr lang="en-US" dirty="0" smtClean="0"/>
              <a:t>Autonomous Community of the Basque Country</a:t>
            </a:r>
            <a:endParaRPr lang="en-US" dirty="0"/>
          </a:p>
        </p:txBody>
      </p:sp>
      <p:pic>
        <p:nvPicPr>
          <p:cNvPr id="131074" name="Picture 2" descr="File:Flag of the Basque Country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675"/>
            <a:ext cx="4802188" cy="2689225"/>
          </a:xfrm>
          <a:prstGeom prst="rect">
            <a:avLst/>
          </a:prstGeom>
          <a:noFill/>
        </p:spPr>
      </p:pic>
      <p:pic>
        <p:nvPicPr>
          <p:cNvPr id="131076" name="Picture 4" descr="File:Coat of Arms of the Basque Country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150" y="4013200"/>
            <a:ext cx="2953850" cy="2844800"/>
          </a:xfrm>
          <a:prstGeom prst="rect">
            <a:avLst/>
          </a:prstGeom>
          <a:noFill/>
        </p:spPr>
      </p:pic>
      <p:pic>
        <p:nvPicPr>
          <p:cNvPr id="131078" name="Picture 6" descr="http://upload.wikimedia.org/wikipedia/commons/thumb/f/f6/Localizaci%C3%B3n_de_la_CA_de_Euskadi_%28NUTS_ES1%29.png/250px-Localizaci%C3%B3n_de_la_CA_de_Euskadi_%28NUTS_ES1%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172"/>
            <a:ext cx="4790161" cy="3199828"/>
          </a:xfrm>
          <a:prstGeom prst="rect">
            <a:avLst/>
          </a:prstGeom>
          <a:noFill/>
        </p:spPr>
      </p:pic>
      <p:pic>
        <p:nvPicPr>
          <p:cNvPr id="131080" name="Picture 8" descr="File:Euskal 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43" y="952499"/>
            <a:ext cx="4304257" cy="310905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File:San Sebastian from Igel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1143000"/>
          </a:xfrm>
        </p:spPr>
        <p:txBody>
          <a:bodyPr/>
          <a:lstStyle/>
          <a:p>
            <a:r>
              <a:rPr lang="en-US" dirty="0" smtClean="0"/>
              <a:t>View of San </a:t>
            </a:r>
            <a:r>
              <a:rPr lang="en-US" dirty="0" err="1" smtClean="0"/>
              <a:t>Sebastián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143000"/>
          </a:xfrm>
        </p:spPr>
        <p:txBody>
          <a:bodyPr/>
          <a:lstStyle/>
          <a:p>
            <a:r>
              <a:rPr lang="en-US" dirty="0"/>
              <a:t>San Sebastian</a:t>
            </a:r>
            <a:br>
              <a:rPr lang="en-US" dirty="0"/>
            </a:b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96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71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938587" cy="2024062"/>
          </a:xfrm>
        </p:spPr>
        <p:txBody>
          <a:bodyPr/>
          <a:lstStyle/>
          <a:p>
            <a:r>
              <a:rPr lang="en-US" dirty="0" smtClean="0"/>
              <a:t>Good Shepherd Cathedral of San </a:t>
            </a:r>
            <a:r>
              <a:rPr lang="en-US" dirty="0" err="1" smtClean="0"/>
              <a:t>Sebastián</a:t>
            </a:r>
            <a:endParaRPr lang="en-US" dirty="0"/>
          </a:p>
        </p:txBody>
      </p:sp>
      <p:pic>
        <p:nvPicPr>
          <p:cNvPr id="139266" name="Picture 2" descr="File:San Sebastian Buen Pas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El puerto de San Sebastiá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1"/>
            <a:ext cx="9144000" cy="684968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Port of San </a:t>
            </a:r>
            <a:r>
              <a:rPr lang="en-US" dirty="0" err="1" smtClean="0"/>
              <a:t>Sebastián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Bermeo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73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199" y="0"/>
            <a:ext cx="8226425" cy="631596"/>
          </a:xfrm>
        </p:spPr>
        <p:txBody>
          <a:bodyPr/>
          <a:lstStyle/>
          <a:p>
            <a:r>
              <a:rPr lang="en-US" dirty="0"/>
              <a:t>Castle of </a:t>
            </a:r>
            <a:r>
              <a:rPr lang="en-US" dirty="0" err="1"/>
              <a:t>Olite</a:t>
            </a:r>
            <a:r>
              <a:rPr lang="en-US" dirty="0"/>
              <a:t> - Navarre</a:t>
            </a:r>
          </a:p>
        </p:txBody>
      </p:sp>
    </p:spTree>
    <p:extLst>
      <p:ext uri="{BB962C8B-B14F-4D97-AF65-F5344CB8AC3E}">
        <p14:creationId xmlns:p14="http://schemas.microsoft.com/office/powerpoint/2010/main" val="106090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518295"/>
          </a:xfrm>
        </p:spPr>
        <p:txBody>
          <a:bodyPr/>
          <a:lstStyle/>
          <a:p>
            <a:r>
              <a:rPr lang="en-US" dirty="0"/>
              <a:t>Puente La Reina - Navarre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295"/>
            <a:ext cx="9144000" cy="633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49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918" y="-1"/>
            <a:ext cx="8226425" cy="716437"/>
          </a:xfrm>
        </p:spPr>
        <p:txBody>
          <a:bodyPr/>
          <a:lstStyle/>
          <a:p>
            <a:r>
              <a:rPr lang="en-US" dirty="0" err="1"/>
              <a:t>Olite-navarre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01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File:Hondarribia etxe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581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0"/>
            <a:ext cx="7386638" cy="698500"/>
          </a:xfrm>
        </p:spPr>
        <p:txBody>
          <a:bodyPr/>
          <a:lstStyle/>
          <a:p>
            <a:r>
              <a:rPr lang="en-US" dirty="0" err="1" smtClean="0"/>
              <a:t>Hondarribia</a:t>
            </a:r>
            <a:r>
              <a:rPr lang="en-US" dirty="0" smtClean="0"/>
              <a:t> town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963987" cy="2341562"/>
          </a:xfrm>
        </p:spPr>
        <p:txBody>
          <a:bodyPr/>
          <a:lstStyle/>
          <a:p>
            <a:r>
              <a:rPr lang="en-US" dirty="0" smtClean="0"/>
              <a:t>The historic Oak of Gernika, symbol of the Basque institutions.</a:t>
            </a:r>
            <a:endParaRPr lang="en-US" dirty="0"/>
          </a:p>
        </p:txBody>
      </p:sp>
      <p:pic>
        <p:nvPicPr>
          <p:cNvPr id="138242" name="Picture 2" descr="File:GernikakoArbola-improv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11" y="0"/>
            <a:ext cx="447659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02" name="Picture 2" descr="http://www.ee.ed.ac.uk/%7Eja/Images/map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"/>
            <a:ext cx="8971003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2400" b="1" dirty="0" smtClean="0"/>
              <a:t>Back side and gardens of </a:t>
            </a:r>
            <a:r>
              <a:rPr lang="en-US" sz="2400" b="1" dirty="0" err="1" smtClean="0"/>
              <a:t>Artaza</a:t>
            </a:r>
            <a:r>
              <a:rPr lang="en-US" sz="2400" b="1" dirty="0" smtClean="0"/>
              <a:t> Palace, in </a:t>
            </a:r>
            <a:r>
              <a:rPr lang="en-US" sz="2400" b="1" dirty="0" err="1" smtClean="0"/>
              <a:t>Leioa</a:t>
            </a:r>
            <a:r>
              <a:rPr lang="en-US" sz="2400" b="1" dirty="0" smtClean="0"/>
              <a:t>, Biscay.</a:t>
            </a:r>
            <a:endParaRPr lang="en-US" sz="2400" b="1" dirty="0"/>
          </a:p>
        </p:txBody>
      </p:sp>
      <p:pic>
        <p:nvPicPr>
          <p:cNvPr id="149506" name="Picture 2" descr="File:Leioa Artaza Jauregiko atzekalde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940"/>
            <a:ext cx="9144000" cy="619506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File:Amorebieta-Echano - rio Ibaizabal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200" y="0"/>
            <a:ext cx="7234238" cy="1143000"/>
          </a:xfrm>
        </p:spPr>
        <p:txBody>
          <a:bodyPr/>
          <a:lstStyle/>
          <a:p>
            <a:r>
              <a:rPr lang="en-US" b="1" dirty="0" smtClean="0"/>
              <a:t>Bridge in Biscay</a:t>
            </a:r>
            <a:br>
              <a:rPr lang="en-US" b="1" dirty="0" smtClean="0"/>
            </a:br>
            <a:endParaRPr lang="en-US" dirty="0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File:Arteaga Tower 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</a:rPr>
              <a:t>Arteaga</a:t>
            </a:r>
            <a:r>
              <a:rPr lang="en-US" b="1" dirty="0" smtClean="0">
                <a:solidFill>
                  <a:srgbClr val="FFFF00"/>
                </a:solidFill>
              </a:rPr>
              <a:t> Tower</a:t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01456"/>
          </a:xfrm>
        </p:spPr>
        <p:txBody>
          <a:bodyPr/>
          <a:lstStyle/>
          <a:p>
            <a:r>
              <a:rPr lang="en-US" dirty="0" err="1"/>
              <a:t>Liérganes</a:t>
            </a:r>
            <a:r>
              <a:rPr lang="en-US" dirty="0"/>
              <a:t> - Cantabria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456"/>
            <a:ext cx="9144000" cy="60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4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ile:Arrizalako Sorginetxe trikuharr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Archaeology in the Basque Autonomous Community</a:t>
            </a:r>
            <a:endParaRPr lang="en-US" dirty="0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5410" name="Picture 2" descr="File:Rocks Navara dolmen, Spain 02-2005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772"/>
            <a:ext cx="9144000" cy="609219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6434" name="Picture 2" descr="File:Sorginaren txabo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146436" name="Picture 4" descr="File:Cuencos de Axtroki (M.A.N. 1973-77-2) 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987800" cy="3432827"/>
          </a:xfrm>
          <a:prstGeom prst="rect">
            <a:avLst/>
          </a:prstGeom>
          <a:noFill/>
        </p:spPr>
      </p:pic>
      <p:pic>
        <p:nvPicPr>
          <p:cNvPr id="146438" name="Picture 6" descr="File:Barscunes 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5999"/>
            <a:ext cx="3957592" cy="19939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30700"/>
            <a:ext cx="7772400" cy="1362075"/>
          </a:xfrm>
        </p:spPr>
        <p:txBody>
          <a:bodyPr/>
          <a:lstStyle/>
          <a:p>
            <a:r>
              <a:rPr lang="en-US" dirty="0" smtClean="0"/>
              <a:t>Balearic islands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 smtClean="0"/>
              <a:t>The Balearic Islands  are an archipelago of Spain in the western Mediterranean Sea, near the eastern coast of the Iberian Peninsula. The four largest islands are: Majorca, Minorca, Ibiza and </a:t>
            </a:r>
            <a:r>
              <a:rPr lang="en-US" sz="2400" b="1" dirty="0" err="1" smtClean="0"/>
              <a:t>Formentera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6" name="Oval 5"/>
          <p:cNvSpPr/>
          <p:nvPr/>
        </p:nvSpPr>
        <p:spPr>
          <a:xfrm>
            <a:off x="1854200" y="5537200"/>
            <a:ext cx="927100" cy="698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File:Balearic Sea 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299"/>
            <a:ext cx="9144000" cy="58407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7522" name="Picture 2" descr="File:Baleares-rotulad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452"/>
            <a:ext cx="9144000" cy="57378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People</a:t>
            </a:r>
            <a:endParaRPr lang="en-US" dirty="0"/>
          </a:p>
        </p:txBody>
      </p:sp>
      <p:pic>
        <p:nvPicPr>
          <p:cNvPr id="154628" name="Picture 4" descr="http://upload.wikimedia.org/wikipedia/commons/thumb/d/d0/24_Basque_people.jpg/300px-24_Basque_peo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4" y="1822419"/>
            <a:ext cx="6118225" cy="385448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6425" cy="457200"/>
          </a:xfrm>
        </p:spPr>
        <p:txBody>
          <a:bodyPr/>
          <a:lstStyle/>
          <a:p>
            <a:r>
              <a:rPr lang="en-US" dirty="0" err="1" smtClean="0"/>
              <a:t>Formentera</a:t>
            </a:r>
            <a:endParaRPr lang="en-US" dirty="0"/>
          </a:p>
        </p:txBody>
      </p:sp>
      <p:pic>
        <p:nvPicPr>
          <p:cNvPr id="112642" name="Picture 2" descr="http://www3.picturepush.com/photo/a/8723696/img/8723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632"/>
            <a:ext cx="9144000" cy="6373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6425" cy="749300"/>
          </a:xfrm>
        </p:spPr>
        <p:txBody>
          <a:bodyPr/>
          <a:lstStyle/>
          <a:p>
            <a:r>
              <a:rPr lang="en-US" dirty="0" err="1" smtClean="0"/>
              <a:t>Formentera</a:t>
            </a:r>
            <a:endParaRPr lang="en-US" dirty="0"/>
          </a:p>
        </p:txBody>
      </p:sp>
      <p:pic>
        <p:nvPicPr>
          <p:cNvPr id="113666" name="Picture 2" descr="http://www4.picturepush.com/photo/a/8723702/img/8723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8094"/>
            <a:ext cx="9144000" cy="6089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0"/>
            <a:ext cx="8226425" cy="1143000"/>
          </a:xfrm>
        </p:spPr>
        <p:txBody>
          <a:bodyPr/>
          <a:lstStyle/>
          <a:p>
            <a:r>
              <a:rPr lang="en-US" dirty="0" err="1" smtClean="0"/>
              <a:t>Formentera</a:t>
            </a:r>
            <a:endParaRPr lang="en-US" dirty="0"/>
          </a:p>
        </p:txBody>
      </p:sp>
      <p:pic>
        <p:nvPicPr>
          <p:cNvPr id="114690" name="Picture 2" descr="http://www2.picturepush.com/photo/a/8723725/img/87237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2.picturepush.com/photo/a/8723740/img/8723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Cala</a:t>
            </a:r>
            <a:r>
              <a:rPr lang="en-US" dirty="0" smtClean="0"/>
              <a:t> Blanca - Ibiza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736600"/>
          </a:xfrm>
        </p:spPr>
        <p:txBody>
          <a:bodyPr/>
          <a:lstStyle/>
          <a:p>
            <a:r>
              <a:rPr lang="en-US" dirty="0" smtClean="0"/>
              <a:t>Ibiza</a:t>
            </a:r>
            <a:endParaRPr lang="en-US" dirty="0"/>
          </a:p>
        </p:txBody>
      </p:sp>
      <p:pic>
        <p:nvPicPr>
          <p:cNvPr id="116738" name="Picture 2" descr="http://www3.picturepush.com/photo/a/8723761/img/87237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384"/>
            <a:ext cx="9144000" cy="6071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3" y="0"/>
            <a:ext cx="8226425" cy="723900"/>
          </a:xfrm>
        </p:spPr>
        <p:txBody>
          <a:bodyPr/>
          <a:lstStyle/>
          <a:p>
            <a:r>
              <a:rPr lang="en-US" dirty="0" err="1" smtClean="0"/>
              <a:t>Cala</a:t>
            </a:r>
            <a:r>
              <a:rPr lang="en-US" dirty="0" smtClean="0"/>
              <a:t> </a:t>
            </a:r>
            <a:r>
              <a:rPr lang="en-US" dirty="0" err="1" smtClean="0"/>
              <a:t>Benirras</a:t>
            </a:r>
            <a:r>
              <a:rPr lang="en-US" dirty="0" smtClean="0"/>
              <a:t> - Ibiza</a:t>
            </a:r>
            <a:endParaRPr lang="en-US" dirty="0"/>
          </a:p>
        </p:txBody>
      </p:sp>
      <p:pic>
        <p:nvPicPr>
          <p:cNvPr id="117762" name="Picture 2" descr="http://www1.picturepush.com/photo/a/8723764/img/87237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95"/>
            <a:ext cx="9144000" cy="6089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0"/>
            <a:ext cx="8226425" cy="965200"/>
          </a:xfrm>
        </p:spPr>
        <p:txBody>
          <a:bodyPr/>
          <a:lstStyle/>
          <a:p>
            <a:r>
              <a:rPr lang="en-US" dirty="0" err="1" smtClean="0"/>
              <a:t>Eivissa</a:t>
            </a:r>
            <a:r>
              <a:rPr lang="en-US" dirty="0" smtClean="0"/>
              <a:t>-Ibiza</a:t>
            </a:r>
            <a:endParaRPr lang="en-US" dirty="0"/>
          </a:p>
        </p:txBody>
      </p:sp>
      <p:pic>
        <p:nvPicPr>
          <p:cNvPr id="118786" name="Picture 2" descr="http://www1.picturepush.com/photo/a/8723769/img/8723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270"/>
            <a:ext cx="9144000" cy="58247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5.picturepush.com/photo/a/8723778/img/87237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Ibiza</a:t>
            </a: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0"/>
            <a:ext cx="8226425" cy="622300"/>
          </a:xfrm>
        </p:spPr>
        <p:txBody>
          <a:bodyPr/>
          <a:lstStyle/>
          <a:p>
            <a:r>
              <a:rPr lang="en-US" dirty="0" smtClean="0"/>
              <a:t>Ibiza streets</a:t>
            </a:r>
            <a:endParaRPr lang="en-US" dirty="0"/>
          </a:p>
        </p:txBody>
      </p:sp>
      <p:pic>
        <p:nvPicPr>
          <p:cNvPr id="120834" name="Picture 2" descr="http://www5.picturepush.com/photo/a/8723788/img/87237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510"/>
            <a:ext cx="9144000" cy="6190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0"/>
            <a:ext cx="8226425" cy="787400"/>
          </a:xfrm>
        </p:spPr>
        <p:txBody>
          <a:bodyPr/>
          <a:lstStyle/>
          <a:p>
            <a:r>
              <a:rPr lang="en-US" dirty="0" smtClean="0"/>
              <a:t>Majorca</a:t>
            </a:r>
            <a:endParaRPr lang="en-US" dirty="0"/>
          </a:p>
        </p:txBody>
      </p:sp>
      <p:pic>
        <p:nvPicPr>
          <p:cNvPr id="121858" name="Picture 2" descr="http://www5.picturepush.com/photo/a/8723828/img/8723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671"/>
            <a:ext cx="9144000" cy="6053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0"/>
            <a:ext cx="8226425" cy="1143000"/>
          </a:xfrm>
        </p:spPr>
        <p:txBody>
          <a:bodyPr/>
          <a:lstStyle/>
          <a:p>
            <a:r>
              <a:rPr lang="en-US" dirty="0" err="1" smtClean="0"/>
              <a:t>Txindoki</a:t>
            </a:r>
            <a:r>
              <a:rPr lang="en-US" dirty="0" smtClean="0"/>
              <a:t> mountain from </a:t>
            </a:r>
            <a:r>
              <a:rPr lang="en-US" dirty="0" err="1" smtClean="0"/>
              <a:t>Lazkaomendi</a:t>
            </a:r>
            <a:endParaRPr lang="en-US" dirty="0"/>
          </a:p>
        </p:txBody>
      </p:sp>
      <p:pic>
        <p:nvPicPr>
          <p:cNvPr id="132098" name="Picture 2" descr="File:Txindoki mountain from Lazkaomend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3029"/>
            <a:ext cx="9144000" cy="547497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113" y="0"/>
            <a:ext cx="8226425" cy="825500"/>
          </a:xfrm>
        </p:spPr>
        <p:txBody>
          <a:bodyPr/>
          <a:lstStyle/>
          <a:p>
            <a:r>
              <a:rPr lang="en-US" dirty="0" smtClean="0"/>
              <a:t>Port </a:t>
            </a:r>
            <a:r>
              <a:rPr lang="en-US" dirty="0" err="1" smtClean="0"/>
              <a:t>d'Andratx</a:t>
            </a:r>
            <a:r>
              <a:rPr lang="en-US" dirty="0" smtClean="0"/>
              <a:t> on the blue hour-Majorca</a:t>
            </a:r>
            <a:endParaRPr lang="en-US" dirty="0"/>
          </a:p>
        </p:txBody>
      </p:sp>
      <p:pic>
        <p:nvPicPr>
          <p:cNvPr id="122882" name="Picture 2" descr="http://www4.picturepush.com/photo/a/8723832/img/87238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4336"/>
            <a:ext cx="9144000" cy="4855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6425" cy="1143000"/>
          </a:xfrm>
        </p:spPr>
        <p:txBody>
          <a:bodyPr/>
          <a:lstStyle/>
          <a:p>
            <a:r>
              <a:rPr lang="en-US" dirty="0" smtClean="0"/>
              <a:t>Cathedral of Saint Mary (La </a:t>
            </a:r>
            <a:r>
              <a:rPr lang="en-US" dirty="0" err="1" smtClean="0"/>
              <a:t>Seu</a:t>
            </a:r>
            <a:r>
              <a:rPr lang="en-US" dirty="0" smtClean="0"/>
              <a:t>)-Majorca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23906" name="Picture 2" descr="http://www3.picturepush.com/photo/a/8723841/img/8723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0"/>
            <a:ext cx="8226425" cy="838200"/>
          </a:xfrm>
        </p:spPr>
        <p:txBody>
          <a:bodyPr/>
          <a:lstStyle/>
          <a:p>
            <a:r>
              <a:rPr lang="en-US" dirty="0" smtClean="0"/>
              <a:t>Majorca</a:t>
            </a:r>
            <a:endParaRPr lang="en-US" dirty="0"/>
          </a:p>
        </p:txBody>
      </p:sp>
      <p:pic>
        <p:nvPicPr>
          <p:cNvPr id="124930" name="Picture 2" descr="http://www3.picturepush.com/photo/a/8723861/img/8723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671"/>
            <a:ext cx="9144000" cy="6053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Menorca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25954" name="Picture 2" descr="http://www2.picturepush.com/photo/a/8723865/img/87238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2314"/>
            <a:ext cx="9144000" cy="2942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People and culture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http://www5.picturepush.com/photo/a/8609083/img/8609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8215567" cy="5074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1520572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 descr="http://www1.picturepush.com/photo/a/8621294/img/8621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746"/>
            <a:ext cx="9144000" cy="6089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787012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7394" name="Picture 2" descr="http://www2.picturepush.com/photo/a/8710990/img/87109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Jerez de la </a:t>
            </a:r>
            <a:r>
              <a:rPr lang="en-US" dirty="0" err="1"/>
              <a:t>Frontera</a:t>
            </a:r>
            <a:r>
              <a:rPr lang="en-US" dirty="0"/>
              <a:t>, famous for its horse breeding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0497"/>
            <a:ext cx="9143999" cy="413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317889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5346" name="Picture 2" descr="http://www5.picturepush.com/photo/a/8710933/img/8710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0"/>
            <a:ext cx="8226425" cy="1143000"/>
          </a:xfrm>
        </p:spPr>
        <p:txBody>
          <a:bodyPr/>
          <a:lstStyle/>
          <a:p>
            <a:r>
              <a:rPr lang="en-US" dirty="0" smtClean="0"/>
              <a:t>Irish Pub</a:t>
            </a:r>
            <a:endParaRPr lang="en-US" dirty="0"/>
          </a:p>
        </p:txBody>
      </p:sp>
      <p:pic>
        <p:nvPicPr>
          <p:cNvPr id="52226" name="Picture 2" descr="http://www2.picturepush.com/photo/a/8609090/img/8609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422"/>
            <a:ext cx="9144000" cy="5751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543861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0770" name="Picture 2" descr="http://cdn.all-that-is-interesting.com/wordpress/wp-content/uploads/2012/05/basque-sp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34"/>
            <a:ext cx="9144000" cy="621846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b="1" dirty="0" smtClean="0"/>
              <a:t>La </a:t>
            </a:r>
            <a:r>
              <a:rPr lang="en-US" b="1" dirty="0" err="1" smtClean="0"/>
              <a:t>Fontanilla</a:t>
            </a:r>
            <a:r>
              <a:rPr lang="en-US" b="1" dirty="0" smtClean="0"/>
              <a:t> </a:t>
            </a:r>
            <a:r>
              <a:rPr lang="en-US" b="1" dirty="0" err="1" smtClean="0"/>
              <a:t>Taverna</a:t>
            </a:r>
            <a:endParaRPr lang="en-US" dirty="0"/>
          </a:p>
        </p:txBody>
      </p:sp>
      <p:pic>
        <p:nvPicPr>
          <p:cNvPr id="53250" name="Picture 2" descr="Image Hosted by PicturePush - Photo Shar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58"/>
            <a:ext cx="9144000" cy="6099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534710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704"/>
            <a:ext cx="9144000" cy="596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5406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 descr="http://www2.picturepush.com/photo/a/8621265/img/86212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462"/>
            <a:ext cx="9144000" cy="6117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7960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079"/>
            <a:ext cx="9144000" cy="603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0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 descr="Image Hosted by PicturePush - Photo Shar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7929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010" y="0"/>
            <a:ext cx="47388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42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29" y="5544221"/>
            <a:ext cx="8226425" cy="1143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Dragon Fruit La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Boqueria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203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7" y="0"/>
            <a:ext cx="87141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863897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8418" name="Picture 2" descr="http://www3.picturepush.com/photo/a/8711041/img/8711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0"/>
            <a:ext cx="4553712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649224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Rinconcillo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24"/>
            <a:ext cx="9144000" cy="620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93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6425" cy="736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55650" name="Picture 2" descr="http://www.blogcdn.com/www.gadling.com/media/2011/05/dsc1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629"/>
            <a:ext cx="9144000" cy="609337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Hosted by PicturePush - Photo Shar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94"/>
            <a:ext cx="9144000" cy="673300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6425" cy="68580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Churros</a:t>
            </a:r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Chocolate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8150479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585037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 descr="http://www3.picturepush.com/photo/a/8609061/img/8609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079"/>
            <a:ext cx="9144000" cy="6092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9766736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 descr="http://www2.picturepush.com/photo/a/8621255/img/8621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9144000" cy="6562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6356108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135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3171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827030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3" y="0"/>
            <a:ext cx="88490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2455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71" y="1"/>
            <a:ext cx="68511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3814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0"/>
            <a:ext cx="8226425" cy="1143000"/>
          </a:xfrm>
        </p:spPr>
        <p:txBody>
          <a:bodyPr/>
          <a:lstStyle/>
          <a:p>
            <a:r>
              <a:rPr lang="en-US" b="1" dirty="0" smtClean="0"/>
              <a:t>Flamenco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</a:t>
            </a:r>
            <a:endParaRPr lang="en-US" dirty="0"/>
          </a:p>
        </p:txBody>
      </p:sp>
      <p:pic>
        <p:nvPicPr>
          <p:cNvPr id="55298" name="Picture 2" descr="Image Hosted by PicturePush - Photo Shar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238"/>
            <a:ext cx="9144000" cy="6080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8748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956"/>
            <a:ext cx="9144000" cy="60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235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6674" name="Picture 2" descr="Views like this are commonplace along the rugged coastl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76"/>
            <a:ext cx="9144000" cy="636422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3298" name="Picture 2" descr="http://www3.picturepush.com/photo/a/8711001/img/8711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602" y="0"/>
            <a:ext cx="535609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 descr="http://www4.picturepush.com/photo/a/8621277/img/86212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76"/>
            <a:ext cx="9144000" cy="6300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202877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8" y="0"/>
            <a:ext cx="81159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157365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0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043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 descr="http://www3.picturepush.com/photo/a/8621241/img/8621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0"/>
            <a:ext cx="51435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1063457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 descr="http://www3.picturepush.com/photo/a/8621246/img/8621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5"/>
            <a:ext cx="9144000" cy="54843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7875277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 descr="http://www1.picturepush.com/photo/a/8621249/img/8621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330" y="0"/>
            <a:ext cx="618456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8288733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1490" name="Picture 2" descr="http://www3.picturepush.com/photo/a/8711101/img/8711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49"/>
            <a:ext cx="9144000" cy="608990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40664"/>
          </a:xfrm>
        </p:spPr>
        <p:txBody>
          <a:bodyPr/>
          <a:lstStyle/>
          <a:p>
            <a:r>
              <a:rPr lang="en-US" dirty="0"/>
              <a:t>Tile </a:t>
            </a:r>
            <a:r>
              <a:rPr lang="en-US" dirty="0" smtClean="0"/>
              <a:t>bench </a:t>
            </a:r>
            <a:r>
              <a:rPr lang="en-US" dirty="0"/>
              <a:t>in </a:t>
            </a:r>
            <a:r>
              <a:rPr lang="en-US" dirty="0" err="1"/>
              <a:t>Marabella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664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648895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http://www4.picturepush.com/photo/a/8710967/img/8710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88"/>
            <a:ext cx="9144000" cy="676731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3" y="5727700"/>
            <a:ext cx="4891087" cy="660400"/>
          </a:xfrm>
          <a:solidFill>
            <a:schemeClr val="bg1">
              <a:alpha val="51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Andalusian patterns</a:t>
            </a:r>
            <a:endParaRPr lang="en-US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Spain map">
  <a:themeElements>
    <a:clrScheme name="Office Theme 2">
      <a:dk1>
        <a:srgbClr val="000000"/>
      </a:dk1>
      <a:lt1>
        <a:srgbClr val="FFCC99"/>
      </a:lt1>
      <a:dk2>
        <a:srgbClr val="000000"/>
      </a:dk2>
      <a:lt2>
        <a:srgbClr val="CCCCCC"/>
      </a:lt2>
      <a:accent1>
        <a:srgbClr val="8C3823"/>
      </a:accent1>
      <a:accent2>
        <a:srgbClr val="6E4D00"/>
      </a:accent2>
      <a:accent3>
        <a:srgbClr val="FFE2CA"/>
      </a:accent3>
      <a:accent4>
        <a:srgbClr val="000000"/>
      </a:accent4>
      <a:accent5>
        <a:srgbClr val="C5AEAC"/>
      </a:accent5>
      <a:accent6>
        <a:srgbClr val="634500"/>
      </a:accent6>
      <a:hlink>
        <a:srgbClr val="803100"/>
      </a:hlink>
      <a:folHlink>
        <a:srgbClr val="80003E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E2CA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E2CA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FFFF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FFFF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CC99"/>
      </a:lt1>
      <a:dk2>
        <a:srgbClr val="000000"/>
      </a:dk2>
      <a:lt2>
        <a:srgbClr val="CCCCCC"/>
      </a:lt2>
      <a:accent1>
        <a:srgbClr val="8C3823"/>
      </a:accent1>
      <a:accent2>
        <a:srgbClr val="6E4D00"/>
      </a:accent2>
      <a:accent3>
        <a:srgbClr val="FFE2CA"/>
      </a:accent3>
      <a:accent4>
        <a:srgbClr val="000000"/>
      </a:accent4>
      <a:accent5>
        <a:srgbClr val="C5AEAC"/>
      </a:accent5>
      <a:accent6>
        <a:srgbClr val="634500"/>
      </a:accent6>
      <a:hlink>
        <a:srgbClr val="803100"/>
      </a:hlink>
      <a:folHlink>
        <a:srgbClr val="80003E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E2CA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E2CA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CC99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E2CA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541C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C5B3AB"/>
        </a:accent5>
        <a:accent6>
          <a:srgbClr val="733900"/>
        </a:accent6>
        <a:hlink>
          <a:srgbClr val="733511"/>
        </a:hlink>
        <a:folHlink>
          <a:srgbClr val="6B2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3823"/>
        </a:accent1>
        <a:accent2>
          <a:srgbClr val="6E4D00"/>
        </a:accent2>
        <a:accent3>
          <a:srgbClr val="FFFFFF"/>
        </a:accent3>
        <a:accent4>
          <a:srgbClr val="000000"/>
        </a:accent4>
        <a:accent5>
          <a:srgbClr val="C5AEAC"/>
        </a:accent5>
        <a:accent6>
          <a:srgbClr val="634500"/>
        </a:accent6>
        <a:hlink>
          <a:srgbClr val="803100"/>
        </a:hlink>
        <a:folHlink>
          <a:srgbClr val="8000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146644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AB8B0"/>
        </a:accent5>
        <a:accent6>
          <a:srgbClr val="733900"/>
        </a:accent6>
        <a:hlink>
          <a:srgbClr val="2F4C1F"/>
        </a:hlink>
        <a:folHlink>
          <a:srgbClr val="313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C516E"/>
        </a:accent1>
        <a:accent2>
          <a:srgbClr val="5F661F"/>
        </a:accent2>
        <a:accent3>
          <a:srgbClr val="FFFFFF"/>
        </a:accent3>
        <a:accent4>
          <a:srgbClr val="000000"/>
        </a:accent4>
        <a:accent5>
          <a:srgbClr val="ACB3BA"/>
        </a:accent5>
        <a:accent6>
          <a:srgbClr val="555C1B"/>
        </a:accent6>
        <a:hlink>
          <a:srgbClr val="593156"/>
        </a:hlink>
        <a:folHlink>
          <a:srgbClr val="803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Spain map</Template>
  <TotalTime>180</TotalTime>
  <Words>230</Words>
  <Application>Microsoft Office PowerPoint</Application>
  <PresentationFormat>On-screen Show (4:3)</PresentationFormat>
  <Paragraphs>63</Paragraphs>
  <Slides>119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119</vt:i4>
      </vt:variant>
    </vt:vector>
  </HeadingPairs>
  <TitlesOfParts>
    <vt:vector size="121" baseType="lpstr">
      <vt:lpstr>Spain map</vt:lpstr>
      <vt:lpstr>1_Default Design</vt:lpstr>
      <vt:lpstr>Spain (Part 3)</vt:lpstr>
      <vt:lpstr>basque spain </vt:lpstr>
      <vt:lpstr>Autonomous Community of the Basque Country</vt:lpstr>
      <vt:lpstr>PowerPoint Presentation</vt:lpstr>
      <vt:lpstr>The People</vt:lpstr>
      <vt:lpstr>Txindoki mountain from Lazkaomendi</vt:lpstr>
      <vt:lpstr>PowerPoint Presentation</vt:lpstr>
      <vt:lpstr>PowerPoint Presentation</vt:lpstr>
      <vt:lpstr>PowerPoint Presentation</vt:lpstr>
      <vt:lpstr>PowerPoint Presentation</vt:lpstr>
      <vt:lpstr>Basque coast near Mundaka</vt:lpstr>
      <vt:lpstr>Rioja vineyards near the Ebro</vt:lpstr>
      <vt:lpstr>Fog in Guipuzcoa Valley </vt:lpstr>
      <vt:lpstr>PowerPoint Presentation</vt:lpstr>
      <vt:lpstr>Sheep grazing</vt:lpstr>
      <vt:lpstr>PowerPoint Presentation</vt:lpstr>
      <vt:lpstr>Basque shepherds, Navarra, Spain.</vt:lpstr>
      <vt:lpstr>Zumaia</vt:lpstr>
      <vt:lpstr>Bilbao (Basque Capital)</vt:lpstr>
      <vt:lpstr>Bilbao (capital city)</vt:lpstr>
      <vt:lpstr>Bilbao at night</vt:lpstr>
      <vt:lpstr>PowerPoint Presentation</vt:lpstr>
      <vt:lpstr>Estuary of Bilbao</vt:lpstr>
      <vt:lpstr>Guggenheim Museum - Bilbao</vt:lpstr>
      <vt:lpstr>Guggenheim Museum - Bilbao</vt:lpstr>
      <vt:lpstr>Bilbao Airport</vt:lpstr>
      <vt:lpstr>Police car in Bilbao</vt:lpstr>
      <vt:lpstr>Basque parliament building in Vitoria-Gasteiz.</vt:lpstr>
      <vt:lpstr>Ajuria Enea Palace, official residence of the President in Vitoria-Gasteiz</vt:lpstr>
      <vt:lpstr>View of San Sebastián</vt:lpstr>
      <vt:lpstr>San Sebastian </vt:lpstr>
      <vt:lpstr>Good Shepherd Cathedral of San Sebastián</vt:lpstr>
      <vt:lpstr>The Port of San Sebastián </vt:lpstr>
      <vt:lpstr>Bermeo</vt:lpstr>
      <vt:lpstr>Castle of Olite - Navarre</vt:lpstr>
      <vt:lpstr>Puente La Reina - Navarre</vt:lpstr>
      <vt:lpstr>Olite-navarre</vt:lpstr>
      <vt:lpstr>Hondarribia town</vt:lpstr>
      <vt:lpstr>The historic Oak of Gernika, symbol of the Basque institutions.</vt:lpstr>
      <vt:lpstr>Back side and gardens of Artaza Palace, in Leioa, Biscay.</vt:lpstr>
      <vt:lpstr>Bridge in Biscay </vt:lpstr>
      <vt:lpstr>Arteaga Tower </vt:lpstr>
      <vt:lpstr>Liérganes - Cantabria</vt:lpstr>
      <vt:lpstr>Archaeology in the Basque Autonomous Community</vt:lpstr>
      <vt:lpstr>PowerPoint Presentation</vt:lpstr>
      <vt:lpstr>PowerPoint Presentation</vt:lpstr>
      <vt:lpstr>Balearic islands</vt:lpstr>
      <vt:lpstr>PowerPoint Presentation</vt:lpstr>
      <vt:lpstr>PowerPoint Presentation</vt:lpstr>
      <vt:lpstr>Formentera</vt:lpstr>
      <vt:lpstr>Formentera</vt:lpstr>
      <vt:lpstr>Formentera</vt:lpstr>
      <vt:lpstr>Cala Blanca - Ibiza</vt:lpstr>
      <vt:lpstr>Ibiza</vt:lpstr>
      <vt:lpstr>Cala Benirras - Ibiza</vt:lpstr>
      <vt:lpstr>Eivissa-Ibiza</vt:lpstr>
      <vt:lpstr>Ibiza</vt:lpstr>
      <vt:lpstr>Ibiza streets</vt:lpstr>
      <vt:lpstr>Majorca</vt:lpstr>
      <vt:lpstr>Port d'Andratx on the blue hour-Majorca</vt:lpstr>
      <vt:lpstr>Cathedral of Saint Mary (La Seu)-Majorca </vt:lpstr>
      <vt:lpstr>Majorca</vt:lpstr>
      <vt:lpstr>Menorca </vt:lpstr>
      <vt:lpstr> People and culture</vt:lpstr>
      <vt:lpstr>PowerPoint Presentation</vt:lpstr>
      <vt:lpstr>PowerPoint Presentation</vt:lpstr>
      <vt:lpstr>In Jerez de la Frontera, famous for its horse breeding</vt:lpstr>
      <vt:lpstr>PowerPoint Presentation</vt:lpstr>
      <vt:lpstr>Irish Pub</vt:lpstr>
      <vt:lpstr>La Fontanilla Taverna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Dragon Fruit La Boqueria</vt:lpstr>
      <vt:lpstr>PowerPoint Presentation</vt:lpstr>
      <vt:lpstr>PowerPoint Presentation</vt:lpstr>
      <vt:lpstr>The Rinconcillo</vt:lpstr>
      <vt:lpstr>Churros with Chocolate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Flamenco 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Tile bench in Marabella</vt:lpstr>
      <vt:lpstr>Andalusian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Siesta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Spain (Part 3)</dc:title>
  <dc:creator>Joe</dc:creator>
  <cp:lastModifiedBy>Joe</cp:lastModifiedBy>
  <cp:revision>17</cp:revision>
  <dcterms:created xsi:type="dcterms:W3CDTF">2012-07-14T18:55:25Z</dcterms:created>
  <dcterms:modified xsi:type="dcterms:W3CDTF">2012-07-28T12:26:22Z</dcterms:modified>
</cp:coreProperties>
</file>