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50" r:id="rId2"/>
  </p:sldMasterIdLst>
  <p:notesMasterIdLst>
    <p:notesMasterId r:id="rId15"/>
  </p:notesMasterIdLst>
  <p:sldIdLst>
    <p:sldId id="256" r:id="rId3"/>
    <p:sldId id="257" r:id="rId4"/>
    <p:sldId id="258" r:id="rId5"/>
    <p:sldId id="259" r:id="rId6"/>
    <p:sldId id="260" r:id="rId7"/>
    <p:sldId id="263" r:id="rId8"/>
    <p:sldId id="264" r:id="rId9"/>
    <p:sldId id="265" r:id="rId10"/>
    <p:sldId id="266" r:id="rId11"/>
    <p:sldId id="262" r:id="rId12"/>
    <p:sldId id="261" r:id="rId13"/>
    <p:sldId id="267" r:id="rId14"/>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pitchFamily="34" charset="0"/>
        <a:ea typeface="+mn-ea"/>
        <a:cs typeface="+mn-cs"/>
      </a:defRPr>
    </a:lvl1pPr>
    <a:lvl2pPr marL="457200" algn="l" rtl="0" fontAlgn="base">
      <a:spcBef>
        <a:spcPct val="0"/>
      </a:spcBef>
      <a:spcAft>
        <a:spcPct val="0"/>
      </a:spcAft>
      <a:defRPr kern="1200">
        <a:solidFill>
          <a:schemeClr val="tx1"/>
        </a:solidFill>
        <a:latin typeface="Arial" pitchFamily="34" charset="0"/>
        <a:ea typeface="+mn-ea"/>
        <a:cs typeface="+mn-cs"/>
      </a:defRPr>
    </a:lvl2pPr>
    <a:lvl3pPr marL="914400" algn="l" rtl="0" fontAlgn="base">
      <a:spcBef>
        <a:spcPct val="0"/>
      </a:spcBef>
      <a:spcAft>
        <a:spcPct val="0"/>
      </a:spcAft>
      <a:defRPr kern="1200">
        <a:solidFill>
          <a:schemeClr val="tx1"/>
        </a:solidFill>
        <a:latin typeface="Arial" pitchFamily="34" charset="0"/>
        <a:ea typeface="+mn-ea"/>
        <a:cs typeface="+mn-cs"/>
      </a:defRPr>
    </a:lvl3pPr>
    <a:lvl4pPr marL="1371600" algn="l" rtl="0" fontAlgn="base">
      <a:spcBef>
        <a:spcPct val="0"/>
      </a:spcBef>
      <a:spcAft>
        <a:spcPct val="0"/>
      </a:spcAft>
      <a:defRPr kern="1200">
        <a:solidFill>
          <a:schemeClr val="tx1"/>
        </a:solidFill>
        <a:latin typeface="Arial" pitchFamily="34" charset="0"/>
        <a:ea typeface="+mn-ea"/>
        <a:cs typeface="+mn-cs"/>
      </a:defRPr>
    </a:lvl4pPr>
    <a:lvl5pPr marL="1828800" algn="l"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981" autoAdjust="0"/>
    <p:restoredTop sz="94600"/>
  </p:normalViewPr>
  <p:slideViewPr>
    <p:cSldViewPr>
      <p:cViewPr varScale="1">
        <p:scale>
          <a:sx n="108" d="100"/>
          <a:sy n="108" d="100"/>
        </p:scale>
        <p:origin x="-318" y="-84"/>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theme" Target="theme/theme1.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9938"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vl1pPr>
          </a:lstStyle>
          <a:p>
            <a:endParaRPr lang="en-US"/>
          </a:p>
        </p:txBody>
      </p:sp>
      <p:sp>
        <p:nvSpPr>
          <p:cNvPr id="39939"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vl1pPr>
          </a:lstStyle>
          <a:p>
            <a:endParaRPr lang="en-US"/>
          </a:p>
        </p:txBody>
      </p:sp>
      <p:sp>
        <p:nvSpPr>
          <p:cNvPr id="39940"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39941"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39942"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vl1pPr>
          </a:lstStyle>
          <a:p>
            <a:endParaRPr lang="en-US"/>
          </a:p>
        </p:txBody>
      </p:sp>
      <p:sp>
        <p:nvSpPr>
          <p:cNvPr id="39943"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vl1pPr>
          </a:lstStyle>
          <a:p>
            <a:fld id="{AEEFBB71-C94F-41CF-B530-9510EF1CEF2D}" type="slidenum">
              <a:rPr lang="en-US"/>
              <a:pPr/>
              <a:t>‹#›</a:t>
            </a:fld>
            <a:endParaRPr lang="en-US"/>
          </a:p>
        </p:txBody>
      </p:sp>
    </p:spTree>
    <p:extLst>
      <p:ext uri="{BB962C8B-B14F-4D97-AF65-F5344CB8AC3E}">
        <p14:creationId xmlns:p14="http://schemas.microsoft.com/office/powerpoint/2010/main" val="4089317580"/>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pitchFamily="34" charset="0"/>
        <a:ea typeface="+mn-ea"/>
        <a:cs typeface="+mn-cs"/>
      </a:defRPr>
    </a:lvl1pPr>
    <a:lvl2pPr marL="457200" algn="l" rtl="0" fontAlgn="base">
      <a:spcBef>
        <a:spcPct val="30000"/>
      </a:spcBef>
      <a:spcAft>
        <a:spcPct val="0"/>
      </a:spcAft>
      <a:defRPr sz="1200" kern="1200">
        <a:solidFill>
          <a:schemeClr val="tx1"/>
        </a:solidFill>
        <a:latin typeface="Arial" pitchFamily="34" charset="0"/>
        <a:ea typeface="+mn-ea"/>
        <a:cs typeface="+mn-cs"/>
      </a:defRPr>
    </a:lvl2pPr>
    <a:lvl3pPr marL="914400" algn="l" rtl="0" fontAlgn="base">
      <a:spcBef>
        <a:spcPct val="30000"/>
      </a:spcBef>
      <a:spcAft>
        <a:spcPct val="0"/>
      </a:spcAft>
      <a:defRPr sz="1200" kern="1200">
        <a:solidFill>
          <a:schemeClr val="tx1"/>
        </a:solidFill>
        <a:latin typeface="Arial" pitchFamily="34" charset="0"/>
        <a:ea typeface="+mn-ea"/>
        <a:cs typeface="+mn-cs"/>
      </a:defRPr>
    </a:lvl3pPr>
    <a:lvl4pPr marL="1371600" algn="l" rtl="0" fontAlgn="base">
      <a:spcBef>
        <a:spcPct val="30000"/>
      </a:spcBef>
      <a:spcAft>
        <a:spcPct val="0"/>
      </a:spcAft>
      <a:defRPr sz="1200" kern="1200">
        <a:solidFill>
          <a:schemeClr val="tx1"/>
        </a:solidFill>
        <a:latin typeface="Arial" pitchFamily="34" charset="0"/>
        <a:ea typeface="+mn-ea"/>
        <a:cs typeface="+mn-cs"/>
      </a:defRPr>
    </a:lvl4pPr>
    <a:lvl5pPr marL="1828800" algn="l" rtl="0" fontAlgn="base">
      <a:spcBef>
        <a:spcPct val="30000"/>
      </a:spcBef>
      <a:spcAft>
        <a:spcPct val="0"/>
      </a:spcAft>
      <a:defRPr sz="1200" kern="1200">
        <a:solidFill>
          <a:schemeClr val="tx1"/>
        </a:solidFill>
        <a:latin typeface="Arial"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4.xml"/><Relationship Id="rId1" Type="http://schemas.openxmlformats.org/officeDocument/2006/relationships/tags" Target="../tags/tag3.xml"/><Relationship Id="rId4" Type="http://schemas.openxmlformats.org/officeDocument/2006/relationships/image" Target="../media/image2.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8.xml"/><Relationship Id="rId1" Type="http://schemas.openxmlformats.org/officeDocument/2006/relationships/tags" Target="../tags/tag7.xml"/><Relationship Id="rId4" Type="http://schemas.openxmlformats.org/officeDocument/2006/relationships/image" Target="../media/image2.jpe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4"/>
          <a:srcRect/>
          <a:stretch>
            <a:fillRect/>
          </a:stretch>
        </a:blipFill>
        <a:effectLst/>
      </p:bgPr>
    </p:bg>
    <p:spTree>
      <p:nvGrpSpPr>
        <p:cNvPr id="1" name=""/>
        <p:cNvGrpSpPr/>
        <p:nvPr/>
      </p:nvGrpSpPr>
      <p:grpSpPr>
        <a:xfrm>
          <a:off x="0" y="0"/>
          <a:ext cx="0" cy="0"/>
          <a:chOff x="0" y="0"/>
          <a:chExt cx="0" cy="0"/>
        </a:xfrm>
      </p:grpSpPr>
      <p:sp>
        <p:nvSpPr>
          <p:cNvPr id="23554" name="Rectangle 2"/>
          <p:cNvSpPr>
            <a:spLocks noGrp="1" noChangeArrowheads="1"/>
          </p:cNvSpPr>
          <p:nvPr>
            <p:ph type="ctrTitle"/>
            <p:custDataLst>
              <p:tags r:id="rId1"/>
            </p:custDataLst>
          </p:nvPr>
        </p:nvSpPr>
        <p:spPr>
          <a:xfrm>
            <a:off x="2701925" y="2130425"/>
            <a:ext cx="4800600" cy="1470025"/>
          </a:xfrm>
        </p:spPr>
        <p:txBody>
          <a:bodyPr/>
          <a:lstStyle>
            <a:lvl1pPr>
              <a:buClr>
                <a:srgbClr val="FFFFFF"/>
              </a:buClr>
              <a:defRPr/>
            </a:lvl1pPr>
          </a:lstStyle>
          <a:p>
            <a:pPr lvl="0"/>
            <a:r>
              <a:rPr lang="en-US" noProof="0" smtClean="0"/>
              <a:t>Click to edit Master title style</a:t>
            </a:r>
          </a:p>
        </p:txBody>
      </p:sp>
      <p:sp>
        <p:nvSpPr>
          <p:cNvPr id="23555" name="Rectangle 3"/>
          <p:cNvSpPr>
            <a:spLocks noGrp="1" noChangeArrowheads="1"/>
          </p:cNvSpPr>
          <p:nvPr>
            <p:ph type="subTitle" idx="1"/>
            <p:custDataLst>
              <p:tags r:id="rId2"/>
            </p:custDataLst>
          </p:nvPr>
        </p:nvSpPr>
        <p:spPr>
          <a:xfrm>
            <a:off x="2701925" y="3886200"/>
            <a:ext cx="4114800" cy="1752600"/>
          </a:xfrm>
        </p:spPr>
        <p:txBody>
          <a:bodyPr/>
          <a:lstStyle>
            <a:lvl1pPr marL="0" indent="0">
              <a:buClr>
                <a:srgbClr val="FFFFFF"/>
              </a:buClr>
              <a:buFontTx/>
              <a:buNone/>
              <a:defRPr/>
            </a:lvl1pPr>
          </a:lstStyle>
          <a:p>
            <a:pPr lvl="0"/>
            <a:r>
              <a:rPr lang="en-US" noProof="0" smtClean="0"/>
              <a:t>Click to edit Master subtitle style</a:t>
            </a:r>
          </a:p>
        </p:txBody>
      </p:sp>
      <p:sp>
        <p:nvSpPr>
          <p:cNvPr id="23556" name="Rectangle 4"/>
          <p:cNvSpPr>
            <a:spLocks noGrp="1" noChangeArrowheads="1"/>
          </p:cNvSpPr>
          <p:nvPr>
            <p:ph type="dt" sz="half" idx="2"/>
          </p:nvPr>
        </p:nvSpPr>
        <p:spPr/>
        <p:txBody>
          <a:bodyPr/>
          <a:lstStyle>
            <a:lvl1pPr>
              <a:defRPr/>
            </a:lvl1pPr>
          </a:lstStyle>
          <a:p>
            <a:endParaRPr lang="en-US"/>
          </a:p>
        </p:txBody>
      </p:sp>
      <p:sp>
        <p:nvSpPr>
          <p:cNvPr id="23557" name="Rectangle 5"/>
          <p:cNvSpPr>
            <a:spLocks noGrp="1" noChangeArrowheads="1"/>
          </p:cNvSpPr>
          <p:nvPr>
            <p:ph type="ftr" sz="quarter" idx="3"/>
          </p:nvPr>
        </p:nvSpPr>
        <p:spPr/>
        <p:txBody>
          <a:bodyPr/>
          <a:lstStyle>
            <a:lvl1pPr>
              <a:defRPr/>
            </a:lvl1pPr>
          </a:lstStyle>
          <a:p>
            <a:endParaRPr lang="en-US"/>
          </a:p>
        </p:txBody>
      </p:sp>
      <p:sp>
        <p:nvSpPr>
          <p:cNvPr id="23558" name="Rectangle 6"/>
          <p:cNvSpPr>
            <a:spLocks noGrp="1" noChangeArrowheads="1"/>
          </p:cNvSpPr>
          <p:nvPr>
            <p:ph type="sldNum" sz="quarter" idx="4"/>
          </p:nvPr>
        </p:nvSpPr>
        <p:spPr/>
        <p:txBody>
          <a:bodyPr/>
          <a:lstStyle>
            <a:lvl1pPr>
              <a:defRPr/>
            </a:lvl1pPr>
          </a:lstStyle>
          <a:p>
            <a:fld id="{9EDD6EF7-FA7F-4CEC-B1BE-C998E59DD12E}" type="slidenum">
              <a:rPr lang="en-US"/>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F6597E84-1E6C-4757-8A6D-CB670647A5B5}" type="slidenum">
              <a:rPr lang="en-US"/>
              <a:pPr/>
              <a:t>‹#›</a:t>
            </a:fld>
            <a:endParaRPr lang="en-US"/>
          </a:p>
        </p:txBody>
      </p:sp>
    </p:spTree>
    <p:extLst>
      <p:ext uri="{BB962C8B-B14F-4D97-AF65-F5344CB8AC3E}">
        <p14:creationId xmlns:p14="http://schemas.microsoft.com/office/powerpoint/2010/main" val="8821693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439025" y="274638"/>
            <a:ext cx="158115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693988" y="274638"/>
            <a:ext cx="4592637"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1B9C63FC-80B0-4476-8A76-27B8C7E7AC60}" type="slidenum">
              <a:rPr lang="en-US"/>
              <a:pPr/>
              <a:t>‹#›</a:t>
            </a:fld>
            <a:endParaRPr lang="en-US"/>
          </a:p>
        </p:txBody>
      </p:sp>
    </p:spTree>
    <p:extLst>
      <p:ext uri="{BB962C8B-B14F-4D97-AF65-F5344CB8AC3E}">
        <p14:creationId xmlns:p14="http://schemas.microsoft.com/office/powerpoint/2010/main" val="75851701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blipFill dpi="0" rotWithShape="0">
          <a:blip r:embed="rId4"/>
          <a:srcRect/>
          <a:stretch>
            <a:fillRect/>
          </a:stretch>
        </a:blipFill>
        <a:effectLst/>
      </p:bgPr>
    </p:bg>
    <p:spTree>
      <p:nvGrpSpPr>
        <p:cNvPr id="1" name=""/>
        <p:cNvGrpSpPr/>
        <p:nvPr/>
      </p:nvGrpSpPr>
      <p:grpSpPr>
        <a:xfrm>
          <a:off x="0" y="0"/>
          <a:ext cx="0" cy="0"/>
          <a:chOff x="0" y="0"/>
          <a:chExt cx="0" cy="0"/>
        </a:xfrm>
      </p:grpSpPr>
      <p:sp>
        <p:nvSpPr>
          <p:cNvPr id="30722" name="Rectangle 2"/>
          <p:cNvSpPr>
            <a:spLocks noChangeArrowheads="1"/>
          </p:cNvSpPr>
          <p:nvPr/>
        </p:nvSpPr>
        <p:spPr bwMode="auto">
          <a:xfrm>
            <a:off x="136525" y="136525"/>
            <a:ext cx="8866188" cy="6581775"/>
          </a:xfrm>
          <a:prstGeom prst="rect">
            <a:avLst/>
          </a:prstGeom>
          <a:solidFill>
            <a:schemeClr val="bg1">
              <a:alpha val="50000"/>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0723" name="Rectangle 3"/>
          <p:cNvSpPr>
            <a:spLocks noGrp="1" noChangeArrowheads="1"/>
          </p:cNvSpPr>
          <p:nvPr>
            <p:ph type="ctrTitle"/>
            <p:custDataLst>
              <p:tags r:id="rId1"/>
            </p:custDataLst>
          </p:nvPr>
        </p:nvSpPr>
        <p:spPr>
          <a:xfrm>
            <a:off x="455613" y="2130425"/>
            <a:ext cx="7313612" cy="1470025"/>
          </a:xfrm>
        </p:spPr>
        <p:txBody>
          <a:bodyPr/>
          <a:lstStyle>
            <a:lvl1pPr>
              <a:defRPr/>
            </a:lvl1pPr>
          </a:lstStyle>
          <a:p>
            <a:pPr lvl="0"/>
            <a:r>
              <a:rPr lang="en-US" noProof="0" smtClean="0"/>
              <a:t>Click to edit Master title style</a:t>
            </a:r>
          </a:p>
        </p:txBody>
      </p:sp>
      <p:sp>
        <p:nvSpPr>
          <p:cNvPr id="30724" name="Rectangle 4"/>
          <p:cNvSpPr>
            <a:spLocks noGrp="1" noChangeArrowheads="1"/>
          </p:cNvSpPr>
          <p:nvPr>
            <p:ph type="subTitle" idx="1"/>
            <p:custDataLst>
              <p:tags r:id="rId2"/>
            </p:custDataLst>
          </p:nvPr>
        </p:nvSpPr>
        <p:spPr>
          <a:xfrm>
            <a:off x="455613" y="3886200"/>
            <a:ext cx="7313612" cy="1752600"/>
          </a:xfrm>
        </p:spPr>
        <p:txBody>
          <a:bodyPr/>
          <a:lstStyle>
            <a:lvl1pPr marL="0" indent="0">
              <a:buClr>
                <a:srgbClr val="FFFFFF"/>
              </a:buClr>
              <a:buFontTx/>
              <a:buNone/>
              <a:defRPr/>
            </a:lvl1pPr>
          </a:lstStyle>
          <a:p>
            <a:pPr lvl="0"/>
            <a:r>
              <a:rPr lang="en-US" noProof="0" smtClean="0"/>
              <a:t>Click to edit Master subtitle style</a:t>
            </a:r>
          </a:p>
        </p:txBody>
      </p:sp>
      <p:sp>
        <p:nvSpPr>
          <p:cNvPr id="30725" name="Rectangle 5"/>
          <p:cNvSpPr>
            <a:spLocks noGrp="1" noChangeArrowheads="1"/>
          </p:cNvSpPr>
          <p:nvPr>
            <p:ph type="dt" sz="half" idx="2"/>
          </p:nvPr>
        </p:nvSpPr>
        <p:spPr/>
        <p:txBody>
          <a:bodyPr/>
          <a:lstStyle>
            <a:lvl1pPr>
              <a:defRPr/>
            </a:lvl1pPr>
          </a:lstStyle>
          <a:p>
            <a:endParaRPr lang="en-US"/>
          </a:p>
        </p:txBody>
      </p:sp>
      <p:sp>
        <p:nvSpPr>
          <p:cNvPr id="30726" name="Rectangle 6"/>
          <p:cNvSpPr>
            <a:spLocks noGrp="1" noChangeArrowheads="1"/>
          </p:cNvSpPr>
          <p:nvPr>
            <p:ph type="ftr" sz="quarter" idx="3"/>
          </p:nvPr>
        </p:nvSpPr>
        <p:spPr/>
        <p:txBody>
          <a:bodyPr/>
          <a:lstStyle>
            <a:lvl1pPr>
              <a:defRPr/>
            </a:lvl1pPr>
          </a:lstStyle>
          <a:p>
            <a:endParaRPr lang="en-US"/>
          </a:p>
        </p:txBody>
      </p:sp>
      <p:sp>
        <p:nvSpPr>
          <p:cNvPr id="30727" name="Rectangle 7"/>
          <p:cNvSpPr>
            <a:spLocks noGrp="1" noChangeArrowheads="1"/>
          </p:cNvSpPr>
          <p:nvPr>
            <p:ph type="sldNum" sz="quarter" idx="4"/>
          </p:nvPr>
        </p:nvSpPr>
        <p:spPr/>
        <p:txBody>
          <a:bodyPr/>
          <a:lstStyle>
            <a:lvl1pPr>
              <a:defRPr/>
            </a:lvl1pPr>
          </a:lstStyle>
          <a:p>
            <a:fld id="{94A380AC-3A48-4978-8AEB-6D4B7094BE01}" type="slidenum">
              <a:rPr lang="en-US"/>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82DF6780-EE31-4D6C-97C1-FA1AA2224174}" type="slidenum">
              <a:rPr lang="en-US"/>
              <a:pPr/>
              <a:t>‹#›</a:t>
            </a:fld>
            <a:endParaRPr lang="en-US"/>
          </a:p>
        </p:txBody>
      </p:sp>
    </p:spTree>
    <p:extLst>
      <p:ext uri="{BB962C8B-B14F-4D97-AF65-F5344CB8AC3E}">
        <p14:creationId xmlns:p14="http://schemas.microsoft.com/office/powerpoint/2010/main" val="398407340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B7753714-DDCE-4453-89E1-F2DAC95DFFB9}" type="slidenum">
              <a:rPr lang="en-US"/>
              <a:pPr/>
              <a:t>‹#›</a:t>
            </a:fld>
            <a:endParaRPr lang="en-US"/>
          </a:p>
        </p:txBody>
      </p:sp>
    </p:spTree>
    <p:extLst>
      <p:ext uri="{BB962C8B-B14F-4D97-AF65-F5344CB8AC3E}">
        <p14:creationId xmlns:p14="http://schemas.microsoft.com/office/powerpoint/2010/main" val="376287279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5613" y="1600200"/>
            <a:ext cx="4037012"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5025" y="1600200"/>
            <a:ext cx="4037013"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B0EE7F35-51E8-43DE-A200-4384089CF5FA}" type="slidenum">
              <a:rPr lang="en-US"/>
              <a:pPr/>
              <a:t>‹#›</a:t>
            </a:fld>
            <a:endParaRPr lang="en-US"/>
          </a:p>
        </p:txBody>
      </p:sp>
    </p:spTree>
    <p:extLst>
      <p:ext uri="{BB962C8B-B14F-4D97-AF65-F5344CB8AC3E}">
        <p14:creationId xmlns:p14="http://schemas.microsoft.com/office/powerpoint/2010/main" val="140163966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p>
        </p:txBody>
      </p:sp>
      <p:sp>
        <p:nvSpPr>
          <p:cNvPr id="8" name="Footer Placeholder 7"/>
          <p:cNvSpPr>
            <a:spLocks noGrp="1"/>
          </p:cNvSpPr>
          <p:nvPr>
            <p:ph type="ftr" sz="quarter" idx="11"/>
          </p:nvPr>
        </p:nvSpPr>
        <p:spPr/>
        <p:txBody>
          <a:bodyPr/>
          <a:lstStyle>
            <a:lvl1pPr>
              <a:defRPr/>
            </a:lvl1pPr>
          </a:lstStyle>
          <a:p>
            <a:endParaRPr lang="en-US"/>
          </a:p>
        </p:txBody>
      </p:sp>
      <p:sp>
        <p:nvSpPr>
          <p:cNvPr id="9" name="Slide Number Placeholder 8"/>
          <p:cNvSpPr>
            <a:spLocks noGrp="1"/>
          </p:cNvSpPr>
          <p:nvPr>
            <p:ph type="sldNum" sz="quarter" idx="12"/>
          </p:nvPr>
        </p:nvSpPr>
        <p:spPr/>
        <p:txBody>
          <a:bodyPr/>
          <a:lstStyle>
            <a:lvl1pPr>
              <a:defRPr/>
            </a:lvl1pPr>
          </a:lstStyle>
          <a:p>
            <a:fld id="{8B1E59DF-23CB-4976-9339-7AFA259869DD}" type="slidenum">
              <a:rPr lang="en-US"/>
              <a:pPr/>
              <a:t>‹#›</a:t>
            </a:fld>
            <a:endParaRPr lang="en-US"/>
          </a:p>
        </p:txBody>
      </p:sp>
    </p:spTree>
    <p:extLst>
      <p:ext uri="{BB962C8B-B14F-4D97-AF65-F5344CB8AC3E}">
        <p14:creationId xmlns:p14="http://schemas.microsoft.com/office/powerpoint/2010/main" val="255824788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p>
        </p:txBody>
      </p:sp>
      <p:sp>
        <p:nvSpPr>
          <p:cNvPr id="4" name="Footer Placeholder 3"/>
          <p:cNvSpPr>
            <a:spLocks noGrp="1"/>
          </p:cNvSpPr>
          <p:nvPr>
            <p:ph type="ftr" sz="quarter" idx="11"/>
          </p:nvPr>
        </p:nvSpPr>
        <p:spPr/>
        <p:txBody>
          <a:bodyPr/>
          <a:lstStyle>
            <a:lvl1pPr>
              <a:defRPr/>
            </a:lvl1pPr>
          </a:lstStyle>
          <a:p>
            <a:endParaRPr lang="en-US"/>
          </a:p>
        </p:txBody>
      </p:sp>
      <p:sp>
        <p:nvSpPr>
          <p:cNvPr id="5" name="Slide Number Placeholder 4"/>
          <p:cNvSpPr>
            <a:spLocks noGrp="1"/>
          </p:cNvSpPr>
          <p:nvPr>
            <p:ph type="sldNum" sz="quarter" idx="12"/>
          </p:nvPr>
        </p:nvSpPr>
        <p:spPr/>
        <p:txBody>
          <a:bodyPr/>
          <a:lstStyle>
            <a:lvl1pPr>
              <a:defRPr/>
            </a:lvl1pPr>
          </a:lstStyle>
          <a:p>
            <a:fld id="{707DEC61-5660-4DDF-8058-4725E0D0FA26}" type="slidenum">
              <a:rPr lang="en-US"/>
              <a:pPr/>
              <a:t>‹#›</a:t>
            </a:fld>
            <a:endParaRPr lang="en-US"/>
          </a:p>
        </p:txBody>
      </p:sp>
    </p:spTree>
    <p:extLst>
      <p:ext uri="{BB962C8B-B14F-4D97-AF65-F5344CB8AC3E}">
        <p14:creationId xmlns:p14="http://schemas.microsoft.com/office/powerpoint/2010/main" val="359441221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p>
        </p:txBody>
      </p:sp>
      <p:sp>
        <p:nvSpPr>
          <p:cNvPr id="3" name="Footer Placeholder 2"/>
          <p:cNvSpPr>
            <a:spLocks noGrp="1"/>
          </p:cNvSpPr>
          <p:nvPr>
            <p:ph type="ftr" sz="quarter" idx="11"/>
          </p:nvPr>
        </p:nvSpPr>
        <p:spPr/>
        <p:txBody>
          <a:bodyPr/>
          <a:lstStyle>
            <a:lvl1pPr>
              <a:defRPr/>
            </a:lvl1pPr>
          </a:lstStyle>
          <a:p>
            <a:endParaRPr lang="en-US"/>
          </a:p>
        </p:txBody>
      </p:sp>
      <p:sp>
        <p:nvSpPr>
          <p:cNvPr id="4" name="Slide Number Placeholder 3"/>
          <p:cNvSpPr>
            <a:spLocks noGrp="1"/>
          </p:cNvSpPr>
          <p:nvPr>
            <p:ph type="sldNum" sz="quarter" idx="12"/>
          </p:nvPr>
        </p:nvSpPr>
        <p:spPr/>
        <p:txBody>
          <a:bodyPr/>
          <a:lstStyle>
            <a:lvl1pPr>
              <a:defRPr/>
            </a:lvl1pPr>
          </a:lstStyle>
          <a:p>
            <a:fld id="{8E0855B3-4EB9-4FAA-B3E8-BFE7CDDDA3F6}" type="slidenum">
              <a:rPr lang="en-US"/>
              <a:pPr/>
              <a:t>‹#›</a:t>
            </a:fld>
            <a:endParaRPr lang="en-US"/>
          </a:p>
        </p:txBody>
      </p:sp>
    </p:spTree>
    <p:extLst>
      <p:ext uri="{BB962C8B-B14F-4D97-AF65-F5344CB8AC3E}">
        <p14:creationId xmlns:p14="http://schemas.microsoft.com/office/powerpoint/2010/main" val="157933713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0D6B424C-1173-4F89-B12E-2196EDC661A3}" type="slidenum">
              <a:rPr lang="en-US"/>
              <a:pPr/>
              <a:t>‹#›</a:t>
            </a:fld>
            <a:endParaRPr lang="en-US"/>
          </a:p>
        </p:txBody>
      </p:sp>
    </p:spTree>
    <p:extLst>
      <p:ext uri="{BB962C8B-B14F-4D97-AF65-F5344CB8AC3E}">
        <p14:creationId xmlns:p14="http://schemas.microsoft.com/office/powerpoint/2010/main" val="35561797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8C1C306E-E39B-4B6A-AF30-B940686B962C}" type="slidenum">
              <a:rPr lang="en-US"/>
              <a:pPr/>
              <a:t>‹#›</a:t>
            </a:fld>
            <a:endParaRPr lang="en-US"/>
          </a:p>
        </p:txBody>
      </p:sp>
    </p:spTree>
    <p:extLst>
      <p:ext uri="{BB962C8B-B14F-4D97-AF65-F5344CB8AC3E}">
        <p14:creationId xmlns:p14="http://schemas.microsoft.com/office/powerpoint/2010/main" val="277830944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6F839F65-EE23-4F90-8824-B215AC3DD744}" type="slidenum">
              <a:rPr lang="en-US"/>
              <a:pPr/>
              <a:t>‹#›</a:t>
            </a:fld>
            <a:endParaRPr lang="en-US"/>
          </a:p>
        </p:txBody>
      </p:sp>
    </p:spTree>
    <p:extLst>
      <p:ext uri="{BB962C8B-B14F-4D97-AF65-F5344CB8AC3E}">
        <p14:creationId xmlns:p14="http://schemas.microsoft.com/office/powerpoint/2010/main" val="376862708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DC317E33-F36D-414F-956B-78A96207EC22}" type="slidenum">
              <a:rPr lang="en-US"/>
              <a:pPr/>
              <a:t>‹#›</a:t>
            </a:fld>
            <a:endParaRPr lang="en-US"/>
          </a:p>
        </p:txBody>
      </p:sp>
    </p:spTree>
    <p:extLst>
      <p:ext uri="{BB962C8B-B14F-4D97-AF65-F5344CB8AC3E}">
        <p14:creationId xmlns:p14="http://schemas.microsoft.com/office/powerpoint/2010/main" val="71484790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6225" y="274638"/>
            <a:ext cx="2055813"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5613" y="274638"/>
            <a:ext cx="6018212"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5C763C41-C0FF-4001-82C1-E0ED1062CD0A}" type="slidenum">
              <a:rPr lang="en-US"/>
              <a:pPr/>
              <a:t>‹#›</a:t>
            </a:fld>
            <a:endParaRPr lang="en-US"/>
          </a:p>
        </p:txBody>
      </p:sp>
    </p:spTree>
    <p:extLst>
      <p:ext uri="{BB962C8B-B14F-4D97-AF65-F5344CB8AC3E}">
        <p14:creationId xmlns:p14="http://schemas.microsoft.com/office/powerpoint/2010/main" val="819326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22EBD400-E369-42A7-8AB6-DF7C01CEF8D9}" type="slidenum">
              <a:rPr lang="en-US"/>
              <a:pPr/>
              <a:t>‹#›</a:t>
            </a:fld>
            <a:endParaRPr lang="en-US"/>
          </a:p>
        </p:txBody>
      </p:sp>
    </p:spTree>
    <p:extLst>
      <p:ext uri="{BB962C8B-B14F-4D97-AF65-F5344CB8AC3E}">
        <p14:creationId xmlns:p14="http://schemas.microsoft.com/office/powerpoint/2010/main" val="39690049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693988" y="1600200"/>
            <a:ext cx="30861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932488" y="1600200"/>
            <a:ext cx="3087687"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77922D4E-57C7-4E64-9E3A-B29EAF54AE8E}" type="slidenum">
              <a:rPr lang="en-US"/>
              <a:pPr/>
              <a:t>‹#›</a:t>
            </a:fld>
            <a:endParaRPr lang="en-US"/>
          </a:p>
        </p:txBody>
      </p:sp>
    </p:spTree>
    <p:extLst>
      <p:ext uri="{BB962C8B-B14F-4D97-AF65-F5344CB8AC3E}">
        <p14:creationId xmlns:p14="http://schemas.microsoft.com/office/powerpoint/2010/main" val="32871640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p>
        </p:txBody>
      </p:sp>
      <p:sp>
        <p:nvSpPr>
          <p:cNvPr id="8" name="Footer Placeholder 7"/>
          <p:cNvSpPr>
            <a:spLocks noGrp="1"/>
          </p:cNvSpPr>
          <p:nvPr>
            <p:ph type="ftr" sz="quarter" idx="11"/>
          </p:nvPr>
        </p:nvSpPr>
        <p:spPr/>
        <p:txBody>
          <a:bodyPr/>
          <a:lstStyle>
            <a:lvl1pPr>
              <a:defRPr/>
            </a:lvl1pPr>
          </a:lstStyle>
          <a:p>
            <a:endParaRPr lang="en-US"/>
          </a:p>
        </p:txBody>
      </p:sp>
      <p:sp>
        <p:nvSpPr>
          <p:cNvPr id="9" name="Slide Number Placeholder 8"/>
          <p:cNvSpPr>
            <a:spLocks noGrp="1"/>
          </p:cNvSpPr>
          <p:nvPr>
            <p:ph type="sldNum" sz="quarter" idx="12"/>
          </p:nvPr>
        </p:nvSpPr>
        <p:spPr/>
        <p:txBody>
          <a:bodyPr/>
          <a:lstStyle>
            <a:lvl1pPr>
              <a:defRPr/>
            </a:lvl1pPr>
          </a:lstStyle>
          <a:p>
            <a:fld id="{7E268802-D595-46E2-BDC1-10B805C7BFE9}" type="slidenum">
              <a:rPr lang="en-US"/>
              <a:pPr/>
              <a:t>‹#›</a:t>
            </a:fld>
            <a:endParaRPr lang="en-US"/>
          </a:p>
        </p:txBody>
      </p:sp>
    </p:spTree>
    <p:extLst>
      <p:ext uri="{BB962C8B-B14F-4D97-AF65-F5344CB8AC3E}">
        <p14:creationId xmlns:p14="http://schemas.microsoft.com/office/powerpoint/2010/main" val="989688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p>
        </p:txBody>
      </p:sp>
      <p:sp>
        <p:nvSpPr>
          <p:cNvPr id="4" name="Footer Placeholder 3"/>
          <p:cNvSpPr>
            <a:spLocks noGrp="1"/>
          </p:cNvSpPr>
          <p:nvPr>
            <p:ph type="ftr" sz="quarter" idx="11"/>
          </p:nvPr>
        </p:nvSpPr>
        <p:spPr/>
        <p:txBody>
          <a:bodyPr/>
          <a:lstStyle>
            <a:lvl1pPr>
              <a:defRPr/>
            </a:lvl1pPr>
          </a:lstStyle>
          <a:p>
            <a:endParaRPr lang="en-US"/>
          </a:p>
        </p:txBody>
      </p:sp>
      <p:sp>
        <p:nvSpPr>
          <p:cNvPr id="5" name="Slide Number Placeholder 4"/>
          <p:cNvSpPr>
            <a:spLocks noGrp="1"/>
          </p:cNvSpPr>
          <p:nvPr>
            <p:ph type="sldNum" sz="quarter" idx="12"/>
          </p:nvPr>
        </p:nvSpPr>
        <p:spPr/>
        <p:txBody>
          <a:bodyPr/>
          <a:lstStyle>
            <a:lvl1pPr>
              <a:defRPr/>
            </a:lvl1pPr>
          </a:lstStyle>
          <a:p>
            <a:fld id="{2CB1D123-5DD5-4826-B240-11CE403B080F}" type="slidenum">
              <a:rPr lang="en-US"/>
              <a:pPr/>
              <a:t>‹#›</a:t>
            </a:fld>
            <a:endParaRPr lang="en-US"/>
          </a:p>
        </p:txBody>
      </p:sp>
    </p:spTree>
    <p:extLst>
      <p:ext uri="{BB962C8B-B14F-4D97-AF65-F5344CB8AC3E}">
        <p14:creationId xmlns:p14="http://schemas.microsoft.com/office/powerpoint/2010/main" val="280977547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p>
        </p:txBody>
      </p:sp>
      <p:sp>
        <p:nvSpPr>
          <p:cNvPr id="3" name="Footer Placeholder 2"/>
          <p:cNvSpPr>
            <a:spLocks noGrp="1"/>
          </p:cNvSpPr>
          <p:nvPr>
            <p:ph type="ftr" sz="quarter" idx="11"/>
          </p:nvPr>
        </p:nvSpPr>
        <p:spPr/>
        <p:txBody>
          <a:bodyPr/>
          <a:lstStyle>
            <a:lvl1pPr>
              <a:defRPr/>
            </a:lvl1pPr>
          </a:lstStyle>
          <a:p>
            <a:endParaRPr lang="en-US"/>
          </a:p>
        </p:txBody>
      </p:sp>
      <p:sp>
        <p:nvSpPr>
          <p:cNvPr id="4" name="Slide Number Placeholder 3"/>
          <p:cNvSpPr>
            <a:spLocks noGrp="1"/>
          </p:cNvSpPr>
          <p:nvPr>
            <p:ph type="sldNum" sz="quarter" idx="12"/>
          </p:nvPr>
        </p:nvSpPr>
        <p:spPr/>
        <p:txBody>
          <a:bodyPr/>
          <a:lstStyle>
            <a:lvl1pPr>
              <a:defRPr/>
            </a:lvl1pPr>
          </a:lstStyle>
          <a:p>
            <a:fld id="{88ADB33C-355B-4459-B4A8-FEDF468E1073}" type="slidenum">
              <a:rPr lang="en-US"/>
              <a:pPr/>
              <a:t>‹#›</a:t>
            </a:fld>
            <a:endParaRPr lang="en-US"/>
          </a:p>
        </p:txBody>
      </p:sp>
    </p:spTree>
    <p:extLst>
      <p:ext uri="{BB962C8B-B14F-4D97-AF65-F5344CB8AC3E}">
        <p14:creationId xmlns:p14="http://schemas.microsoft.com/office/powerpoint/2010/main" val="7812586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45BB6E98-282F-42CC-9C2E-5382B8132115}" type="slidenum">
              <a:rPr lang="en-US"/>
              <a:pPr/>
              <a:t>‹#›</a:t>
            </a:fld>
            <a:endParaRPr lang="en-US"/>
          </a:p>
        </p:txBody>
      </p:sp>
    </p:spTree>
    <p:extLst>
      <p:ext uri="{BB962C8B-B14F-4D97-AF65-F5344CB8AC3E}">
        <p14:creationId xmlns:p14="http://schemas.microsoft.com/office/powerpoint/2010/main" val="11006098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DA308FED-A0B7-4AB5-8BE1-9538FD1D8354}" type="slidenum">
              <a:rPr lang="en-US"/>
              <a:pPr/>
              <a:t>‹#›</a:t>
            </a:fld>
            <a:endParaRPr lang="en-US"/>
          </a:p>
        </p:txBody>
      </p:sp>
    </p:spTree>
    <p:extLst>
      <p:ext uri="{BB962C8B-B14F-4D97-AF65-F5344CB8AC3E}">
        <p14:creationId xmlns:p14="http://schemas.microsoft.com/office/powerpoint/2010/main" val="6871548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ags" Target="../tags/tag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ags" Target="../tags/tag2.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ags" Target="../tags/tag5.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image" Target="../media/image1.jpeg"/><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tags" Target="../tags/tag6.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5"/>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custDataLst>
              <p:tags r:id="rId13"/>
            </p:custDataLst>
          </p:nvPr>
        </p:nvSpPr>
        <p:spPr bwMode="auto">
          <a:xfrm>
            <a:off x="2703513" y="274638"/>
            <a:ext cx="6316662" cy="1143000"/>
          </a:xfrm>
          <a:prstGeom prst="rect">
            <a:avLst/>
          </a:prstGeom>
          <a:noFill/>
          <a:ln>
            <a:noFill/>
          </a:ln>
          <a:effectLst/>
          <a:extLst>
            <a:ext uri="{909E8E84-426E-40DD-AFC4-6F175D3DCCD1}">
              <a14:hiddenFill xmlns:a14="http://schemas.microsoft.com/office/drawing/2010/main">
                <a:solidFill>
                  <a:srgbClr val="7AA1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custDataLst>
              <p:tags r:id="rId14"/>
            </p:custDataLst>
          </p:nvPr>
        </p:nvSpPr>
        <p:spPr bwMode="auto">
          <a:xfrm>
            <a:off x="2693988" y="1600200"/>
            <a:ext cx="6326187" cy="4525963"/>
          </a:xfrm>
          <a:prstGeom prst="rect">
            <a:avLst/>
          </a:prstGeom>
          <a:noFill/>
          <a:ln>
            <a:noFill/>
          </a:ln>
          <a:effectLst/>
          <a:extLst>
            <a:ext uri="{909E8E84-426E-40DD-AFC4-6F175D3DCCD1}">
              <a14:hiddenFill xmlns:a14="http://schemas.microsoft.com/office/drawing/2010/main">
                <a:solidFill>
                  <a:srgbClr val="7AA1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fld id="{B0EABACB-42E9-47C2-8026-1681B8002553}" type="slidenum">
              <a:rPr lang="en-US"/>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2" r:id="rId2"/>
    <p:sldLayoutId id="2147483653" r:id="rId3"/>
    <p:sldLayoutId id="2147483654" r:id="rId4"/>
    <p:sldLayoutId id="2147483655" r:id="rId5"/>
    <p:sldLayoutId id="2147483656" r:id="rId6"/>
    <p:sldLayoutId id="2147483657" r:id="rId7"/>
    <p:sldLayoutId id="2147483658" r:id="rId8"/>
    <p:sldLayoutId id="2147483659" r:id="rId9"/>
    <p:sldLayoutId id="2147483660" r:id="rId10"/>
    <p:sldLayoutId id="2147483661" r:id="rId11"/>
  </p:sldLayoutIdLst>
  <p:txStyles>
    <p:titleStyle>
      <a:lvl1pPr algn="l" rtl="0" eaLnBrk="1" fontAlgn="base" hangingPunct="1">
        <a:spcBef>
          <a:spcPct val="0"/>
        </a:spcBef>
        <a:spcAft>
          <a:spcPct val="0"/>
        </a:spcAft>
        <a:buClr>
          <a:schemeClr val="tx1"/>
        </a:buClr>
        <a:defRPr sz="3200">
          <a:solidFill>
            <a:schemeClr val="tx1"/>
          </a:solidFill>
          <a:latin typeface="+mj-lt"/>
          <a:ea typeface="+mj-ea"/>
          <a:cs typeface="+mj-cs"/>
        </a:defRPr>
      </a:lvl1pPr>
      <a:lvl2pPr algn="l" rtl="0" eaLnBrk="1" fontAlgn="base" hangingPunct="1">
        <a:spcBef>
          <a:spcPct val="0"/>
        </a:spcBef>
        <a:spcAft>
          <a:spcPct val="0"/>
        </a:spcAft>
        <a:buClr>
          <a:schemeClr val="tx1"/>
        </a:buClr>
        <a:defRPr sz="3200">
          <a:solidFill>
            <a:schemeClr val="tx1"/>
          </a:solidFill>
          <a:latin typeface="Arial" pitchFamily="34" charset="0"/>
        </a:defRPr>
      </a:lvl2pPr>
      <a:lvl3pPr algn="l" rtl="0" eaLnBrk="1" fontAlgn="base" hangingPunct="1">
        <a:spcBef>
          <a:spcPct val="0"/>
        </a:spcBef>
        <a:spcAft>
          <a:spcPct val="0"/>
        </a:spcAft>
        <a:buClr>
          <a:schemeClr val="tx1"/>
        </a:buClr>
        <a:defRPr sz="3200">
          <a:solidFill>
            <a:schemeClr val="tx1"/>
          </a:solidFill>
          <a:latin typeface="Arial" pitchFamily="34" charset="0"/>
        </a:defRPr>
      </a:lvl3pPr>
      <a:lvl4pPr algn="l" rtl="0" eaLnBrk="1" fontAlgn="base" hangingPunct="1">
        <a:spcBef>
          <a:spcPct val="0"/>
        </a:spcBef>
        <a:spcAft>
          <a:spcPct val="0"/>
        </a:spcAft>
        <a:buClr>
          <a:schemeClr val="tx1"/>
        </a:buClr>
        <a:defRPr sz="3200">
          <a:solidFill>
            <a:schemeClr val="tx1"/>
          </a:solidFill>
          <a:latin typeface="Arial" pitchFamily="34" charset="0"/>
        </a:defRPr>
      </a:lvl4pPr>
      <a:lvl5pPr algn="l" rtl="0" eaLnBrk="1" fontAlgn="base" hangingPunct="1">
        <a:spcBef>
          <a:spcPct val="0"/>
        </a:spcBef>
        <a:spcAft>
          <a:spcPct val="0"/>
        </a:spcAft>
        <a:buClr>
          <a:schemeClr val="tx1"/>
        </a:buClr>
        <a:defRPr sz="3200">
          <a:solidFill>
            <a:schemeClr val="tx1"/>
          </a:solidFill>
          <a:latin typeface="Arial" pitchFamily="34" charset="0"/>
        </a:defRPr>
      </a:lvl5pPr>
      <a:lvl6pPr marL="457200" algn="l" rtl="0" eaLnBrk="1" fontAlgn="base" hangingPunct="1">
        <a:spcBef>
          <a:spcPct val="0"/>
        </a:spcBef>
        <a:spcAft>
          <a:spcPct val="0"/>
        </a:spcAft>
        <a:buClr>
          <a:schemeClr val="tx1"/>
        </a:buClr>
        <a:defRPr sz="3200">
          <a:solidFill>
            <a:schemeClr val="tx1"/>
          </a:solidFill>
          <a:latin typeface="Arial" pitchFamily="34" charset="0"/>
        </a:defRPr>
      </a:lvl6pPr>
      <a:lvl7pPr marL="914400" algn="l" rtl="0" eaLnBrk="1" fontAlgn="base" hangingPunct="1">
        <a:spcBef>
          <a:spcPct val="0"/>
        </a:spcBef>
        <a:spcAft>
          <a:spcPct val="0"/>
        </a:spcAft>
        <a:buClr>
          <a:schemeClr val="tx1"/>
        </a:buClr>
        <a:defRPr sz="3200">
          <a:solidFill>
            <a:schemeClr val="tx1"/>
          </a:solidFill>
          <a:latin typeface="Arial" pitchFamily="34" charset="0"/>
        </a:defRPr>
      </a:lvl7pPr>
      <a:lvl8pPr marL="1371600" algn="l" rtl="0" eaLnBrk="1" fontAlgn="base" hangingPunct="1">
        <a:spcBef>
          <a:spcPct val="0"/>
        </a:spcBef>
        <a:spcAft>
          <a:spcPct val="0"/>
        </a:spcAft>
        <a:buClr>
          <a:schemeClr val="tx1"/>
        </a:buClr>
        <a:defRPr sz="3200">
          <a:solidFill>
            <a:schemeClr val="tx1"/>
          </a:solidFill>
          <a:latin typeface="Arial" pitchFamily="34" charset="0"/>
        </a:defRPr>
      </a:lvl8pPr>
      <a:lvl9pPr marL="1828800" algn="l" rtl="0" eaLnBrk="1" fontAlgn="base" hangingPunct="1">
        <a:spcBef>
          <a:spcPct val="0"/>
        </a:spcBef>
        <a:spcAft>
          <a:spcPct val="0"/>
        </a:spcAft>
        <a:buClr>
          <a:schemeClr val="tx1"/>
        </a:buClr>
        <a:defRPr sz="3200">
          <a:solidFill>
            <a:schemeClr val="tx1"/>
          </a:solidFill>
          <a:latin typeface="Arial" pitchFamily="34" charset="0"/>
        </a:defRPr>
      </a:lvl9pPr>
    </p:titleStyle>
    <p:bodyStyle>
      <a:lvl1pPr marL="342900" indent="-342900" algn="l" rtl="0" eaLnBrk="1" fontAlgn="base" hangingPunct="1">
        <a:spcBef>
          <a:spcPct val="20000"/>
        </a:spcBef>
        <a:spcAft>
          <a:spcPct val="0"/>
        </a:spcAft>
        <a:buClr>
          <a:schemeClr val="tx1"/>
        </a:buClr>
        <a:buChar char="•"/>
        <a:defRPr sz="2400">
          <a:solidFill>
            <a:schemeClr val="tx1"/>
          </a:solidFill>
          <a:latin typeface="+mn-lt"/>
          <a:ea typeface="+mn-ea"/>
          <a:cs typeface="+mn-cs"/>
        </a:defRPr>
      </a:lvl1pPr>
      <a:lvl2pPr marL="742950" indent="-285750" algn="l" rtl="0" eaLnBrk="1" fontAlgn="base" hangingPunct="1">
        <a:spcBef>
          <a:spcPct val="20000"/>
        </a:spcBef>
        <a:spcAft>
          <a:spcPct val="0"/>
        </a:spcAft>
        <a:buClr>
          <a:schemeClr val="tx1"/>
        </a:buClr>
        <a:buChar char="•"/>
        <a:defRPr sz="2400">
          <a:solidFill>
            <a:schemeClr val="tx1"/>
          </a:solidFill>
          <a:latin typeface="+mn-lt"/>
        </a:defRPr>
      </a:lvl2pPr>
      <a:lvl3pPr marL="1143000" indent="-228600" algn="l" rtl="0" eaLnBrk="1" fontAlgn="base" hangingPunct="1">
        <a:spcBef>
          <a:spcPct val="20000"/>
        </a:spcBef>
        <a:spcAft>
          <a:spcPct val="0"/>
        </a:spcAft>
        <a:buClr>
          <a:schemeClr val="tx1"/>
        </a:buClr>
        <a:buChar char="•"/>
        <a:defRPr sz="2400">
          <a:solidFill>
            <a:schemeClr val="tx1"/>
          </a:solidFill>
          <a:latin typeface="+mn-lt"/>
        </a:defRPr>
      </a:lvl3pPr>
      <a:lvl4pPr marL="1600200" indent="-228600" algn="l" rtl="0" eaLnBrk="1" fontAlgn="base" hangingPunct="1">
        <a:spcBef>
          <a:spcPct val="20000"/>
        </a:spcBef>
        <a:spcAft>
          <a:spcPct val="0"/>
        </a:spcAft>
        <a:buClr>
          <a:schemeClr val="tx1"/>
        </a:buClr>
        <a:buChar char="•"/>
        <a:defRPr sz="2400">
          <a:solidFill>
            <a:schemeClr val="tx1"/>
          </a:solidFill>
          <a:latin typeface="+mn-lt"/>
        </a:defRPr>
      </a:lvl4pPr>
      <a:lvl5pPr marL="2057400" indent="-228600" algn="l" rtl="0" eaLnBrk="1" fontAlgn="base" hangingPunct="1">
        <a:spcBef>
          <a:spcPct val="20000"/>
        </a:spcBef>
        <a:spcAft>
          <a:spcPct val="0"/>
        </a:spcAft>
        <a:buClr>
          <a:schemeClr val="tx1"/>
        </a:buClr>
        <a:buChar char="•"/>
        <a:defRPr sz="2400">
          <a:solidFill>
            <a:schemeClr val="tx1"/>
          </a:solidFill>
          <a:latin typeface="+mn-lt"/>
        </a:defRPr>
      </a:lvl5pPr>
      <a:lvl6pPr marL="2514600" indent="-228600" algn="l" rtl="0" eaLnBrk="1" fontAlgn="base" hangingPunct="1">
        <a:spcBef>
          <a:spcPct val="20000"/>
        </a:spcBef>
        <a:spcAft>
          <a:spcPct val="0"/>
        </a:spcAft>
        <a:buClr>
          <a:schemeClr val="tx1"/>
        </a:buClr>
        <a:buChar char="•"/>
        <a:defRPr sz="2400">
          <a:solidFill>
            <a:schemeClr val="tx1"/>
          </a:solidFill>
          <a:latin typeface="+mn-lt"/>
        </a:defRPr>
      </a:lvl6pPr>
      <a:lvl7pPr marL="2971800" indent="-228600" algn="l" rtl="0" eaLnBrk="1" fontAlgn="base" hangingPunct="1">
        <a:spcBef>
          <a:spcPct val="20000"/>
        </a:spcBef>
        <a:spcAft>
          <a:spcPct val="0"/>
        </a:spcAft>
        <a:buClr>
          <a:schemeClr val="tx1"/>
        </a:buClr>
        <a:buChar char="•"/>
        <a:defRPr sz="2400">
          <a:solidFill>
            <a:schemeClr val="tx1"/>
          </a:solidFill>
          <a:latin typeface="+mn-lt"/>
        </a:defRPr>
      </a:lvl7pPr>
      <a:lvl8pPr marL="3429000" indent="-228600" algn="l" rtl="0" eaLnBrk="1" fontAlgn="base" hangingPunct="1">
        <a:spcBef>
          <a:spcPct val="20000"/>
        </a:spcBef>
        <a:spcAft>
          <a:spcPct val="0"/>
        </a:spcAft>
        <a:buClr>
          <a:schemeClr val="tx1"/>
        </a:buClr>
        <a:buChar char="•"/>
        <a:defRPr sz="2400">
          <a:solidFill>
            <a:schemeClr val="tx1"/>
          </a:solidFill>
          <a:latin typeface="+mn-lt"/>
        </a:defRPr>
      </a:lvl8pPr>
      <a:lvl9pPr marL="3886200" indent="-228600" algn="l" rtl="0" eaLnBrk="1" fontAlgn="base" hangingPunct="1">
        <a:spcBef>
          <a:spcPct val="20000"/>
        </a:spcBef>
        <a:spcAft>
          <a:spcPct val="0"/>
        </a:spcAft>
        <a:buClr>
          <a:schemeClr val="tx1"/>
        </a:buClr>
        <a:buChar char="•"/>
        <a:defRPr sz="24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5"/>
          <a:srcRect/>
          <a:stretch>
            <a:fillRect/>
          </a:stretch>
        </a:blipFill>
        <a:effectLst/>
      </p:bgPr>
    </p:bg>
    <p:spTree>
      <p:nvGrpSpPr>
        <p:cNvPr id="1" name=""/>
        <p:cNvGrpSpPr/>
        <p:nvPr/>
      </p:nvGrpSpPr>
      <p:grpSpPr>
        <a:xfrm>
          <a:off x="0" y="0"/>
          <a:ext cx="0" cy="0"/>
          <a:chOff x="0" y="0"/>
          <a:chExt cx="0" cy="0"/>
        </a:xfrm>
      </p:grpSpPr>
      <p:sp>
        <p:nvSpPr>
          <p:cNvPr id="29698" name="Rectangle 2"/>
          <p:cNvSpPr>
            <a:spLocks noChangeArrowheads="1"/>
          </p:cNvSpPr>
          <p:nvPr/>
        </p:nvSpPr>
        <p:spPr bwMode="auto">
          <a:xfrm>
            <a:off x="136525" y="136525"/>
            <a:ext cx="8866188" cy="6581775"/>
          </a:xfrm>
          <a:prstGeom prst="rect">
            <a:avLst/>
          </a:prstGeom>
          <a:solidFill>
            <a:schemeClr val="bg1">
              <a:alpha val="50000"/>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9699" name="Rectangle 3"/>
          <p:cNvSpPr>
            <a:spLocks noGrp="1" noChangeArrowheads="1"/>
          </p:cNvSpPr>
          <p:nvPr>
            <p:ph type="title"/>
            <p:custDataLst>
              <p:tags r:id="rId13"/>
            </p:custDataLst>
          </p:nvPr>
        </p:nvSpPr>
        <p:spPr bwMode="auto">
          <a:xfrm>
            <a:off x="455613" y="274638"/>
            <a:ext cx="8226425" cy="1143000"/>
          </a:xfrm>
          <a:prstGeom prst="rect">
            <a:avLst/>
          </a:prstGeom>
          <a:noFill/>
          <a:ln>
            <a:noFill/>
          </a:ln>
          <a:effectLst/>
          <a:extLst>
            <a:ext uri="{909E8E84-426E-40DD-AFC4-6F175D3DCCD1}">
              <a14:hiddenFill xmlns:a14="http://schemas.microsoft.com/office/drawing/2010/main">
                <a:solidFill>
                  <a:srgbClr val="7AA1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p>
            <a:pPr lvl="0"/>
            <a:r>
              <a:rPr lang="en-US" smtClean="0"/>
              <a:t>Click to edit Master title style</a:t>
            </a:r>
          </a:p>
        </p:txBody>
      </p:sp>
      <p:sp>
        <p:nvSpPr>
          <p:cNvPr id="29700" name="Rectangle 4"/>
          <p:cNvSpPr>
            <a:spLocks noGrp="1" noChangeArrowheads="1"/>
          </p:cNvSpPr>
          <p:nvPr>
            <p:ph type="body" idx="1"/>
            <p:custDataLst>
              <p:tags r:id="rId14"/>
            </p:custDataLst>
          </p:nvPr>
        </p:nvSpPr>
        <p:spPr bwMode="auto">
          <a:xfrm>
            <a:off x="455613" y="1600200"/>
            <a:ext cx="8226425" cy="4525963"/>
          </a:xfrm>
          <a:prstGeom prst="rect">
            <a:avLst/>
          </a:prstGeom>
          <a:noFill/>
          <a:ln>
            <a:noFill/>
          </a:ln>
          <a:effectLst/>
          <a:extLst>
            <a:ext uri="{909E8E84-426E-40DD-AFC4-6F175D3DCCD1}">
              <a14:hiddenFill xmlns:a14="http://schemas.microsoft.com/office/drawing/2010/main">
                <a:solidFill>
                  <a:srgbClr val="7AA1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29701" name="Rectangle 5"/>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endParaRPr lang="en-US"/>
          </a:p>
        </p:txBody>
      </p:sp>
      <p:sp>
        <p:nvSpPr>
          <p:cNvPr id="29702" name="Rectangle 6"/>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endParaRPr lang="en-US"/>
          </a:p>
        </p:txBody>
      </p:sp>
      <p:sp>
        <p:nvSpPr>
          <p:cNvPr id="29703" name="Rectangle 7"/>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fld id="{305A810B-F9B7-4AD8-B38C-B9E129DE9D03}" type="slidenum">
              <a:rPr lang="en-US"/>
              <a:pPr/>
              <a:t>‹#›</a:t>
            </a:fld>
            <a:endParaRPr lang="en-US"/>
          </a:p>
        </p:txBody>
      </p:sp>
    </p:spTree>
  </p:cSld>
  <p:clrMap bg1="lt1" tx1="dk1" bg2="lt2" tx2="dk2" accent1="accent1" accent2="accent2" accent3="accent3" accent4="accent4" accent5="accent5" accent6="accent6" hlink="hlink" folHlink="folHlink"/>
  <p:sldLayoutIdLst>
    <p:sldLayoutId id="214748365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fontAlgn="base">
        <a:spcBef>
          <a:spcPct val="0"/>
        </a:spcBef>
        <a:spcAft>
          <a:spcPct val="0"/>
        </a:spcAft>
        <a:buClr>
          <a:schemeClr val="tx1"/>
        </a:buClr>
        <a:defRPr sz="3200">
          <a:solidFill>
            <a:schemeClr val="tx1"/>
          </a:solidFill>
          <a:latin typeface="+mj-lt"/>
          <a:ea typeface="+mj-ea"/>
          <a:cs typeface="+mj-cs"/>
        </a:defRPr>
      </a:lvl1pPr>
      <a:lvl2pPr algn="l" rtl="0" fontAlgn="base">
        <a:spcBef>
          <a:spcPct val="0"/>
        </a:spcBef>
        <a:spcAft>
          <a:spcPct val="0"/>
        </a:spcAft>
        <a:buClr>
          <a:schemeClr val="tx1"/>
        </a:buClr>
        <a:defRPr sz="3200">
          <a:solidFill>
            <a:schemeClr val="tx1"/>
          </a:solidFill>
          <a:latin typeface="Arial" pitchFamily="34" charset="0"/>
        </a:defRPr>
      </a:lvl2pPr>
      <a:lvl3pPr algn="l" rtl="0" fontAlgn="base">
        <a:spcBef>
          <a:spcPct val="0"/>
        </a:spcBef>
        <a:spcAft>
          <a:spcPct val="0"/>
        </a:spcAft>
        <a:buClr>
          <a:schemeClr val="tx1"/>
        </a:buClr>
        <a:defRPr sz="3200">
          <a:solidFill>
            <a:schemeClr val="tx1"/>
          </a:solidFill>
          <a:latin typeface="Arial" pitchFamily="34" charset="0"/>
        </a:defRPr>
      </a:lvl3pPr>
      <a:lvl4pPr algn="l" rtl="0" fontAlgn="base">
        <a:spcBef>
          <a:spcPct val="0"/>
        </a:spcBef>
        <a:spcAft>
          <a:spcPct val="0"/>
        </a:spcAft>
        <a:buClr>
          <a:schemeClr val="tx1"/>
        </a:buClr>
        <a:defRPr sz="3200">
          <a:solidFill>
            <a:schemeClr val="tx1"/>
          </a:solidFill>
          <a:latin typeface="Arial" pitchFamily="34" charset="0"/>
        </a:defRPr>
      </a:lvl4pPr>
      <a:lvl5pPr algn="l" rtl="0" fontAlgn="base">
        <a:spcBef>
          <a:spcPct val="0"/>
        </a:spcBef>
        <a:spcAft>
          <a:spcPct val="0"/>
        </a:spcAft>
        <a:buClr>
          <a:schemeClr val="tx1"/>
        </a:buClr>
        <a:defRPr sz="3200">
          <a:solidFill>
            <a:schemeClr val="tx1"/>
          </a:solidFill>
          <a:latin typeface="Arial" pitchFamily="34" charset="0"/>
        </a:defRPr>
      </a:lvl5pPr>
      <a:lvl6pPr marL="457200" algn="l" rtl="0" fontAlgn="base">
        <a:spcBef>
          <a:spcPct val="0"/>
        </a:spcBef>
        <a:spcAft>
          <a:spcPct val="0"/>
        </a:spcAft>
        <a:buClr>
          <a:schemeClr val="tx1"/>
        </a:buClr>
        <a:defRPr sz="3200">
          <a:solidFill>
            <a:schemeClr val="tx1"/>
          </a:solidFill>
          <a:latin typeface="Arial" pitchFamily="34" charset="0"/>
        </a:defRPr>
      </a:lvl6pPr>
      <a:lvl7pPr marL="914400" algn="l" rtl="0" fontAlgn="base">
        <a:spcBef>
          <a:spcPct val="0"/>
        </a:spcBef>
        <a:spcAft>
          <a:spcPct val="0"/>
        </a:spcAft>
        <a:buClr>
          <a:schemeClr val="tx1"/>
        </a:buClr>
        <a:defRPr sz="3200">
          <a:solidFill>
            <a:schemeClr val="tx1"/>
          </a:solidFill>
          <a:latin typeface="Arial" pitchFamily="34" charset="0"/>
        </a:defRPr>
      </a:lvl7pPr>
      <a:lvl8pPr marL="1371600" algn="l" rtl="0" fontAlgn="base">
        <a:spcBef>
          <a:spcPct val="0"/>
        </a:spcBef>
        <a:spcAft>
          <a:spcPct val="0"/>
        </a:spcAft>
        <a:buClr>
          <a:schemeClr val="tx1"/>
        </a:buClr>
        <a:defRPr sz="3200">
          <a:solidFill>
            <a:schemeClr val="tx1"/>
          </a:solidFill>
          <a:latin typeface="Arial" pitchFamily="34" charset="0"/>
        </a:defRPr>
      </a:lvl8pPr>
      <a:lvl9pPr marL="1828800" algn="l" rtl="0" fontAlgn="base">
        <a:spcBef>
          <a:spcPct val="0"/>
        </a:spcBef>
        <a:spcAft>
          <a:spcPct val="0"/>
        </a:spcAft>
        <a:buClr>
          <a:schemeClr val="tx1"/>
        </a:buClr>
        <a:defRPr sz="3200">
          <a:solidFill>
            <a:schemeClr val="tx1"/>
          </a:solidFill>
          <a:latin typeface="Arial" pitchFamily="34" charset="0"/>
        </a:defRPr>
      </a:lvl9pPr>
    </p:titleStyle>
    <p:bodyStyle>
      <a:lvl1pPr marL="342900" indent="-342900" algn="l" rtl="0" fontAlgn="base">
        <a:spcBef>
          <a:spcPct val="20000"/>
        </a:spcBef>
        <a:spcAft>
          <a:spcPct val="0"/>
        </a:spcAft>
        <a:buClr>
          <a:schemeClr val="tx1"/>
        </a:buClr>
        <a:buChar char="•"/>
        <a:defRPr sz="2400">
          <a:solidFill>
            <a:schemeClr val="tx1"/>
          </a:solidFill>
          <a:latin typeface="+mn-lt"/>
          <a:ea typeface="+mn-ea"/>
          <a:cs typeface="+mn-cs"/>
        </a:defRPr>
      </a:lvl1pPr>
      <a:lvl2pPr marL="742950" indent="-285750" algn="l" rtl="0" fontAlgn="base">
        <a:spcBef>
          <a:spcPct val="20000"/>
        </a:spcBef>
        <a:spcAft>
          <a:spcPct val="0"/>
        </a:spcAft>
        <a:buClr>
          <a:schemeClr val="tx1"/>
        </a:buClr>
        <a:buChar char="•"/>
        <a:defRPr sz="2400">
          <a:solidFill>
            <a:schemeClr val="tx1"/>
          </a:solidFill>
          <a:latin typeface="+mn-lt"/>
        </a:defRPr>
      </a:lvl2pPr>
      <a:lvl3pPr marL="1143000" indent="-228600" algn="l" rtl="0" fontAlgn="base">
        <a:spcBef>
          <a:spcPct val="20000"/>
        </a:spcBef>
        <a:spcAft>
          <a:spcPct val="0"/>
        </a:spcAft>
        <a:buClr>
          <a:schemeClr val="tx1"/>
        </a:buClr>
        <a:buChar char="•"/>
        <a:defRPr sz="2400">
          <a:solidFill>
            <a:schemeClr val="tx1"/>
          </a:solidFill>
          <a:latin typeface="+mn-lt"/>
        </a:defRPr>
      </a:lvl3pPr>
      <a:lvl4pPr marL="1600200" indent="-228600" algn="l" rtl="0" fontAlgn="base">
        <a:spcBef>
          <a:spcPct val="20000"/>
        </a:spcBef>
        <a:spcAft>
          <a:spcPct val="0"/>
        </a:spcAft>
        <a:buClr>
          <a:schemeClr val="tx1"/>
        </a:buClr>
        <a:buChar char="•"/>
        <a:defRPr sz="2400">
          <a:solidFill>
            <a:schemeClr val="tx1"/>
          </a:solidFill>
          <a:latin typeface="+mn-lt"/>
        </a:defRPr>
      </a:lvl4pPr>
      <a:lvl5pPr marL="2057400" indent="-228600" algn="l" rtl="0" fontAlgn="base">
        <a:spcBef>
          <a:spcPct val="20000"/>
        </a:spcBef>
        <a:spcAft>
          <a:spcPct val="0"/>
        </a:spcAft>
        <a:buClr>
          <a:schemeClr val="tx1"/>
        </a:buClr>
        <a:buChar char="•"/>
        <a:defRPr sz="2400">
          <a:solidFill>
            <a:schemeClr val="tx1"/>
          </a:solidFill>
          <a:latin typeface="+mn-lt"/>
        </a:defRPr>
      </a:lvl5pPr>
      <a:lvl6pPr marL="2514600" indent="-228600" algn="l" rtl="0" fontAlgn="base">
        <a:spcBef>
          <a:spcPct val="20000"/>
        </a:spcBef>
        <a:spcAft>
          <a:spcPct val="0"/>
        </a:spcAft>
        <a:buClr>
          <a:schemeClr val="tx1"/>
        </a:buClr>
        <a:buChar char="•"/>
        <a:defRPr sz="2400">
          <a:solidFill>
            <a:schemeClr val="tx1"/>
          </a:solidFill>
          <a:latin typeface="+mn-lt"/>
        </a:defRPr>
      </a:lvl6pPr>
      <a:lvl7pPr marL="2971800" indent="-228600" algn="l" rtl="0" fontAlgn="base">
        <a:spcBef>
          <a:spcPct val="20000"/>
        </a:spcBef>
        <a:spcAft>
          <a:spcPct val="0"/>
        </a:spcAft>
        <a:buClr>
          <a:schemeClr val="tx1"/>
        </a:buClr>
        <a:buChar char="•"/>
        <a:defRPr sz="2400">
          <a:solidFill>
            <a:schemeClr val="tx1"/>
          </a:solidFill>
          <a:latin typeface="+mn-lt"/>
        </a:defRPr>
      </a:lvl7pPr>
      <a:lvl8pPr marL="3429000" indent="-228600" algn="l" rtl="0" fontAlgn="base">
        <a:spcBef>
          <a:spcPct val="20000"/>
        </a:spcBef>
        <a:spcAft>
          <a:spcPct val="0"/>
        </a:spcAft>
        <a:buClr>
          <a:schemeClr val="tx1"/>
        </a:buClr>
        <a:buChar char="•"/>
        <a:defRPr sz="2400">
          <a:solidFill>
            <a:schemeClr val="tx1"/>
          </a:solidFill>
          <a:latin typeface="+mn-lt"/>
        </a:defRPr>
      </a:lvl8pPr>
      <a:lvl9pPr marL="3886200" indent="-228600" algn="l" rtl="0" fontAlgn="base">
        <a:spcBef>
          <a:spcPct val="20000"/>
        </a:spcBef>
        <a:spcAft>
          <a:spcPct val="0"/>
        </a:spcAft>
        <a:buClr>
          <a:schemeClr val="tx1"/>
        </a:buClr>
        <a:buChar char="•"/>
        <a:defRPr sz="24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ChangeArrowheads="1"/>
          </p:cNvSpPr>
          <p:nvPr>
            <p:ph type="ctrTitle"/>
          </p:nvPr>
        </p:nvSpPr>
        <p:spPr>
          <a:xfrm>
            <a:off x="1219200" y="1219200"/>
            <a:ext cx="6283325" cy="2381251"/>
          </a:xfrm>
        </p:spPr>
        <p:txBody>
          <a:bodyPr/>
          <a:lstStyle/>
          <a:p>
            <a:r>
              <a:rPr lang="en-US" sz="3600" b="1" dirty="0" smtClean="0"/>
              <a:t>CLIMATE CHANGE --Navajo </a:t>
            </a:r>
            <a:r>
              <a:rPr lang="en-US" sz="3600" b="1" dirty="0"/>
              <a:t>Nation Witnesses Changing </a:t>
            </a:r>
            <a:r>
              <a:rPr lang="en-US" sz="3600" b="1" dirty="0" smtClean="0"/>
              <a:t>Landscape --Growing </a:t>
            </a:r>
            <a:r>
              <a:rPr lang="en-US" sz="3600" b="1" dirty="0"/>
              <a:t>Sand Dunes</a:t>
            </a:r>
          </a:p>
        </p:txBody>
      </p:sp>
      <p:sp>
        <p:nvSpPr>
          <p:cNvPr id="52227" name="Rectangle 3"/>
          <p:cNvSpPr>
            <a:spLocks noGrp="1" noChangeArrowheads="1"/>
          </p:cNvSpPr>
          <p:nvPr>
            <p:ph type="subTitle" idx="1"/>
          </p:nvPr>
        </p:nvSpPr>
        <p:spPr/>
        <p:txBody>
          <a:bodyPr/>
          <a:lstStyle/>
          <a:p>
            <a:endParaRPr lang="en-US"/>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stretch>
            <a:fillRect/>
          </a:stretch>
        </p:blipFill>
        <p:spPr>
          <a:xfrm>
            <a:off x="0" y="0"/>
            <a:ext cx="9143999" cy="6858000"/>
          </a:xfrm>
          <a:prstGeom prst="rect">
            <a:avLst/>
          </a:prstGeom>
        </p:spPr>
      </p:pic>
    </p:spTree>
    <p:extLst>
      <p:ext uri="{BB962C8B-B14F-4D97-AF65-F5344CB8AC3E}">
        <p14:creationId xmlns:p14="http://schemas.microsoft.com/office/powerpoint/2010/main" val="14409430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stretch>
            <a:fillRect/>
          </a:stretch>
        </p:blipFill>
        <p:spPr>
          <a:xfrm>
            <a:off x="0" y="228249"/>
            <a:ext cx="9144000" cy="6629752"/>
          </a:xfrm>
          <a:prstGeom prst="rect">
            <a:avLst/>
          </a:prstGeom>
        </p:spPr>
      </p:pic>
    </p:spTree>
    <p:extLst>
      <p:ext uri="{BB962C8B-B14F-4D97-AF65-F5344CB8AC3E}">
        <p14:creationId xmlns:p14="http://schemas.microsoft.com/office/powerpoint/2010/main" val="320082417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stretch>
            <a:fillRect/>
          </a:stretch>
        </p:blipFill>
        <p:spPr>
          <a:xfrm>
            <a:off x="0" y="1"/>
            <a:ext cx="9144000" cy="6858000"/>
          </a:xfrm>
          <a:prstGeom prst="rect">
            <a:avLst/>
          </a:prstGeom>
        </p:spPr>
      </p:pic>
    </p:spTree>
    <p:extLst>
      <p:ext uri="{BB962C8B-B14F-4D97-AF65-F5344CB8AC3E}">
        <p14:creationId xmlns:p14="http://schemas.microsoft.com/office/powerpoint/2010/main" val="359677759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1" name="Rectangle 3"/>
          <p:cNvSpPr>
            <a:spLocks noGrp="1" noChangeArrowheads="1"/>
          </p:cNvSpPr>
          <p:nvPr>
            <p:ph type="body" idx="1"/>
          </p:nvPr>
        </p:nvSpPr>
        <p:spPr>
          <a:xfrm>
            <a:off x="76200" y="381000"/>
            <a:ext cx="8943975" cy="6172200"/>
          </a:xfrm>
        </p:spPr>
        <p:txBody>
          <a:bodyPr/>
          <a:lstStyle/>
          <a:p>
            <a:r>
              <a:rPr lang="en-US" dirty="0"/>
              <a:t>A U.S. Geological Survey researcher says she's worried about the Navajo because drought, combined with increasing temperatures, are making it harder for them to live in the harsh conditions</a:t>
            </a:r>
            <a:r>
              <a:rPr lang="en-US" dirty="0" smtClean="0"/>
              <a:t>.</a:t>
            </a:r>
          </a:p>
          <a:p>
            <a:r>
              <a:rPr lang="en-US" dirty="0"/>
              <a:t>DAVID GREENE, HOST</a:t>
            </a:r>
            <a:r>
              <a:rPr lang="en-US" dirty="0" smtClean="0"/>
              <a:t>: The </a:t>
            </a:r>
            <a:r>
              <a:rPr lang="en-US" dirty="0"/>
              <a:t>Navajo Nation is being buried in sand. </a:t>
            </a:r>
            <a:r>
              <a:rPr lang="en-US" b="1" dirty="0">
                <a:solidFill>
                  <a:srgbClr val="FF0000"/>
                </a:solidFill>
              </a:rPr>
              <a:t>A third of that land is now covered with sand dunes as a result of climate change</a:t>
            </a:r>
            <a:r>
              <a:rPr lang="en-US" dirty="0"/>
              <a:t>. Roads carouse for livestock; even entire homes have been enveloped, creating what President Obama calls climate change refugees. Laurel Morales from member station KJZZ brings us more</a:t>
            </a:r>
            <a:r>
              <a:rPr lang="en-US" dirty="0" smtClean="0"/>
              <a:t>.</a:t>
            </a:r>
            <a:endParaRPr lang="en-US" dirty="0"/>
          </a:p>
          <a:p>
            <a:r>
              <a:rPr lang="en-US" dirty="0"/>
              <a:t>LAUREL MORALES, BYLINE: Thirty-foot-tall sand dunes the color of flower pots flank the road to the now dry </a:t>
            </a:r>
            <a:r>
              <a:rPr lang="en-US" dirty="0" err="1"/>
              <a:t>Tolani</a:t>
            </a:r>
            <a:r>
              <a:rPr lang="en-US" dirty="0"/>
              <a:t> Lake in the Navajo Nation. At one time, streams flooded the road. Today, it's sand. The community frequently bulldozes the dunes, but they creep back as much as 40 feet a year.</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stretch>
            <a:fillRect/>
          </a:stretch>
        </p:blipFill>
        <p:spPr>
          <a:xfrm>
            <a:off x="2409772" y="0"/>
            <a:ext cx="4944138" cy="6858000"/>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9" name="Rectangle 3"/>
          <p:cNvSpPr>
            <a:spLocks noGrp="1" noChangeArrowheads="1"/>
          </p:cNvSpPr>
          <p:nvPr>
            <p:ph type="body" idx="1"/>
          </p:nvPr>
        </p:nvSpPr>
        <p:spPr>
          <a:xfrm>
            <a:off x="455613" y="304800"/>
            <a:ext cx="8226425" cy="6400800"/>
          </a:xfrm>
        </p:spPr>
        <p:txBody>
          <a:bodyPr/>
          <a:lstStyle/>
          <a:p>
            <a:r>
              <a:rPr lang="en-US" dirty="0"/>
              <a:t>MARGARET HIZA REDSTEER: It's a losing battle, unfortunately.</a:t>
            </a:r>
          </a:p>
          <a:p>
            <a:r>
              <a:rPr lang="en-US" dirty="0" smtClean="0"/>
              <a:t>MORALES</a:t>
            </a:r>
            <a:r>
              <a:rPr lang="en-US" dirty="0"/>
              <a:t>: Margaret </a:t>
            </a:r>
            <a:r>
              <a:rPr lang="en-US" dirty="0" err="1"/>
              <a:t>Hiza</a:t>
            </a:r>
            <a:r>
              <a:rPr lang="en-US" dirty="0"/>
              <a:t> </a:t>
            </a:r>
            <a:r>
              <a:rPr lang="en-US" dirty="0" err="1"/>
              <a:t>Redsteer</a:t>
            </a:r>
            <a:r>
              <a:rPr lang="en-US" dirty="0"/>
              <a:t> points to a dune blowing toward someone's home.</a:t>
            </a:r>
          </a:p>
          <a:p>
            <a:r>
              <a:rPr lang="en-US" dirty="0" smtClean="0"/>
              <a:t>REDSTEER</a:t>
            </a:r>
            <a:r>
              <a:rPr lang="en-US" dirty="0"/>
              <a:t>: They have to plow the road quite frequently to keep the road open so they can get in and out to their house.</a:t>
            </a:r>
          </a:p>
          <a:p>
            <a:r>
              <a:rPr lang="en-US" dirty="0" smtClean="0"/>
              <a:t>MORALES</a:t>
            </a:r>
            <a:r>
              <a:rPr lang="en-US" dirty="0"/>
              <a:t>: </a:t>
            </a:r>
            <a:r>
              <a:rPr lang="en-US" dirty="0" err="1"/>
              <a:t>Hiza</a:t>
            </a:r>
            <a:r>
              <a:rPr lang="en-US" dirty="0"/>
              <a:t> </a:t>
            </a:r>
            <a:r>
              <a:rPr lang="en-US" dirty="0" err="1"/>
              <a:t>Redsteer</a:t>
            </a:r>
            <a:r>
              <a:rPr lang="en-US" dirty="0"/>
              <a:t> is a research scientist for the U.S. Geological Survey. She's been studying Navajo sand dunes for 15 years.</a:t>
            </a:r>
          </a:p>
          <a:p>
            <a:r>
              <a:rPr lang="en-US" dirty="0" smtClean="0"/>
              <a:t>REDSTEER</a:t>
            </a:r>
            <a:r>
              <a:rPr lang="en-US" dirty="0"/>
              <a:t>: I'm really worried about Navajo people and concerned for their welfare</a:t>
            </a:r>
            <a:r>
              <a:rPr lang="en-US" dirty="0" smtClean="0"/>
              <a:t>.</a:t>
            </a:r>
            <a:endParaRPr lang="en-US" dirty="0"/>
          </a:p>
          <a:p>
            <a:r>
              <a:rPr lang="en-US" dirty="0"/>
              <a:t>MORALES: </a:t>
            </a:r>
            <a:r>
              <a:rPr lang="en-US" dirty="0" err="1"/>
              <a:t>Hiza</a:t>
            </a:r>
            <a:r>
              <a:rPr lang="en-US" dirty="0"/>
              <a:t> </a:t>
            </a:r>
            <a:r>
              <a:rPr lang="en-US" dirty="0" err="1"/>
              <a:t>Redsteer</a:t>
            </a:r>
            <a:r>
              <a:rPr lang="en-US" dirty="0"/>
              <a:t> says the current drought, combined with increasing temperatures are making it harder and harder to live in these harsh conditions. On this clear spring morning, the sun is already blazing hot.</a:t>
            </a:r>
          </a:p>
          <a:p>
            <a:endParaRPr lang="en-US"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stretch>
            <a:fillRect/>
          </a:stretch>
        </p:blipFill>
        <p:spPr>
          <a:xfrm>
            <a:off x="0" y="-14110"/>
            <a:ext cx="9144000" cy="6858000"/>
          </a:xfrm>
          <a:prstGeom prst="rect">
            <a:avLst/>
          </a:prstGeom>
        </p:spPr>
      </p:pic>
    </p:spTree>
    <p:extLst>
      <p:ext uri="{BB962C8B-B14F-4D97-AF65-F5344CB8AC3E}">
        <p14:creationId xmlns:p14="http://schemas.microsoft.com/office/powerpoint/2010/main" val="190482359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6200" y="0"/>
            <a:ext cx="9067799" cy="6858000"/>
          </a:xfrm>
        </p:spPr>
        <p:txBody>
          <a:bodyPr/>
          <a:lstStyle/>
          <a:p>
            <a:pPr marL="0" indent="0">
              <a:buNone/>
            </a:pPr>
            <a:r>
              <a:rPr lang="en-US" sz="2000" dirty="0" err="1"/>
              <a:t>Hiza</a:t>
            </a:r>
            <a:r>
              <a:rPr lang="en-US" sz="2000" dirty="0"/>
              <a:t> </a:t>
            </a:r>
            <a:r>
              <a:rPr lang="en-US" sz="2000" dirty="0" err="1"/>
              <a:t>Redsteer</a:t>
            </a:r>
            <a:r>
              <a:rPr lang="en-US" sz="2000" dirty="0"/>
              <a:t> says the Navajo are not simply victims of something happening hundreds of miles away. Many Navajos work at the largest coal-fired power plant in the West on the reservation itself. The EPA says such power plants are responsible for almost 30 percent of the country's carbon dioxide emissions, which contribute to climate change. When you add up sand, the heat, water scarcity and dust storms you can see from space, you start to hear terms like uninhabitable. That's the word </a:t>
            </a:r>
            <a:r>
              <a:rPr lang="en-US" sz="2000" dirty="0" err="1"/>
              <a:t>Carletta</a:t>
            </a:r>
            <a:r>
              <a:rPr lang="en-US" sz="2000" dirty="0"/>
              <a:t> Chief uses to describe parts of the Navajo Nation. She's a member of the tribe and an assistant professor at the University of Arizona.</a:t>
            </a:r>
          </a:p>
          <a:p>
            <a:pPr marL="0" indent="0">
              <a:buNone/>
            </a:pPr>
            <a:r>
              <a:rPr lang="en-US" sz="2000" dirty="0" smtClean="0"/>
              <a:t>CARLETTA </a:t>
            </a:r>
            <a:r>
              <a:rPr lang="en-US" sz="2000" dirty="0"/>
              <a:t>CHIEF: People live in these homes, and they have to either continually shovel the sand dunes back every time, or I've seen in some cases, like in </a:t>
            </a:r>
            <a:r>
              <a:rPr lang="en-US" sz="2000" dirty="0" err="1"/>
              <a:t>Kayenta</a:t>
            </a:r>
            <a:r>
              <a:rPr lang="en-US" sz="2000" dirty="0"/>
              <a:t>, where they've built barriers.</a:t>
            </a:r>
          </a:p>
          <a:p>
            <a:pPr marL="0" indent="0">
              <a:buNone/>
            </a:pPr>
            <a:r>
              <a:rPr lang="en-US" sz="2000" dirty="0" smtClean="0"/>
              <a:t>MORALES</a:t>
            </a:r>
            <a:r>
              <a:rPr lang="en-US" sz="2000" dirty="0"/>
              <a:t>: For the Navajo, the land where you are born is sacred. </a:t>
            </a:r>
            <a:r>
              <a:rPr lang="en-US" sz="2000" dirty="0" smtClean="0"/>
              <a:t>Long </a:t>
            </a:r>
            <a:r>
              <a:rPr lang="en-US" sz="2000" dirty="0"/>
              <a:t>ago, the federal government allotted each family a parcel, a permanent homeland</a:t>
            </a:r>
            <a:r>
              <a:rPr lang="en-US" sz="2000" dirty="0" smtClean="0"/>
              <a:t>.</a:t>
            </a:r>
          </a:p>
          <a:p>
            <a:pPr marL="0" indent="0">
              <a:buNone/>
            </a:pPr>
            <a:r>
              <a:rPr lang="en-US" sz="2000" dirty="0"/>
              <a:t>CHIEF: And even to move from one community to the next is nearly impossible because your ancestral land is where your family has lived for many, many years.</a:t>
            </a:r>
          </a:p>
          <a:p>
            <a:pPr marL="0" indent="0">
              <a:buNone/>
            </a:pPr>
            <a:r>
              <a:rPr lang="en-US" sz="2000" dirty="0"/>
              <a:t>MORALES: Traditional Navajo people subsist off the land. </a:t>
            </a:r>
            <a:r>
              <a:rPr lang="en-US" sz="2000" dirty="0" err="1" smtClean="0"/>
              <a:t>Redsteer</a:t>
            </a:r>
            <a:r>
              <a:rPr lang="en-US" sz="2000" dirty="0" smtClean="0"/>
              <a:t> </a:t>
            </a:r>
            <a:r>
              <a:rPr lang="en-US" sz="2000" dirty="0"/>
              <a:t>says many overgraze their livestock and that's left the land barren. Without plants to hold the land in place, the sand dunes become mobile. One invasive plant has made matters worse </a:t>
            </a:r>
            <a:r>
              <a:rPr lang="en-US" sz="2000" dirty="0" smtClean="0"/>
              <a:t>– tumbleweed, a </a:t>
            </a:r>
            <a:r>
              <a:rPr lang="en-US" sz="2000" dirty="0"/>
              <a:t>scourge of the Navajo landscape.</a:t>
            </a:r>
          </a:p>
          <a:p>
            <a:endParaRPr lang="en-US" sz="2000" dirty="0"/>
          </a:p>
        </p:txBody>
      </p:sp>
    </p:spTree>
    <p:extLst>
      <p:ext uri="{BB962C8B-B14F-4D97-AF65-F5344CB8AC3E}">
        <p14:creationId xmlns:p14="http://schemas.microsoft.com/office/powerpoint/2010/main" val="407001363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stretch>
            <a:fillRect/>
          </a:stretch>
        </p:blipFill>
        <p:spPr>
          <a:xfrm>
            <a:off x="0" y="1"/>
            <a:ext cx="9144000" cy="6858000"/>
          </a:xfrm>
          <a:prstGeom prst="rect">
            <a:avLst/>
          </a:prstGeom>
        </p:spPr>
      </p:pic>
    </p:spTree>
    <p:extLst>
      <p:ext uri="{BB962C8B-B14F-4D97-AF65-F5344CB8AC3E}">
        <p14:creationId xmlns:p14="http://schemas.microsoft.com/office/powerpoint/2010/main" val="388743145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685800"/>
            <a:ext cx="8302625" cy="5516563"/>
          </a:xfrm>
        </p:spPr>
        <p:txBody>
          <a:bodyPr/>
          <a:lstStyle/>
          <a:p>
            <a:r>
              <a:rPr lang="en-US" dirty="0"/>
              <a:t>REDSTEER: We have these new sprouts of tumbleweed coming up.</a:t>
            </a:r>
          </a:p>
          <a:p>
            <a:r>
              <a:rPr lang="en-US" dirty="0" smtClean="0"/>
              <a:t>MORALES</a:t>
            </a:r>
            <a:r>
              <a:rPr lang="en-US" dirty="0"/>
              <a:t>: </a:t>
            </a:r>
            <a:r>
              <a:rPr lang="en-US" dirty="0" err="1"/>
              <a:t>Hiza</a:t>
            </a:r>
            <a:r>
              <a:rPr lang="en-US" dirty="0"/>
              <a:t> </a:t>
            </a:r>
            <a:r>
              <a:rPr lang="en-US" dirty="0" err="1"/>
              <a:t>Redsteer</a:t>
            </a:r>
            <a:r>
              <a:rPr lang="en-US" dirty="0"/>
              <a:t> plucks a baby tumbleweed out of the sandy ground. She says the tumbleweed, or </a:t>
            </a:r>
            <a:r>
              <a:rPr lang="en-US" dirty="0" err="1"/>
              <a:t>salsola</a:t>
            </a:r>
            <a:r>
              <a:rPr lang="en-US" dirty="0"/>
              <a:t>, chokes out native plants that hold the sand dunes in place.</a:t>
            </a:r>
          </a:p>
          <a:p>
            <a:r>
              <a:rPr lang="en-US" dirty="0" smtClean="0"/>
              <a:t>REDSTEER</a:t>
            </a:r>
            <a:r>
              <a:rPr lang="en-US" dirty="0"/>
              <a:t>: It's very effective at drawing moisture out of the ground, much more effective than the native plant species. So during a drought, the </a:t>
            </a:r>
            <a:r>
              <a:rPr lang="en-US" dirty="0" err="1"/>
              <a:t>salsola</a:t>
            </a:r>
            <a:r>
              <a:rPr lang="en-US" dirty="0"/>
              <a:t> will get the upper hand simply because it's more efficient at drawing moisture out of the soil.</a:t>
            </a:r>
          </a:p>
          <a:p>
            <a:r>
              <a:rPr lang="en-US" dirty="0" smtClean="0"/>
              <a:t>MORALES</a:t>
            </a:r>
            <a:r>
              <a:rPr lang="en-US" dirty="0"/>
              <a:t>: Then when the wind blows, the tumbleweed detaches, tumbles and spreads its many seeds. For NPR News, I'm Laurel Morales in Flagstaff.</a:t>
            </a:r>
          </a:p>
        </p:txBody>
      </p:sp>
    </p:spTree>
    <p:extLst>
      <p:ext uri="{BB962C8B-B14F-4D97-AF65-F5344CB8AC3E}">
        <p14:creationId xmlns:p14="http://schemas.microsoft.com/office/powerpoint/2010/main" val="331954016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Tumbleweeds </a:t>
            </a:r>
            <a:endParaRPr lang="en-US" dirty="0"/>
          </a:p>
        </p:txBody>
      </p:sp>
      <p:pic>
        <p:nvPicPr>
          <p:cNvPr id="4" name="Content Placeholder 3"/>
          <p:cNvPicPr>
            <a:picLocks noGrp="1" noChangeAspect="1"/>
          </p:cNvPicPr>
          <p:nvPr>
            <p:ph idx="1"/>
          </p:nvPr>
        </p:nvPicPr>
        <p:blipFill rotWithShape="1">
          <a:blip r:embed="rId2"/>
          <a:srcRect t="12894" b="13774"/>
          <a:stretch/>
        </p:blipFill>
        <p:spPr>
          <a:xfrm>
            <a:off x="22578" y="1524000"/>
            <a:ext cx="9141178" cy="5027650"/>
          </a:xfrm>
          <a:prstGeom prst="rect">
            <a:avLst/>
          </a:prstGeom>
        </p:spPr>
      </p:pic>
    </p:spTree>
    <p:extLst>
      <p:ext uri="{BB962C8B-B14F-4D97-AF65-F5344CB8AC3E}">
        <p14:creationId xmlns:p14="http://schemas.microsoft.com/office/powerpoint/2010/main" val="3495244304"/>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RNRSTYLE" val="Indezine_SM_Title"/>
</p:tagLst>
</file>

<file path=ppt/tags/tag2.xml><?xml version="1.0" encoding="utf-8"?>
<p:tagLst xmlns:a="http://schemas.openxmlformats.org/drawingml/2006/main" xmlns:r="http://schemas.openxmlformats.org/officeDocument/2006/relationships" xmlns:p="http://schemas.openxmlformats.org/presentationml/2006/main">
  <p:tag name="RNRSTYLE" val="Indezine_SM_Text"/>
</p:tagLst>
</file>

<file path=ppt/tags/tag3.xml><?xml version="1.0" encoding="utf-8"?>
<p:tagLst xmlns:a="http://schemas.openxmlformats.org/drawingml/2006/main" xmlns:r="http://schemas.openxmlformats.org/officeDocument/2006/relationships" xmlns:p="http://schemas.openxmlformats.org/presentationml/2006/main">
  <p:tag name="RNRSTYLE" val="Indezine_TM_Title"/>
</p:tagLst>
</file>

<file path=ppt/tags/tag4.xml><?xml version="1.0" encoding="utf-8"?>
<p:tagLst xmlns:a="http://schemas.openxmlformats.org/drawingml/2006/main" xmlns:r="http://schemas.openxmlformats.org/officeDocument/2006/relationships" xmlns:p="http://schemas.openxmlformats.org/presentationml/2006/main">
  <p:tag name="RNRSTYLE" val="Indezine_TM_Text"/>
</p:tagLst>
</file>

<file path=ppt/tags/tag5.xml><?xml version="1.0" encoding="utf-8"?>
<p:tagLst xmlns:a="http://schemas.openxmlformats.org/drawingml/2006/main" xmlns:r="http://schemas.openxmlformats.org/officeDocument/2006/relationships" xmlns:p="http://schemas.openxmlformats.org/presentationml/2006/main">
  <p:tag name="RNRSTYLE" val="Indezine_SM2_Title"/>
</p:tagLst>
</file>

<file path=ppt/tags/tag6.xml><?xml version="1.0" encoding="utf-8"?>
<p:tagLst xmlns:a="http://schemas.openxmlformats.org/drawingml/2006/main" xmlns:r="http://schemas.openxmlformats.org/officeDocument/2006/relationships" xmlns:p="http://schemas.openxmlformats.org/presentationml/2006/main">
  <p:tag name="RNRSTYLE" val="Indezine_SM2_Text"/>
</p:tagLst>
</file>

<file path=ppt/tags/tag7.xml><?xml version="1.0" encoding="utf-8"?>
<p:tagLst xmlns:a="http://schemas.openxmlformats.org/drawingml/2006/main" xmlns:r="http://schemas.openxmlformats.org/officeDocument/2006/relationships" xmlns:p="http://schemas.openxmlformats.org/presentationml/2006/main">
  <p:tag name="RNRSTYLE" val="Indezine_TM2_Title"/>
</p:tagLst>
</file>

<file path=ppt/tags/tag8.xml><?xml version="1.0" encoding="utf-8"?>
<p:tagLst xmlns:a="http://schemas.openxmlformats.org/drawingml/2006/main" xmlns:r="http://schemas.openxmlformats.org/officeDocument/2006/relationships" xmlns:p="http://schemas.openxmlformats.org/presentationml/2006/main">
  <p:tag name="RNRSTYLE" val="Indezine_TM2_Text"/>
</p:tagLst>
</file>

<file path=ppt/theme/theme1.xml><?xml version="1.0" encoding="utf-8"?>
<a:theme xmlns:a="http://schemas.openxmlformats.org/drawingml/2006/main" name="ind_0536_slide">
  <a:themeElements>
    <a:clrScheme name="Office Theme 2">
      <a:dk1>
        <a:srgbClr val="000000"/>
      </a:dk1>
      <a:lt1>
        <a:srgbClr val="CC9966"/>
      </a:lt1>
      <a:dk2>
        <a:srgbClr val="000000"/>
      </a:dk2>
      <a:lt2>
        <a:srgbClr val="666666"/>
      </a:lt2>
      <a:accent1>
        <a:srgbClr val="664E14"/>
      </a:accent1>
      <a:accent2>
        <a:srgbClr val="803826"/>
      </a:accent2>
      <a:accent3>
        <a:srgbClr val="E2CAB8"/>
      </a:accent3>
      <a:accent4>
        <a:srgbClr val="000000"/>
      </a:accent4>
      <a:accent5>
        <a:srgbClr val="B8B2AA"/>
      </a:accent5>
      <a:accent6>
        <a:srgbClr val="733221"/>
      </a:accent6>
      <a:hlink>
        <a:srgbClr val="464C0F"/>
      </a:hlink>
      <a:folHlink>
        <a:srgbClr val="663D14"/>
      </a:folHlink>
    </a:clrScheme>
    <a:fontScheme name="Office Them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Office Theme 1">
        <a:dk1>
          <a:srgbClr val="000000"/>
        </a:dk1>
        <a:lt1>
          <a:srgbClr val="CC9966"/>
        </a:lt1>
        <a:dk2>
          <a:srgbClr val="000000"/>
        </a:dk2>
        <a:lt2>
          <a:srgbClr val="666666"/>
        </a:lt2>
        <a:accent1>
          <a:srgbClr val="AD5803"/>
        </a:accent1>
        <a:accent2>
          <a:srgbClr val="704C28"/>
        </a:accent2>
        <a:accent3>
          <a:srgbClr val="E2CAB8"/>
        </a:accent3>
        <a:accent4>
          <a:srgbClr val="000000"/>
        </a:accent4>
        <a:accent5>
          <a:srgbClr val="D3B4AA"/>
        </a:accent5>
        <a:accent6>
          <a:srgbClr val="654423"/>
        </a:accent6>
        <a:hlink>
          <a:srgbClr val="512900"/>
        </a:hlink>
        <a:folHlink>
          <a:srgbClr val="70390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CC9966"/>
        </a:lt1>
        <a:dk2>
          <a:srgbClr val="000000"/>
        </a:dk2>
        <a:lt2>
          <a:srgbClr val="666666"/>
        </a:lt2>
        <a:accent1>
          <a:srgbClr val="664E14"/>
        </a:accent1>
        <a:accent2>
          <a:srgbClr val="803826"/>
        </a:accent2>
        <a:accent3>
          <a:srgbClr val="E2CAB8"/>
        </a:accent3>
        <a:accent4>
          <a:srgbClr val="000000"/>
        </a:accent4>
        <a:accent5>
          <a:srgbClr val="B8B2AA"/>
        </a:accent5>
        <a:accent6>
          <a:srgbClr val="733221"/>
        </a:accent6>
        <a:hlink>
          <a:srgbClr val="464C0F"/>
        </a:hlink>
        <a:folHlink>
          <a:srgbClr val="663D14"/>
        </a:folHlink>
      </a:clrScheme>
      <a:clrMap bg1="lt1" tx1="dk1" bg2="lt2" tx2="dk2" accent1="accent1" accent2="accent2" accent3="accent3" accent4="accent4" accent5="accent5" accent6="accent6" hlink="hlink" folHlink="folHlink"/>
    </a:extraClrScheme>
    <a:extraClrScheme>
      <a:clrScheme name="Office Theme 3">
        <a:dk1>
          <a:srgbClr val="000000"/>
        </a:dk1>
        <a:lt1>
          <a:srgbClr val="CC9966"/>
        </a:lt1>
        <a:dk2>
          <a:srgbClr val="000000"/>
        </a:dk2>
        <a:lt2>
          <a:srgbClr val="666666"/>
        </a:lt2>
        <a:accent1>
          <a:srgbClr val="13402E"/>
        </a:accent1>
        <a:accent2>
          <a:srgbClr val="662933"/>
        </a:accent2>
        <a:accent3>
          <a:srgbClr val="E2CAB8"/>
        </a:accent3>
        <a:accent4>
          <a:srgbClr val="000000"/>
        </a:accent4>
        <a:accent5>
          <a:srgbClr val="AAAFAD"/>
        </a:accent5>
        <a:accent6>
          <a:srgbClr val="5C242D"/>
        </a:accent6>
        <a:hlink>
          <a:srgbClr val="2D3259"/>
        </a:hlink>
        <a:folHlink>
          <a:srgbClr val="663D14"/>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CC9966"/>
        </a:lt1>
        <a:dk2>
          <a:srgbClr val="000000"/>
        </a:dk2>
        <a:lt2>
          <a:srgbClr val="666666"/>
        </a:lt2>
        <a:accent1>
          <a:srgbClr val="663D14"/>
        </a:accent1>
        <a:accent2>
          <a:srgbClr val="464C0F"/>
        </a:accent2>
        <a:accent3>
          <a:srgbClr val="E2CAB8"/>
        </a:accent3>
        <a:accent4>
          <a:srgbClr val="000000"/>
        </a:accent4>
        <a:accent5>
          <a:srgbClr val="B8AFAA"/>
        </a:accent5>
        <a:accent6>
          <a:srgbClr val="3F440C"/>
        </a:accent6>
        <a:hlink>
          <a:srgbClr val="592855"/>
        </a:hlink>
        <a:folHlink>
          <a:srgbClr val="1F394C"/>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CCCCCC"/>
        </a:lt2>
        <a:accent1>
          <a:srgbClr val="AD5803"/>
        </a:accent1>
        <a:accent2>
          <a:srgbClr val="704C28"/>
        </a:accent2>
        <a:accent3>
          <a:srgbClr val="FFFFFF"/>
        </a:accent3>
        <a:accent4>
          <a:srgbClr val="000000"/>
        </a:accent4>
        <a:accent5>
          <a:srgbClr val="D3B4AA"/>
        </a:accent5>
        <a:accent6>
          <a:srgbClr val="654423"/>
        </a:accent6>
        <a:hlink>
          <a:srgbClr val="512900"/>
        </a:hlink>
        <a:folHlink>
          <a:srgbClr val="703902"/>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CCCCCC"/>
        </a:lt2>
        <a:accent1>
          <a:srgbClr val="664E14"/>
        </a:accent1>
        <a:accent2>
          <a:srgbClr val="803826"/>
        </a:accent2>
        <a:accent3>
          <a:srgbClr val="FFFFFF"/>
        </a:accent3>
        <a:accent4>
          <a:srgbClr val="000000"/>
        </a:accent4>
        <a:accent5>
          <a:srgbClr val="B8B2AA"/>
        </a:accent5>
        <a:accent6>
          <a:srgbClr val="733221"/>
        </a:accent6>
        <a:hlink>
          <a:srgbClr val="464C0F"/>
        </a:hlink>
        <a:folHlink>
          <a:srgbClr val="663D14"/>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CCCCCC"/>
        </a:lt2>
        <a:accent1>
          <a:srgbClr val="13402E"/>
        </a:accent1>
        <a:accent2>
          <a:srgbClr val="662933"/>
        </a:accent2>
        <a:accent3>
          <a:srgbClr val="FFFFFF"/>
        </a:accent3>
        <a:accent4>
          <a:srgbClr val="000000"/>
        </a:accent4>
        <a:accent5>
          <a:srgbClr val="AAAFAD"/>
        </a:accent5>
        <a:accent6>
          <a:srgbClr val="5C242D"/>
        </a:accent6>
        <a:hlink>
          <a:srgbClr val="2D3259"/>
        </a:hlink>
        <a:folHlink>
          <a:srgbClr val="663D14"/>
        </a:folHlink>
      </a:clrScheme>
      <a:clrMap bg1="lt1" tx1="dk1" bg2="lt2" tx2="dk2" accent1="accent1" accent2="accent2" accent3="accent3" accent4="accent4" accent5="accent5" accent6="accent6" hlink="hlink" folHlink="folHlink"/>
    </a:extraClrScheme>
    <a:extraClrScheme>
      <a:clrScheme name="Office Theme 8">
        <a:dk1>
          <a:srgbClr val="000000"/>
        </a:dk1>
        <a:lt1>
          <a:srgbClr val="FFFFFF"/>
        </a:lt1>
        <a:dk2>
          <a:srgbClr val="000000"/>
        </a:dk2>
        <a:lt2>
          <a:srgbClr val="CCCCCC"/>
        </a:lt2>
        <a:accent1>
          <a:srgbClr val="663D14"/>
        </a:accent1>
        <a:accent2>
          <a:srgbClr val="464C0F"/>
        </a:accent2>
        <a:accent3>
          <a:srgbClr val="FFFFFF"/>
        </a:accent3>
        <a:accent4>
          <a:srgbClr val="000000"/>
        </a:accent4>
        <a:accent5>
          <a:srgbClr val="B8AFAA"/>
        </a:accent5>
        <a:accent6>
          <a:srgbClr val="3F440C"/>
        </a:accent6>
        <a:hlink>
          <a:srgbClr val="592855"/>
        </a:hlink>
        <a:folHlink>
          <a:srgbClr val="1F394C"/>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Default Design">
  <a:themeElements>
    <a:clrScheme name="1_Default Design 2">
      <a:dk1>
        <a:srgbClr val="000000"/>
      </a:dk1>
      <a:lt1>
        <a:srgbClr val="CC9966"/>
      </a:lt1>
      <a:dk2>
        <a:srgbClr val="000000"/>
      </a:dk2>
      <a:lt2>
        <a:srgbClr val="666666"/>
      </a:lt2>
      <a:accent1>
        <a:srgbClr val="664E14"/>
      </a:accent1>
      <a:accent2>
        <a:srgbClr val="803826"/>
      </a:accent2>
      <a:accent3>
        <a:srgbClr val="E2CAB8"/>
      </a:accent3>
      <a:accent4>
        <a:srgbClr val="000000"/>
      </a:accent4>
      <a:accent5>
        <a:srgbClr val="B8B2AA"/>
      </a:accent5>
      <a:accent6>
        <a:srgbClr val="733221"/>
      </a:accent6>
      <a:hlink>
        <a:srgbClr val="464C0F"/>
      </a:hlink>
      <a:folHlink>
        <a:srgbClr val="663D14"/>
      </a:folHlink>
    </a:clrScheme>
    <a:fontScheme name="1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Default Design 1">
        <a:dk1>
          <a:srgbClr val="000000"/>
        </a:dk1>
        <a:lt1>
          <a:srgbClr val="CC9966"/>
        </a:lt1>
        <a:dk2>
          <a:srgbClr val="000000"/>
        </a:dk2>
        <a:lt2>
          <a:srgbClr val="666666"/>
        </a:lt2>
        <a:accent1>
          <a:srgbClr val="AD5803"/>
        </a:accent1>
        <a:accent2>
          <a:srgbClr val="704C28"/>
        </a:accent2>
        <a:accent3>
          <a:srgbClr val="E2CAB8"/>
        </a:accent3>
        <a:accent4>
          <a:srgbClr val="000000"/>
        </a:accent4>
        <a:accent5>
          <a:srgbClr val="D3B4AA"/>
        </a:accent5>
        <a:accent6>
          <a:srgbClr val="654423"/>
        </a:accent6>
        <a:hlink>
          <a:srgbClr val="512900"/>
        </a:hlink>
        <a:folHlink>
          <a:srgbClr val="703902"/>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CC9966"/>
        </a:lt1>
        <a:dk2>
          <a:srgbClr val="000000"/>
        </a:dk2>
        <a:lt2>
          <a:srgbClr val="666666"/>
        </a:lt2>
        <a:accent1>
          <a:srgbClr val="664E14"/>
        </a:accent1>
        <a:accent2>
          <a:srgbClr val="803826"/>
        </a:accent2>
        <a:accent3>
          <a:srgbClr val="E2CAB8"/>
        </a:accent3>
        <a:accent4>
          <a:srgbClr val="000000"/>
        </a:accent4>
        <a:accent5>
          <a:srgbClr val="B8B2AA"/>
        </a:accent5>
        <a:accent6>
          <a:srgbClr val="733221"/>
        </a:accent6>
        <a:hlink>
          <a:srgbClr val="464C0F"/>
        </a:hlink>
        <a:folHlink>
          <a:srgbClr val="663D14"/>
        </a:folHlink>
      </a:clrScheme>
      <a:clrMap bg1="lt1" tx1="dk1" bg2="lt2" tx2="dk2" accent1="accent1" accent2="accent2" accent3="accent3" accent4="accent4" accent5="accent5" accent6="accent6" hlink="hlink" folHlink="folHlink"/>
    </a:extraClrScheme>
    <a:extraClrScheme>
      <a:clrScheme name="1_Default Design 3">
        <a:dk1>
          <a:srgbClr val="000000"/>
        </a:dk1>
        <a:lt1>
          <a:srgbClr val="CC9966"/>
        </a:lt1>
        <a:dk2>
          <a:srgbClr val="000000"/>
        </a:dk2>
        <a:lt2>
          <a:srgbClr val="666666"/>
        </a:lt2>
        <a:accent1>
          <a:srgbClr val="13402E"/>
        </a:accent1>
        <a:accent2>
          <a:srgbClr val="662933"/>
        </a:accent2>
        <a:accent3>
          <a:srgbClr val="E2CAB8"/>
        </a:accent3>
        <a:accent4>
          <a:srgbClr val="000000"/>
        </a:accent4>
        <a:accent5>
          <a:srgbClr val="AAAFAD"/>
        </a:accent5>
        <a:accent6>
          <a:srgbClr val="5C242D"/>
        </a:accent6>
        <a:hlink>
          <a:srgbClr val="2D3259"/>
        </a:hlink>
        <a:folHlink>
          <a:srgbClr val="663D14"/>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CC9966"/>
        </a:lt1>
        <a:dk2>
          <a:srgbClr val="000000"/>
        </a:dk2>
        <a:lt2>
          <a:srgbClr val="666666"/>
        </a:lt2>
        <a:accent1>
          <a:srgbClr val="663D14"/>
        </a:accent1>
        <a:accent2>
          <a:srgbClr val="464C0F"/>
        </a:accent2>
        <a:accent3>
          <a:srgbClr val="E2CAB8"/>
        </a:accent3>
        <a:accent4>
          <a:srgbClr val="000000"/>
        </a:accent4>
        <a:accent5>
          <a:srgbClr val="B8AFAA"/>
        </a:accent5>
        <a:accent6>
          <a:srgbClr val="3F440C"/>
        </a:accent6>
        <a:hlink>
          <a:srgbClr val="592855"/>
        </a:hlink>
        <a:folHlink>
          <a:srgbClr val="1F394C"/>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FF"/>
        </a:lt1>
        <a:dk2>
          <a:srgbClr val="000000"/>
        </a:dk2>
        <a:lt2>
          <a:srgbClr val="CCCCCC"/>
        </a:lt2>
        <a:accent1>
          <a:srgbClr val="AD5803"/>
        </a:accent1>
        <a:accent2>
          <a:srgbClr val="704C28"/>
        </a:accent2>
        <a:accent3>
          <a:srgbClr val="FFFFFF"/>
        </a:accent3>
        <a:accent4>
          <a:srgbClr val="000000"/>
        </a:accent4>
        <a:accent5>
          <a:srgbClr val="D3B4AA"/>
        </a:accent5>
        <a:accent6>
          <a:srgbClr val="654423"/>
        </a:accent6>
        <a:hlink>
          <a:srgbClr val="512900"/>
        </a:hlink>
        <a:folHlink>
          <a:srgbClr val="703902"/>
        </a:folHlink>
      </a:clrScheme>
      <a:clrMap bg1="lt1" tx1="dk1" bg2="lt2" tx2="dk2" accent1="accent1" accent2="accent2" accent3="accent3" accent4="accent4" accent5="accent5" accent6="accent6" hlink="hlink" folHlink="folHlink"/>
    </a:extraClrScheme>
    <a:extraClrScheme>
      <a:clrScheme name="1_Default Design 6">
        <a:dk1>
          <a:srgbClr val="000000"/>
        </a:dk1>
        <a:lt1>
          <a:srgbClr val="FFFFFF"/>
        </a:lt1>
        <a:dk2>
          <a:srgbClr val="000000"/>
        </a:dk2>
        <a:lt2>
          <a:srgbClr val="CCCCCC"/>
        </a:lt2>
        <a:accent1>
          <a:srgbClr val="664E14"/>
        </a:accent1>
        <a:accent2>
          <a:srgbClr val="803826"/>
        </a:accent2>
        <a:accent3>
          <a:srgbClr val="FFFFFF"/>
        </a:accent3>
        <a:accent4>
          <a:srgbClr val="000000"/>
        </a:accent4>
        <a:accent5>
          <a:srgbClr val="B8B2AA"/>
        </a:accent5>
        <a:accent6>
          <a:srgbClr val="733221"/>
        </a:accent6>
        <a:hlink>
          <a:srgbClr val="464C0F"/>
        </a:hlink>
        <a:folHlink>
          <a:srgbClr val="663D14"/>
        </a:folHlink>
      </a:clrScheme>
      <a:clrMap bg1="lt1" tx1="dk1" bg2="lt2" tx2="dk2" accent1="accent1" accent2="accent2" accent3="accent3" accent4="accent4" accent5="accent5" accent6="accent6" hlink="hlink" folHlink="folHlink"/>
    </a:extraClrScheme>
    <a:extraClrScheme>
      <a:clrScheme name="1_Default Design 7">
        <a:dk1>
          <a:srgbClr val="000000"/>
        </a:dk1>
        <a:lt1>
          <a:srgbClr val="FFFFFF"/>
        </a:lt1>
        <a:dk2>
          <a:srgbClr val="000000"/>
        </a:dk2>
        <a:lt2>
          <a:srgbClr val="CCCCCC"/>
        </a:lt2>
        <a:accent1>
          <a:srgbClr val="13402E"/>
        </a:accent1>
        <a:accent2>
          <a:srgbClr val="662933"/>
        </a:accent2>
        <a:accent3>
          <a:srgbClr val="FFFFFF"/>
        </a:accent3>
        <a:accent4>
          <a:srgbClr val="000000"/>
        </a:accent4>
        <a:accent5>
          <a:srgbClr val="AAAFAD"/>
        </a:accent5>
        <a:accent6>
          <a:srgbClr val="5C242D"/>
        </a:accent6>
        <a:hlink>
          <a:srgbClr val="2D3259"/>
        </a:hlink>
        <a:folHlink>
          <a:srgbClr val="663D14"/>
        </a:folHlink>
      </a:clrScheme>
      <a:clrMap bg1="lt1" tx1="dk1" bg2="lt2" tx2="dk2" accent1="accent1" accent2="accent2" accent3="accent3" accent4="accent4" accent5="accent5" accent6="accent6" hlink="hlink" folHlink="folHlink"/>
    </a:extraClrScheme>
    <a:extraClrScheme>
      <a:clrScheme name="1_Default Design 8">
        <a:dk1>
          <a:srgbClr val="000000"/>
        </a:dk1>
        <a:lt1>
          <a:srgbClr val="FFFFFF"/>
        </a:lt1>
        <a:dk2>
          <a:srgbClr val="000000"/>
        </a:dk2>
        <a:lt2>
          <a:srgbClr val="CCCCCC"/>
        </a:lt2>
        <a:accent1>
          <a:srgbClr val="663D14"/>
        </a:accent1>
        <a:accent2>
          <a:srgbClr val="464C0F"/>
        </a:accent2>
        <a:accent3>
          <a:srgbClr val="FFFFFF"/>
        </a:accent3>
        <a:accent4>
          <a:srgbClr val="000000"/>
        </a:accent4>
        <a:accent5>
          <a:srgbClr val="B8AFAA"/>
        </a:accent5>
        <a:accent6>
          <a:srgbClr val="3F440C"/>
        </a:accent6>
        <a:hlink>
          <a:srgbClr val="592855"/>
        </a:hlink>
        <a:folHlink>
          <a:srgbClr val="1F394C"/>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sand dunes</Template>
  <TotalTime>247</TotalTime>
  <Words>693</Words>
  <Application>Microsoft Office PowerPoint</Application>
  <PresentationFormat>On-screen Show (4:3)</PresentationFormat>
  <Paragraphs>20</Paragraphs>
  <Slides>12</Slides>
  <Notes>0</Notes>
  <HiddenSlides>0</HiddenSlides>
  <MMClips>0</MMClips>
  <ScaleCrop>false</ScaleCrop>
  <HeadingPairs>
    <vt:vector size="4" baseType="variant">
      <vt:variant>
        <vt:lpstr>Theme</vt:lpstr>
      </vt:variant>
      <vt:variant>
        <vt:i4>2</vt:i4>
      </vt:variant>
      <vt:variant>
        <vt:lpstr>Slide Titles</vt:lpstr>
      </vt:variant>
      <vt:variant>
        <vt:i4>12</vt:i4>
      </vt:variant>
    </vt:vector>
  </HeadingPairs>
  <TitlesOfParts>
    <vt:vector size="14" baseType="lpstr">
      <vt:lpstr>ind_0536_slide</vt:lpstr>
      <vt:lpstr>1_Default Design</vt:lpstr>
      <vt:lpstr>CLIMATE CHANGE --Navajo Nation Witnesses Changing Landscape --Growing Sand Dunes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Tumbleweeds </vt:lpstr>
      <vt:lpstr>PowerPoint Presentation</vt:lpstr>
      <vt:lpstr>PowerPoint Presentation</vt:lpstr>
      <vt:lpstr>PowerPoint Presentation</vt:lpstr>
    </vt:vector>
  </TitlesOfParts>
  <Company>Hewlett-Packard Company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CLIMATE CHANGE --Navajo Nation Witnesses Changing Landscape --Growing Sand Dunes</dc:title>
  <dc:creator>Joseph Naumann</dc:creator>
  <cp:lastModifiedBy>Naumann, Joseph A.</cp:lastModifiedBy>
  <cp:revision>6</cp:revision>
  <dcterms:created xsi:type="dcterms:W3CDTF">2015-05-30T04:48:43Z</dcterms:created>
  <dcterms:modified xsi:type="dcterms:W3CDTF">2016-04-25T18:41:13Z</dcterms:modified>
</cp:coreProperties>
</file>