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98" r:id="rId1"/>
    <p:sldMasterId id="2147483711" r:id="rId2"/>
    <p:sldMasterId id="2147483723" r:id="rId3"/>
    <p:sldMasterId id="2147483736" r:id="rId4"/>
  </p:sldMasterIdLst>
  <p:notesMasterIdLst>
    <p:notesMasterId r:id="rId27"/>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6" r:id="rId20"/>
    <p:sldId id="277" r:id="rId21"/>
    <p:sldId id="271" r:id="rId22"/>
    <p:sldId id="272" r:id="rId23"/>
    <p:sldId id="273" r:id="rId24"/>
    <p:sldId id="274" r:id="rId25"/>
    <p:sldId id="275" r:id="rId26"/>
  </p:sldIdLst>
  <p:sldSz cx="12192000" cy="6858000"/>
  <p:notesSz cx="6858000" cy="9144000"/>
  <p:defaultTextStyle>
    <a:defPPr>
      <a:defRPr lang="en-US"/>
    </a:defPPr>
    <a:lvl1pPr algn="l" defTabSz="457200" rtl="0" fontAlgn="base">
      <a:spcBef>
        <a:spcPct val="0"/>
      </a:spcBef>
      <a:spcAft>
        <a:spcPct val="0"/>
      </a:spcAft>
      <a:buClr>
        <a:srgbClr val="000000"/>
      </a:buClr>
      <a:buSzPct val="100000"/>
      <a:buFont typeface="Times New Roman" panose="02020603050405020304" pitchFamily="18" charset="0"/>
      <a:defRPr kern="1200">
        <a:solidFill>
          <a:schemeClr val="bg1"/>
        </a:solidFill>
        <a:latin typeface="Arial" panose="020B0604020202020204" pitchFamily="34" charset="0"/>
        <a:ea typeface="+mn-ea"/>
        <a:cs typeface="Arial" panose="020B0604020202020204" pitchFamily="34" charset="0"/>
      </a:defRPr>
    </a:lvl1pPr>
    <a:lvl2pPr marL="742950" indent="-285750" algn="l" defTabSz="457200" rtl="0" fontAlgn="base">
      <a:spcBef>
        <a:spcPct val="0"/>
      </a:spcBef>
      <a:spcAft>
        <a:spcPct val="0"/>
      </a:spcAft>
      <a:buClr>
        <a:srgbClr val="000000"/>
      </a:buClr>
      <a:buSzPct val="100000"/>
      <a:buFont typeface="Times New Roman" panose="02020603050405020304" pitchFamily="18" charset="0"/>
      <a:defRPr kern="1200">
        <a:solidFill>
          <a:schemeClr val="bg1"/>
        </a:solidFill>
        <a:latin typeface="Arial" panose="020B0604020202020204" pitchFamily="34" charset="0"/>
        <a:ea typeface="+mn-ea"/>
        <a:cs typeface="Arial" panose="020B0604020202020204" pitchFamily="34" charset="0"/>
      </a:defRPr>
    </a:lvl2pPr>
    <a:lvl3pPr marL="1143000" indent="-228600" algn="l" defTabSz="457200" rtl="0" fontAlgn="base">
      <a:spcBef>
        <a:spcPct val="0"/>
      </a:spcBef>
      <a:spcAft>
        <a:spcPct val="0"/>
      </a:spcAft>
      <a:buClr>
        <a:srgbClr val="000000"/>
      </a:buClr>
      <a:buSzPct val="100000"/>
      <a:buFont typeface="Times New Roman" panose="02020603050405020304" pitchFamily="18" charset="0"/>
      <a:defRPr kern="1200">
        <a:solidFill>
          <a:schemeClr val="bg1"/>
        </a:solidFill>
        <a:latin typeface="Arial" panose="020B0604020202020204" pitchFamily="34" charset="0"/>
        <a:ea typeface="+mn-ea"/>
        <a:cs typeface="Arial" panose="020B0604020202020204" pitchFamily="34" charset="0"/>
      </a:defRPr>
    </a:lvl3pPr>
    <a:lvl4pPr marL="1600200" indent="-228600" algn="l" defTabSz="457200" rtl="0" fontAlgn="base">
      <a:spcBef>
        <a:spcPct val="0"/>
      </a:spcBef>
      <a:spcAft>
        <a:spcPct val="0"/>
      </a:spcAft>
      <a:buClr>
        <a:srgbClr val="000000"/>
      </a:buClr>
      <a:buSzPct val="100000"/>
      <a:buFont typeface="Times New Roman" panose="02020603050405020304" pitchFamily="18" charset="0"/>
      <a:defRPr kern="1200">
        <a:solidFill>
          <a:schemeClr val="bg1"/>
        </a:solidFill>
        <a:latin typeface="Arial" panose="020B0604020202020204" pitchFamily="34" charset="0"/>
        <a:ea typeface="+mn-ea"/>
        <a:cs typeface="Arial" panose="020B0604020202020204" pitchFamily="34" charset="0"/>
      </a:defRPr>
    </a:lvl4pPr>
    <a:lvl5pPr marL="2057400" indent="-228600" algn="l" defTabSz="457200" rtl="0" fontAlgn="base">
      <a:spcBef>
        <a:spcPct val="0"/>
      </a:spcBef>
      <a:spcAft>
        <a:spcPct val="0"/>
      </a:spcAft>
      <a:buClr>
        <a:srgbClr val="000000"/>
      </a:buClr>
      <a:buSzPct val="100000"/>
      <a:buFont typeface="Times New Roman" panose="02020603050405020304" pitchFamily="18" charset="0"/>
      <a:defRPr kern="1200">
        <a:solidFill>
          <a:schemeClr val="bg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bg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bg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bg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bg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70" autoAdjust="0"/>
    <p:restoredTop sz="94660"/>
  </p:normalViewPr>
  <p:slideViewPr>
    <p:cSldViewPr>
      <p:cViewPr varScale="1">
        <p:scale>
          <a:sx n="83" d="100"/>
          <a:sy n="83" d="100"/>
        </p:scale>
        <p:origin x="492" y="84"/>
      </p:cViewPr>
      <p:guideLst>
        <p:guide orient="horz" pos="2160"/>
        <p:guide pos="3840"/>
      </p:guideLst>
    </p:cSldViewPr>
  </p:slideViewPr>
  <p:outlineViewPr>
    <p:cViewPr varScale="1">
      <p:scale>
        <a:sx n="170" d="200"/>
        <a:sy n="170" d="200"/>
      </p:scale>
      <p:origin x="-780" y="-84"/>
    </p:cViewPr>
  </p:outlineViewPr>
  <p:notesTextViewPr>
    <p:cViewPr>
      <p:scale>
        <a:sx n="1" d="1"/>
        <a:sy n="1" d="1"/>
      </p:scale>
      <p:origin x="0" y="0"/>
    </p:cViewPr>
  </p:notesTextViewPr>
  <p:notesViewPr>
    <p:cSldViewPr>
      <p:cViewPr varScale="1">
        <p:scale>
          <a:sx n="59" d="100"/>
          <a:sy n="59" d="100"/>
        </p:scale>
        <p:origin x="-1752" y="-7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21" name="AutoShape 1"/>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122" name="Rectangle 2"/>
          <p:cNvSpPr>
            <a:spLocks noGrp="1" noChangeArrowheads="1"/>
          </p:cNvSpPr>
          <p:nvPr>
            <p:ph type="hdr"/>
          </p:nvPr>
        </p:nvSpPr>
        <p:spPr bwMode="auto">
          <a:xfrm>
            <a:off x="0" y="0"/>
            <a:ext cx="2970213"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marL="215900" indent="-215900">
              <a:buSzPct val="45000"/>
              <a:buFont typeface="Wingdings" panose="05000000000000000000" pitchFamily="2" charset="2"/>
              <a:buNone/>
              <a:tabLst>
                <a:tab pos="723900" algn="l"/>
                <a:tab pos="1447800" algn="l"/>
                <a:tab pos="2171700" algn="l"/>
                <a:tab pos="2895600" algn="l"/>
              </a:tabLst>
              <a:defRPr sz="1200">
                <a:solidFill>
                  <a:srgbClr val="000000"/>
                </a:solidFill>
                <a:latin typeface="Times New Roman" panose="02020603050405020304" pitchFamily="18" charset="0"/>
              </a:defRPr>
            </a:lvl1pPr>
          </a:lstStyle>
          <a:p>
            <a:endParaRPr lang="en-US" altLang="en-US"/>
          </a:p>
        </p:txBody>
      </p:sp>
      <p:sp>
        <p:nvSpPr>
          <p:cNvPr id="5123" name="Rectangle 3"/>
          <p:cNvSpPr>
            <a:spLocks noGrp="1" noChangeArrowheads="1"/>
          </p:cNvSpPr>
          <p:nvPr>
            <p:ph type="dt"/>
          </p:nvPr>
        </p:nvSpPr>
        <p:spPr bwMode="auto">
          <a:xfrm>
            <a:off x="3884613" y="0"/>
            <a:ext cx="2970212"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marL="215900" indent="-215900" algn="r">
              <a:buSzPct val="45000"/>
              <a:buFont typeface="Wingdings" panose="05000000000000000000" pitchFamily="2" charset="2"/>
              <a:buNone/>
              <a:tabLst>
                <a:tab pos="723900" algn="l"/>
                <a:tab pos="1447800" algn="l"/>
                <a:tab pos="2171700" algn="l"/>
                <a:tab pos="2895600" algn="l"/>
              </a:tabLst>
              <a:defRPr sz="1200">
                <a:solidFill>
                  <a:srgbClr val="000000"/>
                </a:solidFill>
                <a:latin typeface="Times New Roman" panose="02020603050405020304" pitchFamily="18" charset="0"/>
              </a:defRPr>
            </a:lvl1pPr>
          </a:lstStyle>
          <a:p>
            <a:endParaRPr lang="en-US" altLang="en-US"/>
          </a:p>
        </p:txBody>
      </p:sp>
      <p:sp>
        <p:nvSpPr>
          <p:cNvPr id="5124" name="Rectangle 4"/>
          <p:cNvSpPr>
            <a:spLocks noGrp="1" noRot="1" noChangeAspect="1" noChangeArrowheads="1"/>
          </p:cNvSpPr>
          <p:nvPr>
            <p:ph type="sldImg"/>
          </p:nvPr>
        </p:nvSpPr>
        <p:spPr bwMode="auto">
          <a:xfrm>
            <a:off x="382588" y="685800"/>
            <a:ext cx="6091237" cy="3427413"/>
          </a:xfrm>
          <a:prstGeom prst="rect">
            <a:avLst/>
          </a:prstGeom>
          <a:solidFill>
            <a:srgbClr val="FFFFFF"/>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sp>
      <p:sp>
        <p:nvSpPr>
          <p:cNvPr id="5125" name="Rectangle 5"/>
          <p:cNvSpPr>
            <a:spLocks noGrp="1" noChangeArrowheads="1"/>
          </p:cNvSpPr>
          <p:nvPr>
            <p:ph type="body"/>
          </p:nvPr>
        </p:nvSpPr>
        <p:spPr bwMode="auto">
          <a:xfrm>
            <a:off x="685800" y="4343400"/>
            <a:ext cx="5484813" cy="4113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endParaRPr lang="en-US" altLang="en-US" smtClean="0"/>
          </a:p>
        </p:txBody>
      </p:sp>
      <p:sp>
        <p:nvSpPr>
          <p:cNvPr id="5126" name="Rectangle 6"/>
          <p:cNvSpPr>
            <a:spLocks noGrp="1" noChangeArrowheads="1"/>
          </p:cNvSpPr>
          <p:nvPr>
            <p:ph type="ftr"/>
          </p:nvPr>
        </p:nvSpPr>
        <p:spPr bwMode="auto">
          <a:xfrm>
            <a:off x="0" y="8685213"/>
            <a:ext cx="2970213" cy="455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marL="215900" indent="-215900">
              <a:buSzPct val="45000"/>
              <a:buFont typeface="Wingdings" panose="05000000000000000000" pitchFamily="2" charset="2"/>
              <a:buNone/>
              <a:tabLst>
                <a:tab pos="723900" algn="l"/>
                <a:tab pos="1447800" algn="l"/>
                <a:tab pos="2171700" algn="l"/>
                <a:tab pos="2895600" algn="l"/>
              </a:tabLst>
              <a:defRPr sz="1200">
                <a:solidFill>
                  <a:srgbClr val="000000"/>
                </a:solidFill>
                <a:latin typeface="Times New Roman" panose="02020603050405020304" pitchFamily="18" charset="0"/>
              </a:defRPr>
            </a:lvl1pPr>
          </a:lstStyle>
          <a:p>
            <a:endParaRPr lang="en-US" altLang="en-US"/>
          </a:p>
        </p:txBody>
      </p:sp>
      <p:sp>
        <p:nvSpPr>
          <p:cNvPr id="5127" name="Rectangle 7"/>
          <p:cNvSpPr>
            <a:spLocks noGrp="1" noChangeArrowheads="1"/>
          </p:cNvSpPr>
          <p:nvPr>
            <p:ph type="sldNum"/>
          </p:nvPr>
        </p:nvSpPr>
        <p:spPr bwMode="auto">
          <a:xfrm>
            <a:off x="3884613" y="8685213"/>
            <a:ext cx="2970212" cy="455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marL="215900" indent="-215900" algn="r">
              <a:buSzPct val="45000"/>
              <a:buFont typeface="Wingdings" panose="05000000000000000000" pitchFamily="2" charset="2"/>
              <a:buNone/>
              <a:tabLst>
                <a:tab pos="723900" algn="l"/>
                <a:tab pos="1447800" algn="l"/>
                <a:tab pos="2171700" algn="l"/>
                <a:tab pos="2895600" algn="l"/>
              </a:tabLst>
              <a:defRPr sz="1200">
                <a:solidFill>
                  <a:srgbClr val="000000"/>
                </a:solidFill>
                <a:latin typeface="Times New Roman" panose="02020603050405020304" pitchFamily="18" charset="0"/>
              </a:defRPr>
            </a:lvl1pPr>
          </a:lstStyle>
          <a:p>
            <a:fld id="{9A9FF907-2A63-4E89-B5DA-B2694BF6E80C}" type="slidenum">
              <a:rPr lang="en-US" altLang="en-US"/>
              <a:pPr/>
              <a:t>‹#›</a:t>
            </a:fld>
            <a:endParaRPr lang="en-US" altLang="en-US"/>
          </a:p>
        </p:txBody>
      </p:sp>
    </p:spTree>
    <p:extLst>
      <p:ext uri="{BB962C8B-B14F-4D97-AF65-F5344CB8AC3E}">
        <p14:creationId xmlns:p14="http://schemas.microsoft.com/office/powerpoint/2010/main" val="343504798"/>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1pPr>
    <a:lvl2pPr marL="742950" indent="-285750" algn="l" defTabSz="457200"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2pPr>
    <a:lvl3pPr marL="1143000" indent="-228600" algn="l" defTabSz="457200"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3pPr>
    <a:lvl4pPr marL="1600200" indent="-228600" algn="l" defTabSz="457200"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4pPr>
    <a:lvl5pPr marL="2057400" indent="-228600" algn="l" defTabSz="457200"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BA56F8DA-2196-44E6-B1B6-B4EFD341B9BB}" type="slidenum">
              <a:rPr lang="en-US" altLang="en-US"/>
              <a:pPr/>
              <a:t>1</a:t>
            </a:fld>
            <a:endParaRPr lang="en-US" altLang="en-US"/>
          </a:p>
        </p:txBody>
      </p:sp>
      <p:sp>
        <p:nvSpPr>
          <p:cNvPr id="10241" name="Rectangle 1"/>
          <p:cNvSpPr txBox="1">
            <a:spLocks noGrp="1" noRot="1" noChangeAspect="1" noChangeArrowheads="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242"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35955225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FB338A81-C25F-4400-8EFE-830D84CEA0A3}" type="slidenum">
              <a:rPr lang="en-US" altLang="en-US"/>
              <a:pPr/>
              <a:t>2</a:t>
            </a:fld>
            <a:endParaRPr lang="en-US" altLang="en-US"/>
          </a:p>
        </p:txBody>
      </p:sp>
      <p:sp>
        <p:nvSpPr>
          <p:cNvPr id="11265" name="Rectangle 1"/>
          <p:cNvSpPr txBox="1">
            <a:spLocks noGrp="1" noRot="1" noChangeAspect="1" noChangeArrowheads="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266"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36419182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90C1B954-D411-42BE-B8FE-C421E1B4C714}" type="slidenum">
              <a:rPr lang="en-US" altLang="en-US"/>
              <a:pPr/>
              <a:t>3</a:t>
            </a:fld>
            <a:endParaRPr lang="en-US" altLang="en-US"/>
          </a:p>
        </p:txBody>
      </p:sp>
      <p:sp>
        <p:nvSpPr>
          <p:cNvPr id="12289" name="Rectangle 1"/>
          <p:cNvSpPr txBox="1">
            <a:spLocks noGrp="1" noRot="1" noChangeAspect="1" noChangeArrowheads="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290"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12062479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63E4A97A-F157-4E1D-BDDF-492EE84C0E1A}" type="slidenum">
              <a:rPr lang="en-US" altLang="en-US"/>
              <a:pPr/>
              <a:t>4</a:t>
            </a:fld>
            <a:endParaRPr lang="en-US" altLang="en-US"/>
          </a:p>
        </p:txBody>
      </p:sp>
      <p:sp>
        <p:nvSpPr>
          <p:cNvPr id="13313" name="Rectangle 1"/>
          <p:cNvSpPr txBox="1">
            <a:spLocks noGrp="1" noRot="1" noChangeAspect="1" noChangeArrowheads="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314"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16062256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E09F275F-CFCD-44D6-9844-2A9932A60BDD}" type="slidenum">
              <a:rPr lang="en-US" altLang="en-US" smtClean="0"/>
              <a:pPr/>
              <a:t>‹#›</a:t>
            </a:fld>
            <a:endParaRPr lang="en-US" altLang="en-US"/>
          </a:p>
        </p:txBody>
      </p:sp>
    </p:spTree>
    <p:extLst>
      <p:ext uri="{BB962C8B-B14F-4D97-AF65-F5344CB8AC3E}">
        <p14:creationId xmlns:p14="http://schemas.microsoft.com/office/powerpoint/2010/main" val="7475863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346EE723-1BD0-488F-8645-ABA5E1F07715}" type="slidenum">
              <a:rPr lang="en-US" altLang="en-US" smtClean="0"/>
              <a:pPr/>
              <a:t>‹#›</a:t>
            </a:fld>
            <a:endParaRPr lang="en-US" altLang="en-US"/>
          </a:p>
        </p:txBody>
      </p:sp>
    </p:spTree>
    <p:extLst>
      <p:ext uri="{BB962C8B-B14F-4D97-AF65-F5344CB8AC3E}">
        <p14:creationId xmlns:p14="http://schemas.microsoft.com/office/powerpoint/2010/main" val="38548683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4E8E66D2-8726-4180-929E-963C18648373}" type="slidenum">
              <a:rPr lang="en-US" altLang="en-US" smtClean="0"/>
              <a:pPr/>
              <a:t>‹#›</a:t>
            </a:fld>
            <a:endParaRPr lang="en-US" altLang="en-US"/>
          </a:p>
        </p:txBody>
      </p:sp>
    </p:spTree>
    <p:extLst>
      <p:ext uri="{BB962C8B-B14F-4D97-AF65-F5344CB8AC3E}">
        <p14:creationId xmlns:p14="http://schemas.microsoft.com/office/powerpoint/2010/main" val="4726120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3602567" y="2130425"/>
            <a:ext cx="6398684" cy="1468438"/>
          </a:xfrm>
        </p:spPr>
        <p:txBody>
          <a:bodyPr/>
          <a:lstStyle/>
          <a:p>
            <a:r>
              <a:rPr lang="en-US" smtClean="0"/>
              <a:t>Click to edit Master title style</a:t>
            </a:r>
            <a:endParaRPr lang="en-US"/>
          </a:p>
        </p:txBody>
      </p:sp>
      <p:sp>
        <p:nvSpPr>
          <p:cNvPr id="3" name="Date Placeholder 2"/>
          <p:cNvSpPr>
            <a:spLocks noGrp="1"/>
          </p:cNvSpPr>
          <p:nvPr>
            <p:ph type="dt" idx="10"/>
          </p:nvPr>
        </p:nvSpPr>
        <p:spPr>
          <a:xfrm>
            <a:off x="609601" y="6245226"/>
            <a:ext cx="2842684" cy="474663"/>
          </a:xfrm>
        </p:spPr>
        <p:txBody>
          <a:bodyPr/>
          <a:lstStyle>
            <a:lvl1pPr>
              <a:defRPr/>
            </a:lvl1pPr>
          </a:lstStyle>
          <a:p>
            <a:endParaRPr lang="en-US" altLang="en-US"/>
          </a:p>
        </p:txBody>
      </p:sp>
      <p:sp>
        <p:nvSpPr>
          <p:cNvPr id="4" name="Footer Placeholder 3"/>
          <p:cNvSpPr>
            <a:spLocks noGrp="1"/>
          </p:cNvSpPr>
          <p:nvPr>
            <p:ph type="ftr" idx="11"/>
          </p:nvPr>
        </p:nvSpPr>
        <p:spPr>
          <a:xfrm>
            <a:off x="4165601" y="6245226"/>
            <a:ext cx="3858684" cy="474663"/>
          </a:xfrm>
        </p:spPr>
        <p:txBody>
          <a:bodyPr/>
          <a:lstStyle>
            <a:lvl1pPr>
              <a:defRPr/>
            </a:lvl1pPr>
          </a:lstStyle>
          <a:p>
            <a:endParaRPr lang="en-US" altLang="en-US"/>
          </a:p>
        </p:txBody>
      </p:sp>
      <p:sp>
        <p:nvSpPr>
          <p:cNvPr id="5" name="Slide Number Placeholder 4"/>
          <p:cNvSpPr>
            <a:spLocks noGrp="1"/>
          </p:cNvSpPr>
          <p:nvPr>
            <p:ph type="sldNum" idx="12"/>
          </p:nvPr>
        </p:nvSpPr>
        <p:spPr>
          <a:xfrm>
            <a:off x="8737601" y="6245226"/>
            <a:ext cx="2842684" cy="474663"/>
          </a:xfrm>
        </p:spPr>
        <p:txBody>
          <a:bodyPr/>
          <a:lstStyle>
            <a:lvl1pPr>
              <a:defRPr/>
            </a:lvl1pPr>
          </a:lstStyle>
          <a:p>
            <a:fld id="{AB2A3444-8A53-4CBC-8935-FA852831FD0A}" type="slidenum">
              <a:rPr lang="en-US" altLang="en-US"/>
              <a:pPr/>
              <a:t>‹#›</a:t>
            </a:fld>
            <a:endParaRPr lang="en-US" altLang="en-US"/>
          </a:p>
        </p:txBody>
      </p:sp>
    </p:spTree>
    <p:extLst>
      <p:ext uri="{BB962C8B-B14F-4D97-AF65-F5344CB8AC3E}">
        <p14:creationId xmlns:p14="http://schemas.microsoft.com/office/powerpoint/2010/main" val="34085532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33CA6F05-33AB-4816-9A09-1263D594607C}" type="slidenum">
              <a:rPr lang="en-US" altLang="en-US" smtClean="0"/>
              <a:pPr/>
              <a:t>‹#›</a:t>
            </a:fld>
            <a:endParaRPr lang="en-US" altLang="en-US"/>
          </a:p>
        </p:txBody>
      </p:sp>
    </p:spTree>
    <p:extLst>
      <p:ext uri="{BB962C8B-B14F-4D97-AF65-F5344CB8AC3E}">
        <p14:creationId xmlns:p14="http://schemas.microsoft.com/office/powerpoint/2010/main" val="37393087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FABA0193-5689-4A04-A4A7-42D4E42DA017}" type="slidenum">
              <a:rPr lang="en-US" altLang="en-US" smtClean="0"/>
              <a:pPr/>
              <a:t>‹#›</a:t>
            </a:fld>
            <a:endParaRPr lang="en-US" altLang="en-US"/>
          </a:p>
        </p:txBody>
      </p:sp>
    </p:spTree>
    <p:extLst>
      <p:ext uri="{BB962C8B-B14F-4D97-AF65-F5344CB8AC3E}">
        <p14:creationId xmlns:p14="http://schemas.microsoft.com/office/powerpoint/2010/main" val="15482961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53461E77-8CF1-41CB-AFBF-FB6C5A7F8A10}" type="slidenum">
              <a:rPr lang="en-US" altLang="en-US" smtClean="0"/>
              <a:pPr/>
              <a:t>‹#›</a:t>
            </a:fld>
            <a:endParaRPr lang="en-US" altLang="en-US"/>
          </a:p>
        </p:txBody>
      </p:sp>
    </p:spTree>
    <p:extLst>
      <p:ext uri="{BB962C8B-B14F-4D97-AF65-F5344CB8AC3E}">
        <p14:creationId xmlns:p14="http://schemas.microsoft.com/office/powerpoint/2010/main" val="11448802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endParaRPr lang="en-US" altLang="en-US"/>
          </a:p>
        </p:txBody>
      </p:sp>
      <p:sp>
        <p:nvSpPr>
          <p:cNvPr id="6" name="Footer Placeholder 5"/>
          <p:cNvSpPr>
            <a:spLocks noGrp="1"/>
          </p:cNvSpPr>
          <p:nvPr>
            <p:ph type="ftr" sz="quarter" idx="11"/>
          </p:nvPr>
        </p:nvSpPr>
        <p:spPr/>
        <p:txBody>
          <a:bodyPr/>
          <a:lstStyle/>
          <a:p>
            <a:endParaRPr lang="en-US" altLang="en-US"/>
          </a:p>
        </p:txBody>
      </p:sp>
      <p:sp>
        <p:nvSpPr>
          <p:cNvPr id="7" name="Slide Number Placeholder 6"/>
          <p:cNvSpPr>
            <a:spLocks noGrp="1"/>
          </p:cNvSpPr>
          <p:nvPr>
            <p:ph type="sldNum" sz="quarter" idx="12"/>
          </p:nvPr>
        </p:nvSpPr>
        <p:spPr/>
        <p:txBody>
          <a:bodyPr/>
          <a:lstStyle/>
          <a:p>
            <a:fld id="{38604E8A-01AF-4E25-B506-A9C322CB49A8}" type="slidenum">
              <a:rPr lang="en-US" altLang="en-US" smtClean="0"/>
              <a:pPr/>
              <a:t>‹#›</a:t>
            </a:fld>
            <a:endParaRPr lang="en-US" altLang="en-US"/>
          </a:p>
        </p:txBody>
      </p:sp>
    </p:spTree>
    <p:extLst>
      <p:ext uri="{BB962C8B-B14F-4D97-AF65-F5344CB8AC3E}">
        <p14:creationId xmlns:p14="http://schemas.microsoft.com/office/powerpoint/2010/main" val="19848102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endParaRPr lang="en-US" altLang="en-US"/>
          </a:p>
        </p:txBody>
      </p:sp>
      <p:sp>
        <p:nvSpPr>
          <p:cNvPr id="8" name="Footer Placeholder 7"/>
          <p:cNvSpPr>
            <a:spLocks noGrp="1"/>
          </p:cNvSpPr>
          <p:nvPr>
            <p:ph type="ftr" sz="quarter" idx="11"/>
          </p:nvPr>
        </p:nvSpPr>
        <p:spPr/>
        <p:txBody>
          <a:bodyPr/>
          <a:lstStyle/>
          <a:p>
            <a:endParaRPr lang="en-US" altLang="en-US"/>
          </a:p>
        </p:txBody>
      </p:sp>
      <p:sp>
        <p:nvSpPr>
          <p:cNvPr id="9" name="Slide Number Placeholder 8"/>
          <p:cNvSpPr>
            <a:spLocks noGrp="1"/>
          </p:cNvSpPr>
          <p:nvPr>
            <p:ph type="sldNum" sz="quarter" idx="12"/>
          </p:nvPr>
        </p:nvSpPr>
        <p:spPr/>
        <p:txBody>
          <a:bodyPr/>
          <a:lstStyle/>
          <a:p>
            <a:fld id="{4E03931C-25E4-460E-9146-7C28377143D7}" type="slidenum">
              <a:rPr lang="en-US" altLang="en-US" smtClean="0"/>
              <a:pPr/>
              <a:t>‹#›</a:t>
            </a:fld>
            <a:endParaRPr lang="en-US" altLang="en-US"/>
          </a:p>
        </p:txBody>
      </p:sp>
    </p:spTree>
    <p:extLst>
      <p:ext uri="{BB962C8B-B14F-4D97-AF65-F5344CB8AC3E}">
        <p14:creationId xmlns:p14="http://schemas.microsoft.com/office/powerpoint/2010/main" val="1022893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endParaRPr lang="en-US" altLang="en-US"/>
          </a:p>
        </p:txBody>
      </p:sp>
      <p:sp>
        <p:nvSpPr>
          <p:cNvPr id="4" name="Footer Placeholder 3"/>
          <p:cNvSpPr>
            <a:spLocks noGrp="1"/>
          </p:cNvSpPr>
          <p:nvPr>
            <p:ph type="ftr" sz="quarter" idx="11"/>
          </p:nvPr>
        </p:nvSpPr>
        <p:spPr/>
        <p:txBody>
          <a:bodyPr/>
          <a:lstStyle/>
          <a:p>
            <a:endParaRPr lang="en-US" altLang="en-US"/>
          </a:p>
        </p:txBody>
      </p:sp>
      <p:sp>
        <p:nvSpPr>
          <p:cNvPr id="5" name="Slide Number Placeholder 4"/>
          <p:cNvSpPr>
            <a:spLocks noGrp="1"/>
          </p:cNvSpPr>
          <p:nvPr>
            <p:ph type="sldNum" sz="quarter" idx="12"/>
          </p:nvPr>
        </p:nvSpPr>
        <p:spPr/>
        <p:txBody>
          <a:bodyPr/>
          <a:lstStyle/>
          <a:p>
            <a:fld id="{C9C04597-7C55-473A-946F-75004B753A04}" type="slidenum">
              <a:rPr lang="en-US" altLang="en-US" smtClean="0"/>
              <a:pPr/>
              <a:t>‹#›</a:t>
            </a:fld>
            <a:endParaRPr lang="en-US" altLang="en-US"/>
          </a:p>
        </p:txBody>
      </p:sp>
    </p:spTree>
    <p:extLst>
      <p:ext uri="{BB962C8B-B14F-4D97-AF65-F5344CB8AC3E}">
        <p14:creationId xmlns:p14="http://schemas.microsoft.com/office/powerpoint/2010/main" val="31295817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ltLang="en-US"/>
          </a:p>
        </p:txBody>
      </p:sp>
      <p:sp>
        <p:nvSpPr>
          <p:cNvPr id="3" name="Footer Placeholder 2"/>
          <p:cNvSpPr>
            <a:spLocks noGrp="1"/>
          </p:cNvSpPr>
          <p:nvPr>
            <p:ph type="ftr" sz="quarter" idx="11"/>
          </p:nvPr>
        </p:nvSpPr>
        <p:spPr/>
        <p:txBody>
          <a:bodyPr/>
          <a:lstStyle/>
          <a:p>
            <a:endParaRPr lang="en-US" altLang="en-US"/>
          </a:p>
        </p:txBody>
      </p:sp>
      <p:sp>
        <p:nvSpPr>
          <p:cNvPr id="4" name="Slide Number Placeholder 3"/>
          <p:cNvSpPr>
            <a:spLocks noGrp="1"/>
          </p:cNvSpPr>
          <p:nvPr>
            <p:ph type="sldNum" sz="quarter" idx="12"/>
          </p:nvPr>
        </p:nvSpPr>
        <p:spPr/>
        <p:txBody>
          <a:bodyPr/>
          <a:lstStyle/>
          <a:p>
            <a:fld id="{52A9EEB6-88CB-439C-90B4-9DD402E707DE}" type="slidenum">
              <a:rPr lang="en-US" altLang="en-US" smtClean="0"/>
              <a:pPr/>
              <a:t>‹#›</a:t>
            </a:fld>
            <a:endParaRPr lang="en-US" altLang="en-US"/>
          </a:p>
        </p:txBody>
      </p:sp>
    </p:spTree>
    <p:extLst>
      <p:ext uri="{BB962C8B-B14F-4D97-AF65-F5344CB8AC3E}">
        <p14:creationId xmlns:p14="http://schemas.microsoft.com/office/powerpoint/2010/main" val="40340579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521EA8F2-707F-46BA-824E-BFF237506FDA}" type="slidenum">
              <a:rPr lang="en-US" altLang="en-US" smtClean="0"/>
              <a:pPr/>
              <a:t>‹#›</a:t>
            </a:fld>
            <a:endParaRPr lang="en-US" altLang="en-US"/>
          </a:p>
        </p:txBody>
      </p:sp>
    </p:spTree>
    <p:extLst>
      <p:ext uri="{BB962C8B-B14F-4D97-AF65-F5344CB8AC3E}">
        <p14:creationId xmlns:p14="http://schemas.microsoft.com/office/powerpoint/2010/main" val="127555040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ltLang="en-US"/>
          </a:p>
        </p:txBody>
      </p:sp>
      <p:sp>
        <p:nvSpPr>
          <p:cNvPr id="6" name="Footer Placeholder 5"/>
          <p:cNvSpPr>
            <a:spLocks noGrp="1"/>
          </p:cNvSpPr>
          <p:nvPr>
            <p:ph type="ftr" sz="quarter" idx="11"/>
          </p:nvPr>
        </p:nvSpPr>
        <p:spPr/>
        <p:txBody>
          <a:bodyPr/>
          <a:lstStyle/>
          <a:p>
            <a:endParaRPr lang="en-US" altLang="en-US"/>
          </a:p>
        </p:txBody>
      </p:sp>
      <p:sp>
        <p:nvSpPr>
          <p:cNvPr id="7" name="Slide Number Placeholder 6"/>
          <p:cNvSpPr>
            <a:spLocks noGrp="1"/>
          </p:cNvSpPr>
          <p:nvPr>
            <p:ph type="sldNum" sz="quarter" idx="12"/>
          </p:nvPr>
        </p:nvSpPr>
        <p:spPr/>
        <p:txBody>
          <a:bodyPr/>
          <a:lstStyle/>
          <a:p>
            <a:fld id="{CED3031D-81B0-4F8C-B221-5BE82CAEF5A5}" type="slidenum">
              <a:rPr lang="en-US" altLang="en-US" smtClean="0"/>
              <a:pPr/>
              <a:t>‹#›</a:t>
            </a:fld>
            <a:endParaRPr lang="en-US" altLang="en-US"/>
          </a:p>
        </p:txBody>
      </p:sp>
    </p:spTree>
    <p:extLst>
      <p:ext uri="{BB962C8B-B14F-4D97-AF65-F5344CB8AC3E}">
        <p14:creationId xmlns:p14="http://schemas.microsoft.com/office/powerpoint/2010/main" val="94336186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ltLang="en-US"/>
          </a:p>
        </p:txBody>
      </p:sp>
      <p:sp>
        <p:nvSpPr>
          <p:cNvPr id="6" name="Footer Placeholder 5"/>
          <p:cNvSpPr>
            <a:spLocks noGrp="1"/>
          </p:cNvSpPr>
          <p:nvPr>
            <p:ph type="ftr" sz="quarter" idx="11"/>
          </p:nvPr>
        </p:nvSpPr>
        <p:spPr/>
        <p:txBody>
          <a:bodyPr/>
          <a:lstStyle/>
          <a:p>
            <a:endParaRPr lang="en-US" altLang="en-US"/>
          </a:p>
        </p:txBody>
      </p:sp>
      <p:sp>
        <p:nvSpPr>
          <p:cNvPr id="7" name="Slide Number Placeholder 6"/>
          <p:cNvSpPr>
            <a:spLocks noGrp="1"/>
          </p:cNvSpPr>
          <p:nvPr>
            <p:ph type="sldNum" sz="quarter" idx="12"/>
          </p:nvPr>
        </p:nvSpPr>
        <p:spPr/>
        <p:txBody>
          <a:bodyPr/>
          <a:lstStyle/>
          <a:p>
            <a:fld id="{25049966-2C7D-4683-901A-890BC3181908}" type="slidenum">
              <a:rPr lang="en-US" altLang="en-US" smtClean="0"/>
              <a:pPr/>
              <a:t>‹#›</a:t>
            </a:fld>
            <a:endParaRPr lang="en-US" altLang="en-US"/>
          </a:p>
        </p:txBody>
      </p:sp>
    </p:spTree>
    <p:extLst>
      <p:ext uri="{BB962C8B-B14F-4D97-AF65-F5344CB8AC3E}">
        <p14:creationId xmlns:p14="http://schemas.microsoft.com/office/powerpoint/2010/main" val="394495494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A54C9BE4-555D-4B1F-B205-00EEB87D099D}" type="slidenum">
              <a:rPr lang="en-US" altLang="en-US" smtClean="0"/>
              <a:pPr/>
              <a:t>‹#›</a:t>
            </a:fld>
            <a:endParaRPr lang="en-US" altLang="en-US"/>
          </a:p>
        </p:txBody>
      </p:sp>
    </p:spTree>
    <p:extLst>
      <p:ext uri="{BB962C8B-B14F-4D97-AF65-F5344CB8AC3E}">
        <p14:creationId xmlns:p14="http://schemas.microsoft.com/office/powerpoint/2010/main" val="282936480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EBDEB793-B6CF-4830-9341-F10965B53717}" type="slidenum">
              <a:rPr lang="en-US" altLang="en-US" smtClean="0"/>
              <a:pPr/>
              <a:t>‹#›</a:t>
            </a:fld>
            <a:endParaRPr lang="en-US" altLang="en-US"/>
          </a:p>
        </p:txBody>
      </p:sp>
    </p:spTree>
    <p:extLst>
      <p:ext uri="{BB962C8B-B14F-4D97-AF65-F5344CB8AC3E}">
        <p14:creationId xmlns:p14="http://schemas.microsoft.com/office/powerpoint/2010/main" val="115601590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F5D2416D-7C0B-48E6-AD0F-55434466B06A}" type="slidenum">
              <a:rPr lang="en-US" altLang="en-US" smtClean="0"/>
              <a:pPr/>
              <a:t>‹#›</a:t>
            </a:fld>
            <a:endParaRPr lang="en-US" altLang="en-US"/>
          </a:p>
        </p:txBody>
      </p:sp>
    </p:spTree>
    <p:extLst>
      <p:ext uri="{BB962C8B-B14F-4D97-AF65-F5344CB8AC3E}">
        <p14:creationId xmlns:p14="http://schemas.microsoft.com/office/powerpoint/2010/main" val="166076578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C16DBCD2-DE54-4220-BDF5-8A7779250705}" type="slidenum">
              <a:rPr lang="en-US" altLang="en-US" smtClean="0"/>
              <a:pPr/>
              <a:t>‹#›</a:t>
            </a:fld>
            <a:endParaRPr lang="en-US" altLang="en-US"/>
          </a:p>
        </p:txBody>
      </p:sp>
    </p:spTree>
    <p:extLst>
      <p:ext uri="{BB962C8B-B14F-4D97-AF65-F5344CB8AC3E}">
        <p14:creationId xmlns:p14="http://schemas.microsoft.com/office/powerpoint/2010/main" val="22819049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0E098936-78D2-4CE3-B745-D86AAD54B57B}" type="slidenum">
              <a:rPr lang="en-US" altLang="en-US" smtClean="0"/>
              <a:pPr/>
              <a:t>‹#›</a:t>
            </a:fld>
            <a:endParaRPr lang="en-US" altLang="en-US"/>
          </a:p>
        </p:txBody>
      </p:sp>
    </p:spTree>
    <p:extLst>
      <p:ext uri="{BB962C8B-B14F-4D97-AF65-F5344CB8AC3E}">
        <p14:creationId xmlns:p14="http://schemas.microsoft.com/office/powerpoint/2010/main" val="85245119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endParaRPr lang="en-US" altLang="en-US"/>
          </a:p>
        </p:txBody>
      </p:sp>
      <p:sp>
        <p:nvSpPr>
          <p:cNvPr id="6" name="Footer Placeholder 5"/>
          <p:cNvSpPr>
            <a:spLocks noGrp="1"/>
          </p:cNvSpPr>
          <p:nvPr>
            <p:ph type="ftr" sz="quarter" idx="11"/>
          </p:nvPr>
        </p:nvSpPr>
        <p:spPr/>
        <p:txBody>
          <a:bodyPr/>
          <a:lstStyle/>
          <a:p>
            <a:endParaRPr lang="en-US" altLang="en-US"/>
          </a:p>
        </p:txBody>
      </p:sp>
      <p:sp>
        <p:nvSpPr>
          <p:cNvPr id="7" name="Slide Number Placeholder 6"/>
          <p:cNvSpPr>
            <a:spLocks noGrp="1"/>
          </p:cNvSpPr>
          <p:nvPr>
            <p:ph type="sldNum" sz="quarter" idx="12"/>
          </p:nvPr>
        </p:nvSpPr>
        <p:spPr/>
        <p:txBody>
          <a:bodyPr/>
          <a:lstStyle/>
          <a:p>
            <a:fld id="{69317410-2750-4F33-A9AF-EA3B8F519221}" type="slidenum">
              <a:rPr lang="en-US" altLang="en-US" smtClean="0"/>
              <a:pPr/>
              <a:t>‹#›</a:t>
            </a:fld>
            <a:endParaRPr lang="en-US" altLang="en-US"/>
          </a:p>
        </p:txBody>
      </p:sp>
    </p:spTree>
    <p:extLst>
      <p:ext uri="{BB962C8B-B14F-4D97-AF65-F5344CB8AC3E}">
        <p14:creationId xmlns:p14="http://schemas.microsoft.com/office/powerpoint/2010/main" val="284071013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endParaRPr lang="en-US" altLang="en-US"/>
          </a:p>
        </p:txBody>
      </p:sp>
      <p:sp>
        <p:nvSpPr>
          <p:cNvPr id="8" name="Footer Placeholder 7"/>
          <p:cNvSpPr>
            <a:spLocks noGrp="1"/>
          </p:cNvSpPr>
          <p:nvPr>
            <p:ph type="ftr" sz="quarter" idx="11"/>
          </p:nvPr>
        </p:nvSpPr>
        <p:spPr/>
        <p:txBody>
          <a:bodyPr/>
          <a:lstStyle/>
          <a:p>
            <a:endParaRPr lang="en-US" altLang="en-US"/>
          </a:p>
        </p:txBody>
      </p:sp>
      <p:sp>
        <p:nvSpPr>
          <p:cNvPr id="9" name="Slide Number Placeholder 8"/>
          <p:cNvSpPr>
            <a:spLocks noGrp="1"/>
          </p:cNvSpPr>
          <p:nvPr>
            <p:ph type="sldNum" sz="quarter" idx="12"/>
          </p:nvPr>
        </p:nvSpPr>
        <p:spPr/>
        <p:txBody>
          <a:bodyPr/>
          <a:lstStyle/>
          <a:p>
            <a:fld id="{D4345EBB-DA7E-4FE8-A8C8-7F375203E8AD}" type="slidenum">
              <a:rPr lang="en-US" altLang="en-US" smtClean="0"/>
              <a:pPr/>
              <a:t>‹#›</a:t>
            </a:fld>
            <a:endParaRPr lang="en-US" altLang="en-US"/>
          </a:p>
        </p:txBody>
      </p:sp>
    </p:spTree>
    <p:extLst>
      <p:ext uri="{BB962C8B-B14F-4D97-AF65-F5344CB8AC3E}">
        <p14:creationId xmlns:p14="http://schemas.microsoft.com/office/powerpoint/2010/main" val="181058146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endParaRPr lang="en-US" altLang="en-US"/>
          </a:p>
        </p:txBody>
      </p:sp>
      <p:sp>
        <p:nvSpPr>
          <p:cNvPr id="4" name="Footer Placeholder 3"/>
          <p:cNvSpPr>
            <a:spLocks noGrp="1"/>
          </p:cNvSpPr>
          <p:nvPr>
            <p:ph type="ftr" sz="quarter" idx="11"/>
          </p:nvPr>
        </p:nvSpPr>
        <p:spPr/>
        <p:txBody>
          <a:bodyPr/>
          <a:lstStyle/>
          <a:p>
            <a:endParaRPr lang="en-US" altLang="en-US"/>
          </a:p>
        </p:txBody>
      </p:sp>
      <p:sp>
        <p:nvSpPr>
          <p:cNvPr id="5" name="Slide Number Placeholder 4"/>
          <p:cNvSpPr>
            <a:spLocks noGrp="1"/>
          </p:cNvSpPr>
          <p:nvPr>
            <p:ph type="sldNum" sz="quarter" idx="12"/>
          </p:nvPr>
        </p:nvSpPr>
        <p:spPr/>
        <p:txBody>
          <a:bodyPr/>
          <a:lstStyle/>
          <a:p>
            <a:fld id="{1A3128DD-A280-48CA-99A5-F4A4714E6F40}" type="slidenum">
              <a:rPr lang="en-US" altLang="en-US" smtClean="0"/>
              <a:pPr/>
              <a:t>‹#›</a:t>
            </a:fld>
            <a:endParaRPr lang="en-US" altLang="en-US"/>
          </a:p>
        </p:txBody>
      </p:sp>
    </p:spTree>
    <p:extLst>
      <p:ext uri="{BB962C8B-B14F-4D97-AF65-F5344CB8AC3E}">
        <p14:creationId xmlns:p14="http://schemas.microsoft.com/office/powerpoint/2010/main" val="22444812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D3EE3682-802F-46A6-A4D9-3274BBE32215}" type="slidenum">
              <a:rPr lang="en-US" altLang="en-US" smtClean="0"/>
              <a:pPr/>
              <a:t>‹#›</a:t>
            </a:fld>
            <a:endParaRPr lang="en-US" altLang="en-US"/>
          </a:p>
        </p:txBody>
      </p:sp>
    </p:spTree>
    <p:extLst>
      <p:ext uri="{BB962C8B-B14F-4D97-AF65-F5344CB8AC3E}">
        <p14:creationId xmlns:p14="http://schemas.microsoft.com/office/powerpoint/2010/main" val="38741612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ltLang="en-US"/>
          </a:p>
        </p:txBody>
      </p:sp>
      <p:sp>
        <p:nvSpPr>
          <p:cNvPr id="3" name="Footer Placeholder 2"/>
          <p:cNvSpPr>
            <a:spLocks noGrp="1"/>
          </p:cNvSpPr>
          <p:nvPr>
            <p:ph type="ftr" sz="quarter" idx="11"/>
          </p:nvPr>
        </p:nvSpPr>
        <p:spPr/>
        <p:txBody>
          <a:bodyPr/>
          <a:lstStyle/>
          <a:p>
            <a:endParaRPr lang="en-US" altLang="en-US"/>
          </a:p>
        </p:txBody>
      </p:sp>
      <p:sp>
        <p:nvSpPr>
          <p:cNvPr id="4" name="Slide Number Placeholder 3"/>
          <p:cNvSpPr>
            <a:spLocks noGrp="1"/>
          </p:cNvSpPr>
          <p:nvPr>
            <p:ph type="sldNum" sz="quarter" idx="12"/>
          </p:nvPr>
        </p:nvSpPr>
        <p:spPr/>
        <p:txBody>
          <a:bodyPr/>
          <a:lstStyle/>
          <a:p>
            <a:fld id="{F5278017-2263-4E0C-BA2C-7945A8DFD95C}" type="slidenum">
              <a:rPr lang="en-US" altLang="en-US" smtClean="0"/>
              <a:pPr/>
              <a:t>‹#›</a:t>
            </a:fld>
            <a:endParaRPr lang="en-US" altLang="en-US"/>
          </a:p>
        </p:txBody>
      </p:sp>
    </p:spTree>
    <p:extLst>
      <p:ext uri="{BB962C8B-B14F-4D97-AF65-F5344CB8AC3E}">
        <p14:creationId xmlns:p14="http://schemas.microsoft.com/office/powerpoint/2010/main" val="167416409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ltLang="en-US"/>
          </a:p>
        </p:txBody>
      </p:sp>
      <p:sp>
        <p:nvSpPr>
          <p:cNvPr id="6" name="Footer Placeholder 5"/>
          <p:cNvSpPr>
            <a:spLocks noGrp="1"/>
          </p:cNvSpPr>
          <p:nvPr>
            <p:ph type="ftr" sz="quarter" idx="11"/>
          </p:nvPr>
        </p:nvSpPr>
        <p:spPr/>
        <p:txBody>
          <a:bodyPr/>
          <a:lstStyle/>
          <a:p>
            <a:endParaRPr lang="en-US" altLang="en-US"/>
          </a:p>
        </p:txBody>
      </p:sp>
      <p:sp>
        <p:nvSpPr>
          <p:cNvPr id="7" name="Slide Number Placeholder 6"/>
          <p:cNvSpPr>
            <a:spLocks noGrp="1"/>
          </p:cNvSpPr>
          <p:nvPr>
            <p:ph type="sldNum" sz="quarter" idx="12"/>
          </p:nvPr>
        </p:nvSpPr>
        <p:spPr/>
        <p:txBody>
          <a:bodyPr/>
          <a:lstStyle/>
          <a:p>
            <a:fld id="{D8E13CDA-CDC9-478A-8CBF-E83FF58CFC82}" type="slidenum">
              <a:rPr lang="en-US" altLang="en-US" smtClean="0"/>
              <a:pPr/>
              <a:t>‹#›</a:t>
            </a:fld>
            <a:endParaRPr lang="en-US" altLang="en-US"/>
          </a:p>
        </p:txBody>
      </p:sp>
    </p:spTree>
    <p:extLst>
      <p:ext uri="{BB962C8B-B14F-4D97-AF65-F5344CB8AC3E}">
        <p14:creationId xmlns:p14="http://schemas.microsoft.com/office/powerpoint/2010/main" val="176333929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ltLang="en-US"/>
          </a:p>
        </p:txBody>
      </p:sp>
      <p:sp>
        <p:nvSpPr>
          <p:cNvPr id="6" name="Footer Placeholder 5"/>
          <p:cNvSpPr>
            <a:spLocks noGrp="1"/>
          </p:cNvSpPr>
          <p:nvPr>
            <p:ph type="ftr" sz="quarter" idx="11"/>
          </p:nvPr>
        </p:nvSpPr>
        <p:spPr/>
        <p:txBody>
          <a:bodyPr/>
          <a:lstStyle/>
          <a:p>
            <a:endParaRPr lang="en-US" altLang="en-US"/>
          </a:p>
        </p:txBody>
      </p:sp>
      <p:sp>
        <p:nvSpPr>
          <p:cNvPr id="7" name="Slide Number Placeholder 6"/>
          <p:cNvSpPr>
            <a:spLocks noGrp="1"/>
          </p:cNvSpPr>
          <p:nvPr>
            <p:ph type="sldNum" sz="quarter" idx="12"/>
          </p:nvPr>
        </p:nvSpPr>
        <p:spPr/>
        <p:txBody>
          <a:bodyPr/>
          <a:lstStyle/>
          <a:p>
            <a:fld id="{45E96549-933D-4766-83D4-46EC37ABAF9D}" type="slidenum">
              <a:rPr lang="en-US" altLang="en-US" smtClean="0"/>
              <a:pPr/>
              <a:t>‹#›</a:t>
            </a:fld>
            <a:endParaRPr lang="en-US" altLang="en-US"/>
          </a:p>
        </p:txBody>
      </p:sp>
    </p:spTree>
    <p:extLst>
      <p:ext uri="{BB962C8B-B14F-4D97-AF65-F5344CB8AC3E}">
        <p14:creationId xmlns:p14="http://schemas.microsoft.com/office/powerpoint/2010/main" val="21547199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8BB2BE47-7A28-4D61-8906-5E44B426D09C}" type="slidenum">
              <a:rPr lang="en-US" altLang="en-US" smtClean="0"/>
              <a:pPr/>
              <a:t>‹#›</a:t>
            </a:fld>
            <a:endParaRPr lang="en-US" altLang="en-US"/>
          </a:p>
        </p:txBody>
      </p:sp>
    </p:spTree>
    <p:extLst>
      <p:ext uri="{BB962C8B-B14F-4D97-AF65-F5344CB8AC3E}">
        <p14:creationId xmlns:p14="http://schemas.microsoft.com/office/powerpoint/2010/main" val="403059030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8C2539C6-200C-4A11-ABD7-53A8E6EA3B42}" type="slidenum">
              <a:rPr lang="en-US" altLang="en-US" smtClean="0"/>
              <a:pPr/>
              <a:t>‹#›</a:t>
            </a:fld>
            <a:endParaRPr lang="en-US" altLang="en-US"/>
          </a:p>
        </p:txBody>
      </p:sp>
    </p:spTree>
    <p:extLst>
      <p:ext uri="{BB962C8B-B14F-4D97-AF65-F5344CB8AC3E}">
        <p14:creationId xmlns:p14="http://schemas.microsoft.com/office/powerpoint/2010/main" val="107102493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07485" y="2130425"/>
            <a:ext cx="9749367" cy="1468438"/>
          </a:xfrm>
        </p:spPr>
        <p:txBody>
          <a:bodyPr/>
          <a:lstStyle/>
          <a:p>
            <a:r>
              <a:rPr lang="en-US" smtClean="0"/>
              <a:t>Click to edit Master title style</a:t>
            </a:r>
            <a:endParaRPr lang="en-US"/>
          </a:p>
        </p:txBody>
      </p:sp>
      <p:sp>
        <p:nvSpPr>
          <p:cNvPr id="3" name="Date Placeholder 2"/>
          <p:cNvSpPr>
            <a:spLocks noGrp="1"/>
          </p:cNvSpPr>
          <p:nvPr>
            <p:ph type="dt" idx="10"/>
          </p:nvPr>
        </p:nvSpPr>
        <p:spPr>
          <a:xfrm>
            <a:off x="609601" y="6245226"/>
            <a:ext cx="2842684" cy="474663"/>
          </a:xfrm>
        </p:spPr>
        <p:txBody>
          <a:bodyPr/>
          <a:lstStyle>
            <a:lvl1pPr>
              <a:defRPr/>
            </a:lvl1pPr>
          </a:lstStyle>
          <a:p>
            <a:endParaRPr lang="en-US" altLang="en-US"/>
          </a:p>
        </p:txBody>
      </p:sp>
      <p:sp>
        <p:nvSpPr>
          <p:cNvPr id="4" name="Footer Placeholder 3"/>
          <p:cNvSpPr>
            <a:spLocks noGrp="1"/>
          </p:cNvSpPr>
          <p:nvPr>
            <p:ph type="ftr" idx="11"/>
          </p:nvPr>
        </p:nvSpPr>
        <p:spPr>
          <a:xfrm>
            <a:off x="4165601" y="6245226"/>
            <a:ext cx="3858684" cy="474663"/>
          </a:xfrm>
        </p:spPr>
        <p:txBody>
          <a:bodyPr/>
          <a:lstStyle>
            <a:lvl1pPr>
              <a:defRPr/>
            </a:lvl1pPr>
          </a:lstStyle>
          <a:p>
            <a:endParaRPr lang="en-US" altLang="en-US"/>
          </a:p>
        </p:txBody>
      </p:sp>
      <p:sp>
        <p:nvSpPr>
          <p:cNvPr id="5" name="Slide Number Placeholder 4"/>
          <p:cNvSpPr>
            <a:spLocks noGrp="1"/>
          </p:cNvSpPr>
          <p:nvPr>
            <p:ph type="sldNum" idx="12"/>
          </p:nvPr>
        </p:nvSpPr>
        <p:spPr>
          <a:xfrm>
            <a:off x="8737601" y="6245226"/>
            <a:ext cx="2842684" cy="474663"/>
          </a:xfrm>
        </p:spPr>
        <p:txBody>
          <a:bodyPr/>
          <a:lstStyle>
            <a:lvl1pPr>
              <a:defRPr/>
            </a:lvl1pPr>
          </a:lstStyle>
          <a:p>
            <a:fld id="{22AF2DAC-04AF-4E92-978E-375C85105379}" type="slidenum">
              <a:rPr lang="en-US" altLang="en-US"/>
              <a:pPr/>
              <a:t>‹#›</a:t>
            </a:fld>
            <a:endParaRPr lang="en-US" altLang="en-US"/>
          </a:p>
        </p:txBody>
      </p:sp>
    </p:spTree>
    <p:extLst>
      <p:ext uri="{BB962C8B-B14F-4D97-AF65-F5344CB8AC3E}">
        <p14:creationId xmlns:p14="http://schemas.microsoft.com/office/powerpoint/2010/main" val="48885749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BC9E3ED0-E917-48C0-BCED-75A9B53C4C7B}" type="slidenum">
              <a:rPr lang="en-US" altLang="en-US" smtClean="0"/>
              <a:pPr/>
              <a:t>‹#›</a:t>
            </a:fld>
            <a:endParaRPr lang="en-US" altLang="en-US"/>
          </a:p>
        </p:txBody>
      </p:sp>
    </p:spTree>
    <p:extLst>
      <p:ext uri="{BB962C8B-B14F-4D97-AF65-F5344CB8AC3E}">
        <p14:creationId xmlns:p14="http://schemas.microsoft.com/office/powerpoint/2010/main" val="375636692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E70566E9-9D8C-4422-A9A3-1BF9B40636A9}" type="slidenum">
              <a:rPr lang="en-US" altLang="en-US" smtClean="0"/>
              <a:pPr/>
              <a:t>‹#›</a:t>
            </a:fld>
            <a:endParaRPr lang="en-US" altLang="en-US"/>
          </a:p>
        </p:txBody>
      </p:sp>
    </p:spTree>
    <p:extLst>
      <p:ext uri="{BB962C8B-B14F-4D97-AF65-F5344CB8AC3E}">
        <p14:creationId xmlns:p14="http://schemas.microsoft.com/office/powerpoint/2010/main" val="253340820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EF4B7FF3-9908-4E57-97A8-0204A1C6FED8}" type="slidenum">
              <a:rPr lang="en-US" altLang="en-US" smtClean="0"/>
              <a:pPr/>
              <a:t>‹#›</a:t>
            </a:fld>
            <a:endParaRPr lang="en-US" altLang="en-US"/>
          </a:p>
        </p:txBody>
      </p:sp>
    </p:spTree>
    <p:extLst>
      <p:ext uri="{BB962C8B-B14F-4D97-AF65-F5344CB8AC3E}">
        <p14:creationId xmlns:p14="http://schemas.microsoft.com/office/powerpoint/2010/main" val="202903191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endParaRPr lang="en-US" altLang="en-US"/>
          </a:p>
        </p:txBody>
      </p:sp>
      <p:sp>
        <p:nvSpPr>
          <p:cNvPr id="6" name="Footer Placeholder 5"/>
          <p:cNvSpPr>
            <a:spLocks noGrp="1"/>
          </p:cNvSpPr>
          <p:nvPr>
            <p:ph type="ftr" sz="quarter" idx="11"/>
          </p:nvPr>
        </p:nvSpPr>
        <p:spPr/>
        <p:txBody>
          <a:bodyPr/>
          <a:lstStyle/>
          <a:p>
            <a:endParaRPr lang="en-US" altLang="en-US"/>
          </a:p>
        </p:txBody>
      </p:sp>
      <p:sp>
        <p:nvSpPr>
          <p:cNvPr id="7" name="Slide Number Placeholder 6"/>
          <p:cNvSpPr>
            <a:spLocks noGrp="1"/>
          </p:cNvSpPr>
          <p:nvPr>
            <p:ph type="sldNum" sz="quarter" idx="12"/>
          </p:nvPr>
        </p:nvSpPr>
        <p:spPr/>
        <p:txBody>
          <a:bodyPr/>
          <a:lstStyle/>
          <a:p>
            <a:fld id="{92337908-670B-4295-A492-27CDAA6B701D}" type="slidenum">
              <a:rPr lang="en-US" altLang="en-US" smtClean="0"/>
              <a:pPr/>
              <a:t>‹#›</a:t>
            </a:fld>
            <a:endParaRPr lang="en-US" altLang="en-US"/>
          </a:p>
        </p:txBody>
      </p:sp>
    </p:spTree>
    <p:extLst>
      <p:ext uri="{BB962C8B-B14F-4D97-AF65-F5344CB8AC3E}">
        <p14:creationId xmlns:p14="http://schemas.microsoft.com/office/powerpoint/2010/main" val="36593663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endParaRPr lang="en-US" altLang="en-US"/>
          </a:p>
        </p:txBody>
      </p:sp>
      <p:sp>
        <p:nvSpPr>
          <p:cNvPr id="6" name="Footer Placeholder 5"/>
          <p:cNvSpPr>
            <a:spLocks noGrp="1"/>
          </p:cNvSpPr>
          <p:nvPr>
            <p:ph type="ftr" sz="quarter" idx="11"/>
          </p:nvPr>
        </p:nvSpPr>
        <p:spPr/>
        <p:txBody>
          <a:bodyPr/>
          <a:lstStyle/>
          <a:p>
            <a:endParaRPr lang="en-US" altLang="en-US"/>
          </a:p>
        </p:txBody>
      </p:sp>
      <p:sp>
        <p:nvSpPr>
          <p:cNvPr id="7" name="Slide Number Placeholder 6"/>
          <p:cNvSpPr>
            <a:spLocks noGrp="1"/>
          </p:cNvSpPr>
          <p:nvPr>
            <p:ph type="sldNum" sz="quarter" idx="12"/>
          </p:nvPr>
        </p:nvSpPr>
        <p:spPr/>
        <p:txBody>
          <a:bodyPr/>
          <a:lstStyle/>
          <a:p>
            <a:fld id="{B807C9FF-3C26-4454-9E0D-D12F4A9BB93C}" type="slidenum">
              <a:rPr lang="en-US" altLang="en-US" smtClean="0"/>
              <a:pPr/>
              <a:t>‹#›</a:t>
            </a:fld>
            <a:endParaRPr lang="en-US" altLang="en-US"/>
          </a:p>
        </p:txBody>
      </p:sp>
    </p:spTree>
    <p:extLst>
      <p:ext uri="{BB962C8B-B14F-4D97-AF65-F5344CB8AC3E}">
        <p14:creationId xmlns:p14="http://schemas.microsoft.com/office/powerpoint/2010/main" val="346885660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endParaRPr lang="en-US" altLang="en-US"/>
          </a:p>
        </p:txBody>
      </p:sp>
      <p:sp>
        <p:nvSpPr>
          <p:cNvPr id="8" name="Footer Placeholder 7"/>
          <p:cNvSpPr>
            <a:spLocks noGrp="1"/>
          </p:cNvSpPr>
          <p:nvPr>
            <p:ph type="ftr" sz="quarter" idx="11"/>
          </p:nvPr>
        </p:nvSpPr>
        <p:spPr/>
        <p:txBody>
          <a:bodyPr/>
          <a:lstStyle/>
          <a:p>
            <a:endParaRPr lang="en-US" altLang="en-US"/>
          </a:p>
        </p:txBody>
      </p:sp>
      <p:sp>
        <p:nvSpPr>
          <p:cNvPr id="9" name="Slide Number Placeholder 8"/>
          <p:cNvSpPr>
            <a:spLocks noGrp="1"/>
          </p:cNvSpPr>
          <p:nvPr>
            <p:ph type="sldNum" sz="quarter" idx="12"/>
          </p:nvPr>
        </p:nvSpPr>
        <p:spPr/>
        <p:txBody>
          <a:bodyPr/>
          <a:lstStyle/>
          <a:p>
            <a:fld id="{AE9A9844-81A1-4C70-B4B3-3C557030651D}" type="slidenum">
              <a:rPr lang="en-US" altLang="en-US" smtClean="0"/>
              <a:pPr/>
              <a:t>‹#›</a:t>
            </a:fld>
            <a:endParaRPr lang="en-US" altLang="en-US"/>
          </a:p>
        </p:txBody>
      </p:sp>
    </p:spTree>
    <p:extLst>
      <p:ext uri="{BB962C8B-B14F-4D97-AF65-F5344CB8AC3E}">
        <p14:creationId xmlns:p14="http://schemas.microsoft.com/office/powerpoint/2010/main" val="382707228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endParaRPr lang="en-US" altLang="en-US"/>
          </a:p>
        </p:txBody>
      </p:sp>
      <p:sp>
        <p:nvSpPr>
          <p:cNvPr id="4" name="Footer Placeholder 3"/>
          <p:cNvSpPr>
            <a:spLocks noGrp="1"/>
          </p:cNvSpPr>
          <p:nvPr>
            <p:ph type="ftr" sz="quarter" idx="11"/>
          </p:nvPr>
        </p:nvSpPr>
        <p:spPr/>
        <p:txBody>
          <a:bodyPr/>
          <a:lstStyle/>
          <a:p>
            <a:endParaRPr lang="en-US" altLang="en-US"/>
          </a:p>
        </p:txBody>
      </p:sp>
      <p:sp>
        <p:nvSpPr>
          <p:cNvPr id="5" name="Slide Number Placeholder 4"/>
          <p:cNvSpPr>
            <a:spLocks noGrp="1"/>
          </p:cNvSpPr>
          <p:nvPr>
            <p:ph type="sldNum" sz="quarter" idx="12"/>
          </p:nvPr>
        </p:nvSpPr>
        <p:spPr/>
        <p:txBody>
          <a:bodyPr/>
          <a:lstStyle/>
          <a:p>
            <a:fld id="{23D0B0C9-750D-4AEA-B4FF-ADE2A07B3C33}" type="slidenum">
              <a:rPr lang="en-US" altLang="en-US" smtClean="0"/>
              <a:pPr/>
              <a:t>‹#›</a:t>
            </a:fld>
            <a:endParaRPr lang="en-US" altLang="en-US"/>
          </a:p>
        </p:txBody>
      </p:sp>
    </p:spTree>
    <p:extLst>
      <p:ext uri="{BB962C8B-B14F-4D97-AF65-F5344CB8AC3E}">
        <p14:creationId xmlns:p14="http://schemas.microsoft.com/office/powerpoint/2010/main" val="23199696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ltLang="en-US"/>
          </a:p>
        </p:txBody>
      </p:sp>
      <p:sp>
        <p:nvSpPr>
          <p:cNvPr id="3" name="Footer Placeholder 2"/>
          <p:cNvSpPr>
            <a:spLocks noGrp="1"/>
          </p:cNvSpPr>
          <p:nvPr>
            <p:ph type="ftr" sz="quarter" idx="11"/>
          </p:nvPr>
        </p:nvSpPr>
        <p:spPr/>
        <p:txBody>
          <a:bodyPr/>
          <a:lstStyle/>
          <a:p>
            <a:endParaRPr lang="en-US" altLang="en-US"/>
          </a:p>
        </p:txBody>
      </p:sp>
      <p:sp>
        <p:nvSpPr>
          <p:cNvPr id="4" name="Slide Number Placeholder 3"/>
          <p:cNvSpPr>
            <a:spLocks noGrp="1"/>
          </p:cNvSpPr>
          <p:nvPr>
            <p:ph type="sldNum" sz="quarter" idx="12"/>
          </p:nvPr>
        </p:nvSpPr>
        <p:spPr/>
        <p:txBody>
          <a:bodyPr/>
          <a:lstStyle/>
          <a:p>
            <a:fld id="{4348637B-6039-4326-8E6C-30AA92A8EB89}" type="slidenum">
              <a:rPr lang="en-US" altLang="en-US" smtClean="0"/>
              <a:pPr/>
              <a:t>‹#›</a:t>
            </a:fld>
            <a:endParaRPr lang="en-US" altLang="en-US"/>
          </a:p>
        </p:txBody>
      </p:sp>
    </p:spTree>
    <p:extLst>
      <p:ext uri="{BB962C8B-B14F-4D97-AF65-F5344CB8AC3E}">
        <p14:creationId xmlns:p14="http://schemas.microsoft.com/office/powerpoint/2010/main" val="241775647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ltLang="en-US"/>
          </a:p>
        </p:txBody>
      </p:sp>
      <p:sp>
        <p:nvSpPr>
          <p:cNvPr id="6" name="Footer Placeholder 5"/>
          <p:cNvSpPr>
            <a:spLocks noGrp="1"/>
          </p:cNvSpPr>
          <p:nvPr>
            <p:ph type="ftr" sz="quarter" idx="11"/>
          </p:nvPr>
        </p:nvSpPr>
        <p:spPr/>
        <p:txBody>
          <a:bodyPr/>
          <a:lstStyle/>
          <a:p>
            <a:endParaRPr lang="en-US" altLang="en-US"/>
          </a:p>
        </p:txBody>
      </p:sp>
      <p:sp>
        <p:nvSpPr>
          <p:cNvPr id="7" name="Slide Number Placeholder 6"/>
          <p:cNvSpPr>
            <a:spLocks noGrp="1"/>
          </p:cNvSpPr>
          <p:nvPr>
            <p:ph type="sldNum" sz="quarter" idx="12"/>
          </p:nvPr>
        </p:nvSpPr>
        <p:spPr/>
        <p:txBody>
          <a:bodyPr/>
          <a:lstStyle/>
          <a:p>
            <a:fld id="{885D7363-B11E-48F1-AEF3-22D123F56F47}" type="slidenum">
              <a:rPr lang="en-US" altLang="en-US" smtClean="0"/>
              <a:pPr/>
              <a:t>‹#›</a:t>
            </a:fld>
            <a:endParaRPr lang="en-US" altLang="en-US"/>
          </a:p>
        </p:txBody>
      </p:sp>
    </p:spTree>
    <p:extLst>
      <p:ext uri="{BB962C8B-B14F-4D97-AF65-F5344CB8AC3E}">
        <p14:creationId xmlns:p14="http://schemas.microsoft.com/office/powerpoint/2010/main" val="319464540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ltLang="en-US"/>
          </a:p>
        </p:txBody>
      </p:sp>
      <p:sp>
        <p:nvSpPr>
          <p:cNvPr id="6" name="Footer Placeholder 5"/>
          <p:cNvSpPr>
            <a:spLocks noGrp="1"/>
          </p:cNvSpPr>
          <p:nvPr>
            <p:ph type="ftr" sz="quarter" idx="11"/>
          </p:nvPr>
        </p:nvSpPr>
        <p:spPr/>
        <p:txBody>
          <a:bodyPr/>
          <a:lstStyle/>
          <a:p>
            <a:endParaRPr lang="en-US" altLang="en-US"/>
          </a:p>
        </p:txBody>
      </p:sp>
      <p:sp>
        <p:nvSpPr>
          <p:cNvPr id="7" name="Slide Number Placeholder 6"/>
          <p:cNvSpPr>
            <a:spLocks noGrp="1"/>
          </p:cNvSpPr>
          <p:nvPr>
            <p:ph type="sldNum" sz="quarter" idx="12"/>
          </p:nvPr>
        </p:nvSpPr>
        <p:spPr/>
        <p:txBody>
          <a:bodyPr/>
          <a:lstStyle/>
          <a:p>
            <a:fld id="{BE4C6141-4796-4A8A-A7E9-1CA5DEC8DF82}" type="slidenum">
              <a:rPr lang="en-US" altLang="en-US" smtClean="0"/>
              <a:pPr/>
              <a:t>‹#›</a:t>
            </a:fld>
            <a:endParaRPr lang="en-US" altLang="en-US"/>
          </a:p>
        </p:txBody>
      </p:sp>
    </p:spTree>
    <p:extLst>
      <p:ext uri="{BB962C8B-B14F-4D97-AF65-F5344CB8AC3E}">
        <p14:creationId xmlns:p14="http://schemas.microsoft.com/office/powerpoint/2010/main" val="63831202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0EB4E289-DABA-4EFC-BB77-F457827AB73F}" type="slidenum">
              <a:rPr lang="en-US" altLang="en-US" smtClean="0"/>
              <a:pPr/>
              <a:t>‹#›</a:t>
            </a:fld>
            <a:endParaRPr lang="en-US" altLang="en-US"/>
          </a:p>
        </p:txBody>
      </p:sp>
    </p:spTree>
    <p:extLst>
      <p:ext uri="{BB962C8B-B14F-4D97-AF65-F5344CB8AC3E}">
        <p14:creationId xmlns:p14="http://schemas.microsoft.com/office/powerpoint/2010/main" val="26827889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C84D25F5-86CA-4512-A776-73762E5988BF}" type="slidenum">
              <a:rPr lang="en-US" altLang="en-US" smtClean="0"/>
              <a:pPr/>
              <a:t>‹#›</a:t>
            </a:fld>
            <a:endParaRPr lang="en-US" altLang="en-US"/>
          </a:p>
        </p:txBody>
      </p:sp>
    </p:spTree>
    <p:extLst>
      <p:ext uri="{BB962C8B-B14F-4D97-AF65-F5344CB8AC3E}">
        <p14:creationId xmlns:p14="http://schemas.microsoft.com/office/powerpoint/2010/main" val="24754344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endParaRPr lang="en-US" altLang="en-US"/>
          </a:p>
        </p:txBody>
      </p:sp>
      <p:sp>
        <p:nvSpPr>
          <p:cNvPr id="8" name="Footer Placeholder 7"/>
          <p:cNvSpPr>
            <a:spLocks noGrp="1"/>
          </p:cNvSpPr>
          <p:nvPr>
            <p:ph type="ftr" sz="quarter" idx="11"/>
          </p:nvPr>
        </p:nvSpPr>
        <p:spPr/>
        <p:txBody>
          <a:bodyPr/>
          <a:lstStyle/>
          <a:p>
            <a:endParaRPr lang="en-US" altLang="en-US"/>
          </a:p>
        </p:txBody>
      </p:sp>
      <p:sp>
        <p:nvSpPr>
          <p:cNvPr id="9" name="Slide Number Placeholder 8"/>
          <p:cNvSpPr>
            <a:spLocks noGrp="1"/>
          </p:cNvSpPr>
          <p:nvPr>
            <p:ph type="sldNum" sz="quarter" idx="12"/>
          </p:nvPr>
        </p:nvSpPr>
        <p:spPr/>
        <p:txBody>
          <a:bodyPr/>
          <a:lstStyle/>
          <a:p>
            <a:fld id="{69F18776-00B0-4DD7-B62C-36002657A694}" type="slidenum">
              <a:rPr lang="en-US" altLang="en-US" smtClean="0"/>
              <a:pPr/>
              <a:t>‹#›</a:t>
            </a:fld>
            <a:endParaRPr lang="en-US" altLang="en-US"/>
          </a:p>
        </p:txBody>
      </p:sp>
    </p:spTree>
    <p:extLst>
      <p:ext uri="{BB962C8B-B14F-4D97-AF65-F5344CB8AC3E}">
        <p14:creationId xmlns:p14="http://schemas.microsoft.com/office/powerpoint/2010/main" val="23458210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endParaRPr lang="en-US" altLang="en-US"/>
          </a:p>
        </p:txBody>
      </p:sp>
      <p:sp>
        <p:nvSpPr>
          <p:cNvPr id="4" name="Footer Placeholder 3"/>
          <p:cNvSpPr>
            <a:spLocks noGrp="1"/>
          </p:cNvSpPr>
          <p:nvPr>
            <p:ph type="ftr" sz="quarter" idx="11"/>
          </p:nvPr>
        </p:nvSpPr>
        <p:spPr/>
        <p:txBody>
          <a:bodyPr/>
          <a:lstStyle/>
          <a:p>
            <a:endParaRPr lang="en-US" altLang="en-US"/>
          </a:p>
        </p:txBody>
      </p:sp>
      <p:sp>
        <p:nvSpPr>
          <p:cNvPr id="5" name="Slide Number Placeholder 4"/>
          <p:cNvSpPr>
            <a:spLocks noGrp="1"/>
          </p:cNvSpPr>
          <p:nvPr>
            <p:ph type="sldNum" sz="quarter" idx="12"/>
          </p:nvPr>
        </p:nvSpPr>
        <p:spPr/>
        <p:txBody>
          <a:bodyPr/>
          <a:lstStyle/>
          <a:p>
            <a:fld id="{D0E0F467-408F-4902-AEBD-AF437185A948}" type="slidenum">
              <a:rPr lang="en-US" altLang="en-US" smtClean="0"/>
              <a:pPr/>
              <a:t>‹#›</a:t>
            </a:fld>
            <a:endParaRPr lang="en-US" altLang="en-US"/>
          </a:p>
        </p:txBody>
      </p:sp>
    </p:spTree>
    <p:extLst>
      <p:ext uri="{BB962C8B-B14F-4D97-AF65-F5344CB8AC3E}">
        <p14:creationId xmlns:p14="http://schemas.microsoft.com/office/powerpoint/2010/main" val="756556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ltLang="en-US"/>
          </a:p>
        </p:txBody>
      </p:sp>
      <p:sp>
        <p:nvSpPr>
          <p:cNvPr id="3" name="Footer Placeholder 2"/>
          <p:cNvSpPr>
            <a:spLocks noGrp="1"/>
          </p:cNvSpPr>
          <p:nvPr>
            <p:ph type="ftr" sz="quarter" idx="11"/>
          </p:nvPr>
        </p:nvSpPr>
        <p:spPr/>
        <p:txBody>
          <a:bodyPr/>
          <a:lstStyle/>
          <a:p>
            <a:endParaRPr lang="en-US" altLang="en-US"/>
          </a:p>
        </p:txBody>
      </p:sp>
      <p:sp>
        <p:nvSpPr>
          <p:cNvPr id="4" name="Slide Number Placeholder 3"/>
          <p:cNvSpPr>
            <a:spLocks noGrp="1"/>
          </p:cNvSpPr>
          <p:nvPr>
            <p:ph type="sldNum" sz="quarter" idx="12"/>
          </p:nvPr>
        </p:nvSpPr>
        <p:spPr/>
        <p:txBody>
          <a:bodyPr/>
          <a:lstStyle/>
          <a:p>
            <a:fld id="{E13BB5CD-7316-4335-B457-1236C0E0C23A}" type="slidenum">
              <a:rPr lang="en-US" altLang="en-US" smtClean="0"/>
              <a:pPr/>
              <a:t>‹#›</a:t>
            </a:fld>
            <a:endParaRPr lang="en-US" altLang="en-US"/>
          </a:p>
        </p:txBody>
      </p:sp>
    </p:spTree>
    <p:extLst>
      <p:ext uri="{BB962C8B-B14F-4D97-AF65-F5344CB8AC3E}">
        <p14:creationId xmlns:p14="http://schemas.microsoft.com/office/powerpoint/2010/main" val="42767902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ltLang="en-US"/>
          </a:p>
        </p:txBody>
      </p:sp>
      <p:sp>
        <p:nvSpPr>
          <p:cNvPr id="6" name="Footer Placeholder 5"/>
          <p:cNvSpPr>
            <a:spLocks noGrp="1"/>
          </p:cNvSpPr>
          <p:nvPr>
            <p:ph type="ftr" sz="quarter" idx="11"/>
          </p:nvPr>
        </p:nvSpPr>
        <p:spPr/>
        <p:txBody>
          <a:bodyPr/>
          <a:lstStyle/>
          <a:p>
            <a:endParaRPr lang="en-US" altLang="en-US"/>
          </a:p>
        </p:txBody>
      </p:sp>
      <p:sp>
        <p:nvSpPr>
          <p:cNvPr id="7" name="Slide Number Placeholder 6"/>
          <p:cNvSpPr>
            <a:spLocks noGrp="1"/>
          </p:cNvSpPr>
          <p:nvPr>
            <p:ph type="sldNum" sz="quarter" idx="12"/>
          </p:nvPr>
        </p:nvSpPr>
        <p:spPr/>
        <p:txBody>
          <a:bodyPr/>
          <a:lstStyle/>
          <a:p>
            <a:fld id="{9030C811-B6A0-4F63-8FA9-8F562A6DA001}" type="slidenum">
              <a:rPr lang="en-US" altLang="en-US" smtClean="0"/>
              <a:pPr/>
              <a:t>‹#›</a:t>
            </a:fld>
            <a:endParaRPr lang="en-US" altLang="en-US"/>
          </a:p>
        </p:txBody>
      </p:sp>
    </p:spTree>
    <p:extLst>
      <p:ext uri="{BB962C8B-B14F-4D97-AF65-F5344CB8AC3E}">
        <p14:creationId xmlns:p14="http://schemas.microsoft.com/office/powerpoint/2010/main" val="8894229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ltLang="en-US"/>
          </a:p>
        </p:txBody>
      </p:sp>
      <p:sp>
        <p:nvSpPr>
          <p:cNvPr id="6" name="Footer Placeholder 5"/>
          <p:cNvSpPr>
            <a:spLocks noGrp="1"/>
          </p:cNvSpPr>
          <p:nvPr>
            <p:ph type="ftr" sz="quarter" idx="11"/>
          </p:nvPr>
        </p:nvSpPr>
        <p:spPr/>
        <p:txBody>
          <a:bodyPr/>
          <a:lstStyle/>
          <a:p>
            <a:endParaRPr lang="en-US" altLang="en-US"/>
          </a:p>
        </p:txBody>
      </p:sp>
      <p:sp>
        <p:nvSpPr>
          <p:cNvPr id="7" name="Slide Number Placeholder 6"/>
          <p:cNvSpPr>
            <a:spLocks noGrp="1"/>
          </p:cNvSpPr>
          <p:nvPr>
            <p:ph type="sldNum" sz="quarter" idx="12"/>
          </p:nvPr>
        </p:nvSpPr>
        <p:spPr/>
        <p:txBody>
          <a:bodyPr/>
          <a:lstStyle/>
          <a:p>
            <a:fld id="{8F31491D-2B55-437E-83C7-B366F6B057F5}" type="slidenum">
              <a:rPr lang="en-US" altLang="en-US" smtClean="0"/>
              <a:pPr/>
              <a:t>‹#›</a:t>
            </a:fld>
            <a:endParaRPr lang="en-US" altLang="en-US"/>
          </a:p>
        </p:txBody>
      </p:sp>
    </p:spTree>
    <p:extLst>
      <p:ext uri="{BB962C8B-B14F-4D97-AF65-F5344CB8AC3E}">
        <p14:creationId xmlns:p14="http://schemas.microsoft.com/office/powerpoint/2010/main" val="4271203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jpe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1.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image" Target="../media/image1.jpeg"/><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D631A40-C07D-4DC9-81F2-A790FBB4E4D0}" type="slidenum">
              <a:rPr lang="en-US" altLang="en-US" smtClean="0"/>
              <a:pPr/>
              <a:t>‹#›</a:t>
            </a:fld>
            <a:endParaRPr lang="en-US" altLang="en-US"/>
          </a:p>
        </p:txBody>
      </p:sp>
    </p:spTree>
    <p:extLst>
      <p:ext uri="{BB962C8B-B14F-4D97-AF65-F5344CB8AC3E}">
        <p14:creationId xmlns:p14="http://schemas.microsoft.com/office/powerpoint/2010/main" val="2945154184"/>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D631A40-C07D-4DC9-81F2-A790FBB4E4D0}" type="slidenum">
              <a:rPr lang="en-US" altLang="en-US" smtClean="0"/>
              <a:pPr/>
              <a:t>‹#›</a:t>
            </a:fld>
            <a:endParaRPr lang="en-US" altLang="en-US"/>
          </a:p>
        </p:txBody>
      </p:sp>
    </p:spTree>
    <p:extLst>
      <p:ext uri="{BB962C8B-B14F-4D97-AF65-F5344CB8AC3E}">
        <p14:creationId xmlns:p14="http://schemas.microsoft.com/office/powerpoint/2010/main" val="2282305083"/>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163797-85FF-4AC5-903E-731C7716C0FB}" type="slidenum">
              <a:rPr lang="en-US" altLang="en-US" smtClean="0"/>
              <a:pPr/>
              <a:t>‹#›</a:t>
            </a:fld>
            <a:endParaRPr lang="en-US" altLang="en-US"/>
          </a:p>
        </p:txBody>
      </p:sp>
    </p:spTree>
    <p:extLst>
      <p:ext uri="{BB962C8B-B14F-4D97-AF65-F5344CB8AC3E}">
        <p14:creationId xmlns:p14="http://schemas.microsoft.com/office/powerpoint/2010/main" val="3024802640"/>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163797-85FF-4AC5-903E-731C7716C0FB}" type="slidenum">
              <a:rPr lang="en-US" altLang="en-US" smtClean="0"/>
              <a:pPr/>
              <a:t>‹#›</a:t>
            </a:fld>
            <a:endParaRPr lang="en-US" altLang="en-US"/>
          </a:p>
        </p:txBody>
      </p:sp>
    </p:spTree>
    <p:extLst>
      <p:ext uri="{BB962C8B-B14F-4D97-AF65-F5344CB8AC3E}">
        <p14:creationId xmlns:p14="http://schemas.microsoft.com/office/powerpoint/2010/main" val="849881201"/>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7.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7.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7.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7.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7.xml"/></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37.xml"/></Relationships>
</file>

<file path=ppt/slides/_rels/slide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7.xml"/></Relationships>
</file>

<file path=ppt/slides/_rels/slide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7.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7.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7.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7.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1"/>
          <p:cNvSpPr>
            <a:spLocks noGrp="1" noChangeArrowheads="1"/>
          </p:cNvSpPr>
          <p:nvPr>
            <p:ph type="title"/>
          </p:nvPr>
        </p:nvSpPr>
        <p:spPr>
          <a:xfrm>
            <a:off x="990600" y="2130426"/>
            <a:ext cx="10744200" cy="1470025"/>
          </a:xfrm>
          <a:ln/>
        </p:spPr>
        <p:txBody>
          <a:bodyPr>
            <a:normAutofit/>
          </a:bodyPr>
          <a:lstStyle/>
          <a:p>
            <a:r>
              <a:rPr lang="en-US" sz="5400" b="1" dirty="0">
                <a:solidFill>
                  <a:srgbClr val="FFFF00"/>
                </a:solidFill>
                <a:effectLst>
                  <a:outerShdw blurRad="38100" dist="38100" dir="2700000" algn="tl">
                    <a:srgbClr val="000000">
                      <a:alpha val="43137"/>
                    </a:srgbClr>
                  </a:outerShdw>
                </a:effectLst>
              </a:rPr>
              <a:t>Up-Close Photos of a Volcano Eruption</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732042" y="-152400"/>
            <a:ext cx="10727915" cy="6881191"/>
          </a:xfrm>
          <a:prstGeom prst="rect">
            <a:avLst/>
          </a:prstGeom>
        </p:spPr>
      </p:pic>
    </p:spTree>
    <p:extLst>
      <p:ext uri="{BB962C8B-B14F-4D97-AF65-F5344CB8AC3E}">
        <p14:creationId xmlns:p14="http://schemas.microsoft.com/office/powerpoint/2010/main" val="20276662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990599" y="0"/>
            <a:ext cx="10279657" cy="6858000"/>
          </a:xfrm>
          <a:prstGeom prst="rect">
            <a:avLst/>
          </a:prstGeom>
        </p:spPr>
      </p:pic>
    </p:spTree>
    <p:extLst>
      <p:ext uri="{BB962C8B-B14F-4D97-AF65-F5344CB8AC3E}">
        <p14:creationId xmlns:p14="http://schemas.microsoft.com/office/powerpoint/2010/main" val="35174149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494414" y="-9939"/>
            <a:ext cx="11164186" cy="6858000"/>
          </a:xfrm>
          <a:prstGeom prst="rect">
            <a:avLst/>
          </a:prstGeom>
        </p:spPr>
      </p:pic>
    </p:spTree>
    <p:extLst>
      <p:ext uri="{BB962C8B-B14F-4D97-AF65-F5344CB8AC3E}">
        <p14:creationId xmlns:p14="http://schemas.microsoft.com/office/powerpoint/2010/main" val="10165347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945142" y="0"/>
            <a:ext cx="10301716" cy="6858000"/>
          </a:xfrm>
          <a:prstGeom prst="rect">
            <a:avLst/>
          </a:prstGeom>
        </p:spPr>
      </p:pic>
    </p:spTree>
    <p:extLst>
      <p:ext uri="{BB962C8B-B14F-4D97-AF65-F5344CB8AC3E}">
        <p14:creationId xmlns:p14="http://schemas.microsoft.com/office/powerpoint/2010/main" val="66237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630231" y="-13252"/>
            <a:ext cx="10931537" cy="6871252"/>
          </a:xfrm>
          <a:prstGeom prst="rect">
            <a:avLst/>
          </a:prstGeom>
        </p:spPr>
      </p:pic>
    </p:spTree>
    <p:extLst>
      <p:ext uri="{BB962C8B-B14F-4D97-AF65-F5344CB8AC3E}">
        <p14:creationId xmlns:p14="http://schemas.microsoft.com/office/powerpoint/2010/main" val="18332998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r>
              <a:rPr lang="en-US" sz="4300" b="1" dirty="0"/>
              <a:t>When he's not risking his life for an amazing shot, Francisco works as a licensed tourist guide, which allows him to keep travelling in the areas he loves most</a:t>
            </a:r>
            <a:r>
              <a:rPr lang="en-US" sz="4300" b="1" dirty="0" smtClean="0"/>
              <a:t>.</a:t>
            </a:r>
            <a:endParaRPr lang="en-US" sz="4300" b="1" dirty="0"/>
          </a:p>
        </p:txBody>
      </p:sp>
    </p:spTree>
    <p:extLst>
      <p:ext uri="{BB962C8B-B14F-4D97-AF65-F5344CB8AC3E}">
        <p14:creationId xmlns:p14="http://schemas.microsoft.com/office/powerpoint/2010/main" val="31873437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072673" y="-17362"/>
            <a:ext cx="10046653" cy="6875362"/>
          </a:xfrm>
          <a:prstGeom prst="rect">
            <a:avLst/>
          </a:prstGeom>
        </p:spPr>
      </p:pic>
    </p:spTree>
    <p:extLst>
      <p:ext uri="{BB962C8B-B14F-4D97-AF65-F5344CB8AC3E}">
        <p14:creationId xmlns:p14="http://schemas.microsoft.com/office/powerpoint/2010/main" val="40434149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3023" y="304800"/>
            <a:ext cx="10515600" cy="1325563"/>
          </a:xfrm>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4823" y="533400"/>
            <a:ext cx="12192000" cy="5943307"/>
          </a:xfrm>
          <a:prstGeom prst="rect">
            <a:avLst/>
          </a:prstGeom>
        </p:spPr>
      </p:pic>
    </p:spTree>
    <p:extLst>
      <p:ext uri="{BB962C8B-B14F-4D97-AF65-F5344CB8AC3E}">
        <p14:creationId xmlns:p14="http://schemas.microsoft.com/office/powerpoint/2010/main" val="7437658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Up-Close by other photographers</a:t>
            </a:r>
            <a:endParaRPr lang="en-US" b="1" dirty="0"/>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3696998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685800" y="0"/>
            <a:ext cx="10527248" cy="6858000"/>
          </a:xfrm>
          <a:prstGeom prst="rect">
            <a:avLst/>
          </a:prstGeom>
        </p:spPr>
      </p:pic>
    </p:spTree>
    <p:extLst>
      <p:ext uri="{BB962C8B-B14F-4D97-AF65-F5344CB8AC3E}">
        <p14:creationId xmlns:p14="http://schemas.microsoft.com/office/powerpoint/2010/main" val="27401268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idx="1"/>
          </p:nvPr>
        </p:nvSpPr>
        <p:spPr>
          <a:xfrm>
            <a:off x="2819400" y="0"/>
            <a:ext cx="8839199" cy="6781799"/>
          </a:xfrm>
          <a:ln/>
        </p:spPr>
        <p:txBody>
          <a:bodyPr>
            <a:normAutofit/>
          </a:bodyPr>
          <a:lstStyle/>
          <a:p>
            <a:r>
              <a:rPr lang="en-US" sz="3600" b="1" dirty="0">
                <a:solidFill>
                  <a:srgbClr val="FFFF00"/>
                </a:solidFill>
                <a:effectLst>
                  <a:outerShdw blurRad="38100" dist="38100" dir="2700000" algn="tl">
                    <a:srgbClr val="000000">
                      <a:alpha val="43137"/>
                    </a:srgbClr>
                  </a:outerShdw>
                </a:effectLst>
              </a:rPr>
              <a:t>To be a truly great photographer you need to put fear aside, and go all the way to get those really amazing photos. That is what Chilean photographer Francisco </a:t>
            </a:r>
            <a:r>
              <a:rPr lang="en-US" sz="3600" b="1" dirty="0" err="1">
                <a:solidFill>
                  <a:srgbClr val="FFFF00"/>
                </a:solidFill>
                <a:effectLst>
                  <a:outerShdw blurRad="38100" dist="38100" dir="2700000" algn="tl">
                    <a:srgbClr val="000000">
                      <a:alpha val="43137"/>
                    </a:srgbClr>
                  </a:outerShdw>
                </a:effectLst>
              </a:rPr>
              <a:t>Negroni</a:t>
            </a:r>
            <a:r>
              <a:rPr lang="en-US" sz="3600" b="1" dirty="0">
                <a:solidFill>
                  <a:srgbClr val="FFFF00"/>
                </a:solidFill>
                <a:effectLst>
                  <a:outerShdw blurRad="38100" dist="38100" dir="2700000" algn="tl">
                    <a:srgbClr val="000000">
                      <a:alpha val="43137"/>
                    </a:srgbClr>
                  </a:outerShdw>
                </a:effectLst>
              </a:rPr>
              <a:t> did, perfectly capturing the epic and primal fury of the mighty volcano. Francisco spent a night camped just several hundred meters from the eruption of one of the </a:t>
            </a:r>
            <a:r>
              <a:rPr lang="en-US" sz="3600" b="1" dirty="0" err="1">
                <a:solidFill>
                  <a:srgbClr val="FFFF00"/>
                </a:solidFill>
                <a:effectLst>
                  <a:outerShdw blurRad="38100" dist="38100" dir="2700000" algn="tl">
                    <a:srgbClr val="000000">
                      <a:alpha val="43137"/>
                    </a:srgbClr>
                  </a:outerShdw>
                </a:effectLst>
              </a:rPr>
              <a:t>Puyehue</a:t>
            </a:r>
            <a:r>
              <a:rPr lang="en-US" sz="3600" b="1" dirty="0">
                <a:solidFill>
                  <a:srgbClr val="FFFF00"/>
                </a:solidFill>
                <a:effectLst>
                  <a:outerShdw blurRad="38100" dist="38100" dir="2700000" algn="tl">
                    <a:srgbClr val="000000">
                      <a:alpha val="43137"/>
                    </a:srgbClr>
                  </a:outerShdw>
                </a:effectLst>
              </a:rPr>
              <a:t>-Cordon </a:t>
            </a:r>
            <a:r>
              <a:rPr lang="en-US" sz="3600" b="1" dirty="0" err="1">
                <a:solidFill>
                  <a:srgbClr val="FFFF00"/>
                </a:solidFill>
                <a:effectLst>
                  <a:outerShdw blurRad="38100" dist="38100" dir="2700000" algn="tl">
                    <a:srgbClr val="000000">
                      <a:alpha val="43137"/>
                    </a:srgbClr>
                  </a:outerShdw>
                </a:effectLst>
              </a:rPr>
              <a:t>Cauelle</a:t>
            </a:r>
            <a:r>
              <a:rPr lang="en-US" sz="3600" b="1" dirty="0">
                <a:solidFill>
                  <a:srgbClr val="FFFF00"/>
                </a:solidFill>
                <a:effectLst>
                  <a:outerShdw blurRad="38100" dist="38100" dir="2700000" algn="tl">
                    <a:srgbClr val="000000">
                      <a:alpha val="43137"/>
                    </a:srgbClr>
                  </a:outerShdw>
                </a:effectLst>
              </a:rPr>
              <a:t> mountain chain, central Chile, which began erupting back in 2011, and is still active today.</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28135" y="0"/>
            <a:ext cx="10935730" cy="6858000"/>
          </a:xfrm>
        </p:spPr>
      </p:pic>
    </p:spTree>
    <p:extLst>
      <p:ext uri="{BB962C8B-B14F-4D97-AF65-F5344CB8AC3E}">
        <p14:creationId xmlns:p14="http://schemas.microsoft.com/office/powerpoint/2010/main" val="33710976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10160"/>
            <a:ext cx="12192000" cy="6868160"/>
          </a:xfrm>
          <a:prstGeom prst="rect">
            <a:avLst/>
          </a:prstGeom>
        </p:spPr>
      </p:pic>
    </p:spTree>
    <p:extLst>
      <p:ext uri="{BB962C8B-B14F-4D97-AF65-F5344CB8AC3E}">
        <p14:creationId xmlns:p14="http://schemas.microsoft.com/office/powerpoint/2010/main" val="6875317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1"/>
            <a:ext cx="12192000" cy="6858000"/>
          </a:xfrm>
          <a:prstGeom prst="rect">
            <a:avLst/>
          </a:prstGeom>
        </p:spPr>
      </p:pic>
    </p:spTree>
    <p:extLst>
      <p:ext uri="{BB962C8B-B14F-4D97-AF65-F5344CB8AC3E}">
        <p14:creationId xmlns:p14="http://schemas.microsoft.com/office/powerpoint/2010/main" val="18747035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a:blip r:embed="rId3"/>
          <a:stretch>
            <a:fillRect/>
          </a:stretch>
        </p:blipFill>
        <p:spPr>
          <a:xfrm>
            <a:off x="868101" y="-10610"/>
            <a:ext cx="10550769" cy="6858000"/>
          </a:xfrm>
          <a:prstGeom prst="rect">
            <a:avLst/>
          </a:prstGeom>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r>
              <a:rPr lang="en-US" sz="4400" b="1" dirty="0"/>
              <a:t>From his standpoint, he took </a:t>
            </a:r>
            <a:r>
              <a:rPr lang="en-US" sz="4400" b="1" dirty="0" smtClean="0"/>
              <a:t>the previous photo </a:t>
            </a:r>
            <a:r>
              <a:rPr lang="en-US" sz="4400" b="1" dirty="0"/>
              <a:t>after photo of one of the most aggressive acts of nature, the red heat of the magma contrasting with the blue and black skies. </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3312"/>
            <a:ext cx="10905184" cy="6854687"/>
          </a:xfrm>
          <a:prstGeom prst="rect">
            <a:avLst/>
          </a:prstGeom>
        </p:spPr>
      </p:pic>
    </p:spTree>
    <p:extLst>
      <p:ext uri="{BB962C8B-B14F-4D97-AF65-F5344CB8AC3E}">
        <p14:creationId xmlns:p14="http://schemas.microsoft.com/office/powerpoint/2010/main" val="38738836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r>
              <a:rPr lang="en-US" sz="4000" b="1" dirty="0"/>
              <a:t>But even more commanding than the magma is the dazzling light show that took place above it, with huge amounts of ash and other particles shot by the volcano into the atmosphere, generating enormous amounts of electricity, manifested as mighty bolts of lightning. </a:t>
            </a:r>
          </a:p>
        </p:txBody>
      </p:sp>
    </p:spTree>
    <p:extLst>
      <p:ext uri="{BB962C8B-B14F-4D97-AF65-F5344CB8AC3E}">
        <p14:creationId xmlns:p14="http://schemas.microsoft.com/office/powerpoint/2010/main" val="4826938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252" y="228600"/>
            <a:ext cx="2425148" cy="5410200"/>
          </a:xfrm>
        </p:spPr>
        <p:txBody>
          <a:bodyPr/>
          <a:lstStyle/>
          <a:p>
            <a:r>
              <a:rPr lang="en-US" dirty="0" smtClean="0"/>
              <a:t>This is known as a “dirty” storm.</a:t>
            </a:r>
            <a:endParaRPr lang="en-US" dirty="0"/>
          </a:p>
        </p:txBody>
      </p:sp>
      <p:pic>
        <p:nvPicPr>
          <p:cNvPr id="4" name="Content Placeholder 3"/>
          <p:cNvPicPr>
            <a:picLocks noGrp="1" noChangeAspect="1"/>
          </p:cNvPicPr>
          <p:nvPr>
            <p:ph idx="1"/>
          </p:nvPr>
        </p:nvPicPr>
        <p:blipFill>
          <a:blip r:embed="rId2"/>
          <a:stretch>
            <a:fillRect/>
          </a:stretch>
        </p:blipFill>
        <p:spPr>
          <a:xfrm>
            <a:off x="2438400" y="152400"/>
            <a:ext cx="9753600" cy="6465244"/>
          </a:xfrm>
          <a:prstGeom prst="rect">
            <a:avLst/>
          </a:prstGeom>
        </p:spPr>
      </p:pic>
    </p:spTree>
    <p:extLst>
      <p:ext uri="{BB962C8B-B14F-4D97-AF65-F5344CB8AC3E}">
        <p14:creationId xmlns:p14="http://schemas.microsoft.com/office/powerpoint/2010/main" val="5112027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838199" y="1"/>
            <a:ext cx="10550769" cy="6858000"/>
          </a:xfrm>
          <a:prstGeom prst="rect">
            <a:avLst/>
          </a:prstGeom>
        </p:spPr>
      </p:pic>
    </p:spTree>
    <p:extLst>
      <p:ext uri="{BB962C8B-B14F-4D97-AF65-F5344CB8AC3E}">
        <p14:creationId xmlns:p14="http://schemas.microsoft.com/office/powerpoint/2010/main" val="21814607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838200" y="26504"/>
            <a:ext cx="10386104" cy="6884504"/>
          </a:xfrm>
          <a:prstGeom prst="rect">
            <a:avLst/>
          </a:prstGeom>
        </p:spPr>
      </p:pic>
    </p:spTree>
    <p:extLst>
      <p:ext uri="{BB962C8B-B14F-4D97-AF65-F5344CB8AC3E}">
        <p14:creationId xmlns:p14="http://schemas.microsoft.com/office/powerpoint/2010/main" val="975768473"/>
      </p:ext>
    </p:extLst>
  </p:cSld>
  <p:clrMapOvr>
    <a:masterClrMapping/>
  </p:clrMapOvr>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volcanic flame</Template>
  <TotalTime>200</TotalTime>
  <Words>221</Words>
  <Application>Microsoft Office PowerPoint</Application>
  <PresentationFormat>Widescreen</PresentationFormat>
  <Paragraphs>11</Paragraphs>
  <Slides>22</Slides>
  <Notes>4</Notes>
  <HiddenSlides>0</HiddenSlides>
  <MMClips>0</MMClips>
  <ScaleCrop>false</ScaleCrop>
  <HeadingPairs>
    <vt:vector size="6" baseType="variant">
      <vt:variant>
        <vt:lpstr>Fonts Used</vt:lpstr>
      </vt:variant>
      <vt:variant>
        <vt:i4>5</vt:i4>
      </vt:variant>
      <vt:variant>
        <vt:lpstr>Theme</vt:lpstr>
      </vt:variant>
      <vt:variant>
        <vt:i4>4</vt:i4>
      </vt:variant>
      <vt:variant>
        <vt:lpstr>Slide Titles</vt:lpstr>
      </vt:variant>
      <vt:variant>
        <vt:i4>22</vt:i4>
      </vt:variant>
    </vt:vector>
  </HeadingPairs>
  <TitlesOfParts>
    <vt:vector size="31" baseType="lpstr">
      <vt:lpstr>Arial</vt:lpstr>
      <vt:lpstr>Calibri</vt:lpstr>
      <vt:lpstr>Calibri Light</vt:lpstr>
      <vt:lpstr>Times New Roman</vt:lpstr>
      <vt:lpstr>Wingdings</vt:lpstr>
      <vt:lpstr>1_Office Theme</vt:lpstr>
      <vt:lpstr>2_Office Theme</vt:lpstr>
      <vt:lpstr>3_Office Theme</vt:lpstr>
      <vt:lpstr>Office Theme</vt:lpstr>
      <vt:lpstr>Up-Close Photos of a Volcano Eruption</vt:lpstr>
      <vt:lpstr>PowerPoint Presentation</vt:lpstr>
      <vt:lpstr>PowerPoint Presentation</vt:lpstr>
      <vt:lpstr>PowerPoint Presentation</vt:lpstr>
      <vt:lpstr>PowerPoint Presentation</vt:lpstr>
      <vt:lpstr>PowerPoint Presentation</vt:lpstr>
      <vt:lpstr>This is known as a “dirty” storm.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Up-Close by other photographers</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Up-Close Photos of a Volcano Eruption</dc:title>
  <dc:creator>Joseph Naumann</dc:creator>
  <cp:lastModifiedBy>Joseph Naumann</cp:lastModifiedBy>
  <cp:revision>5</cp:revision>
  <cp:lastPrinted>1601-01-01T00:00:00Z</cp:lastPrinted>
  <dcterms:created xsi:type="dcterms:W3CDTF">2018-10-06T19:22:30Z</dcterms:created>
  <dcterms:modified xsi:type="dcterms:W3CDTF">2018-10-06T22:50:10Z</dcterms:modified>
</cp:coreProperties>
</file>