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83" r:id="rId13"/>
    <p:sldId id="268" r:id="rId14"/>
    <p:sldId id="269" r:id="rId15"/>
    <p:sldId id="270" r:id="rId16"/>
    <p:sldId id="271" r:id="rId17"/>
    <p:sldId id="272" r:id="rId18"/>
    <p:sldId id="273" r:id="rId19"/>
    <p:sldId id="274" r:id="rId20"/>
    <p:sldId id="276" r:id="rId21"/>
    <p:sldId id="277" r:id="rId22"/>
    <p:sldId id="275" r:id="rId23"/>
    <p:sldId id="279" r:id="rId24"/>
    <p:sldId id="278" r:id="rId25"/>
    <p:sldId id="280" r:id="rId26"/>
    <p:sldId id="281" r:id="rId27"/>
    <p:sldId id="282" r:id="rId28"/>
    <p:sldId id="284" r:id="rId29"/>
    <p:sldId id="285" r:id="rId30"/>
    <p:sldId id="286" r:id="rId31"/>
  </p:sldIdLst>
  <p:sldSz cx="12192000" cy="6858000"/>
  <p:notesSz cx="6858000" cy="9144000"/>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43" autoAdjust="0"/>
    <p:restoredTop sz="94652" autoAdjust="0"/>
  </p:normalViewPr>
  <p:slideViewPr>
    <p:cSldViewPr>
      <p:cViewPr varScale="1">
        <p:scale>
          <a:sx n="80" d="100"/>
          <a:sy n="80" d="100"/>
        </p:scale>
        <p:origin x="450"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ltLang="en-US"/>
          </a:p>
        </p:txBody>
      </p:sp>
      <p:sp>
        <p:nvSpPr>
          <p:cNvPr id="5" name="Footer Placeholder 4"/>
          <p:cNvSpPr>
            <a:spLocks noGrp="1"/>
          </p:cNvSpPr>
          <p:nvPr>
            <p:ph type="ftr" sz="quarter" idx="11"/>
          </p:nvPr>
        </p:nvSpPr>
        <p:spPr/>
        <p:txBody>
          <a:bodyPr/>
          <a:lstStyle>
            <a:lvl1pPr>
              <a:defRPr/>
            </a:lvl1pPr>
          </a:lstStyle>
          <a:p>
            <a:endParaRPr lang="es-ES" altLang="en-US"/>
          </a:p>
        </p:txBody>
      </p:sp>
      <p:sp>
        <p:nvSpPr>
          <p:cNvPr id="6" name="Slide Number Placeholder 5"/>
          <p:cNvSpPr>
            <a:spLocks noGrp="1"/>
          </p:cNvSpPr>
          <p:nvPr>
            <p:ph type="sldNum" sz="quarter" idx="12"/>
          </p:nvPr>
        </p:nvSpPr>
        <p:spPr/>
        <p:txBody>
          <a:bodyPr/>
          <a:lstStyle>
            <a:lvl1pPr>
              <a:defRPr/>
            </a:lvl1pPr>
          </a:lstStyle>
          <a:p>
            <a:fld id="{8CE41285-D5FA-4C8C-BFC8-7A46457A82E8}" type="slidenum">
              <a:rPr lang="es-ES" altLang="en-US"/>
              <a:pPr/>
              <a:t>‹#›</a:t>
            </a:fld>
            <a:endParaRPr lang="es-ES" altLang="en-US"/>
          </a:p>
        </p:txBody>
      </p:sp>
    </p:spTree>
    <p:extLst>
      <p:ext uri="{BB962C8B-B14F-4D97-AF65-F5344CB8AC3E}">
        <p14:creationId xmlns:p14="http://schemas.microsoft.com/office/powerpoint/2010/main" val="116061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ltLang="en-US"/>
          </a:p>
        </p:txBody>
      </p:sp>
      <p:sp>
        <p:nvSpPr>
          <p:cNvPr id="5" name="Footer Placeholder 4"/>
          <p:cNvSpPr>
            <a:spLocks noGrp="1"/>
          </p:cNvSpPr>
          <p:nvPr>
            <p:ph type="ftr" sz="quarter" idx="11"/>
          </p:nvPr>
        </p:nvSpPr>
        <p:spPr/>
        <p:txBody>
          <a:bodyPr/>
          <a:lstStyle>
            <a:lvl1pPr>
              <a:defRPr/>
            </a:lvl1pPr>
          </a:lstStyle>
          <a:p>
            <a:endParaRPr lang="es-ES" altLang="en-US"/>
          </a:p>
        </p:txBody>
      </p:sp>
      <p:sp>
        <p:nvSpPr>
          <p:cNvPr id="6" name="Slide Number Placeholder 5"/>
          <p:cNvSpPr>
            <a:spLocks noGrp="1"/>
          </p:cNvSpPr>
          <p:nvPr>
            <p:ph type="sldNum" sz="quarter" idx="12"/>
          </p:nvPr>
        </p:nvSpPr>
        <p:spPr/>
        <p:txBody>
          <a:bodyPr/>
          <a:lstStyle>
            <a:lvl1pPr>
              <a:defRPr/>
            </a:lvl1pPr>
          </a:lstStyle>
          <a:p>
            <a:fld id="{7DE1ECF7-0C37-491F-B6CE-E574460B2870}" type="slidenum">
              <a:rPr lang="es-ES" altLang="en-US"/>
              <a:pPr/>
              <a:t>‹#›</a:t>
            </a:fld>
            <a:endParaRPr lang="es-ES" altLang="en-US"/>
          </a:p>
        </p:txBody>
      </p:sp>
    </p:spTree>
    <p:extLst>
      <p:ext uri="{BB962C8B-B14F-4D97-AF65-F5344CB8AC3E}">
        <p14:creationId xmlns:p14="http://schemas.microsoft.com/office/powerpoint/2010/main" val="1513293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ltLang="en-US"/>
          </a:p>
        </p:txBody>
      </p:sp>
      <p:sp>
        <p:nvSpPr>
          <p:cNvPr id="5" name="Footer Placeholder 4"/>
          <p:cNvSpPr>
            <a:spLocks noGrp="1"/>
          </p:cNvSpPr>
          <p:nvPr>
            <p:ph type="ftr" sz="quarter" idx="11"/>
          </p:nvPr>
        </p:nvSpPr>
        <p:spPr/>
        <p:txBody>
          <a:bodyPr/>
          <a:lstStyle>
            <a:lvl1pPr>
              <a:defRPr/>
            </a:lvl1pPr>
          </a:lstStyle>
          <a:p>
            <a:endParaRPr lang="es-ES" altLang="en-US"/>
          </a:p>
        </p:txBody>
      </p:sp>
      <p:sp>
        <p:nvSpPr>
          <p:cNvPr id="6" name="Slide Number Placeholder 5"/>
          <p:cNvSpPr>
            <a:spLocks noGrp="1"/>
          </p:cNvSpPr>
          <p:nvPr>
            <p:ph type="sldNum" sz="quarter" idx="12"/>
          </p:nvPr>
        </p:nvSpPr>
        <p:spPr/>
        <p:txBody>
          <a:bodyPr/>
          <a:lstStyle>
            <a:lvl1pPr>
              <a:defRPr/>
            </a:lvl1pPr>
          </a:lstStyle>
          <a:p>
            <a:fld id="{F1D71C6D-3F64-40F8-BFB4-515428F2F245}" type="slidenum">
              <a:rPr lang="es-ES" altLang="en-US"/>
              <a:pPr/>
              <a:t>‹#›</a:t>
            </a:fld>
            <a:endParaRPr lang="es-ES" altLang="en-US"/>
          </a:p>
        </p:txBody>
      </p:sp>
    </p:spTree>
    <p:extLst>
      <p:ext uri="{BB962C8B-B14F-4D97-AF65-F5344CB8AC3E}">
        <p14:creationId xmlns:p14="http://schemas.microsoft.com/office/powerpoint/2010/main" val="300332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ltLang="en-US"/>
          </a:p>
        </p:txBody>
      </p:sp>
      <p:sp>
        <p:nvSpPr>
          <p:cNvPr id="5" name="Footer Placeholder 4"/>
          <p:cNvSpPr>
            <a:spLocks noGrp="1"/>
          </p:cNvSpPr>
          <p:nvPr>
            <p:ph type="ftr" sz="quarter" idx="11"/>
          </p:nvPr>
        </p:nvSpPr>
        <p:spPr/>
        <p:txBody>
          <a:bodyPr/>
          <a:lstStyle>
            <a:lvl1pPr>
              <a:defRPr/>
            </a:lvl1pPr>
          </a:lstStyle>
          <a:p>
            <a:endParaRPr lang="es-ES" altLang="en-US"/>
          </a:p>
        </p:txBody>
      </p:sp>
      <p:sp>
        <p:nvSpPr>
          <p:cNvPr id="6" name="Slide Number Placeholder 5"/>
          <p:cNvSpPr>
            <a:spLocks noGrp="1"/>
          </p:cNvSpPr>
          <p:nvPr>
            <p:ph type="sldNum" sz="quarter" idx="12"/>
          </p:nvPr>
        </p:nvSpPr>
        <p:spPr/>
        <p:txBody>
          <a:bodyPr/>
          <a:lstStyle>
            <a:lvl1pPr>
              <a:defRPr/>
            </a:lvl1pPr>
          </a:lstStyle>
          <a:p>
            <a:fld id="{82E6544C-63FD-411C-9D11-7D1BFC6F211E}" type="slidenum">
              <a:rPr lang="es-ES" altLang="en-US"/>
              <a:pPr/>
              <a:t>‹#›</a:t>
            </a:fld>
            <a:endParaRPr lang="es-ES" altLang="en-US"/>
          </a:p>
        </p:txBody>
      </p:sp>
    </p:spTree>
    <p:extLst>
      <p:ext uri="{BB962C8B-B14F-4D97-AF65-F5344CB8AC3E}">
        <p14:creationId xmlns:p14="http://schemas.microsoft.com/office/powerpoint/2010/main" val="2191018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6"/>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ltLang="en-US"/>
          </a:p>
        </p:txBody>
      </p:sp>
      <p:sp>
        <p:nvSpPr>
          <p:cNvPr id="5" name="Footer Placeholder 4"/>
          <p:cNvSpPr>
            <a:spLocks noGrp="1"/>
          </p:cNvSpPr>
          <p:nvPr>
            <p:ph type="ftr" sz="quarter" idx="11"/>
          </p:nvPr>
        </p:nvSpPr>
        <p:spPr/>
        <p:txBody>
          <a:bodyPr/>
          <a:lstStyle>
            <a:lvl1pPr>
              <a:defRPr/>
            </a:lvl1pPr>
          </a:lstStyle>
          <a:p>
            <a:endParaRPr lang="es-ES" altLang="en-US"/>
          </a:p>
        </p:txBody>
      </p:sp>
      <p:sp>
        <p:nvSpPr>
          <p:cNvPr id="6" name="Slide Number Placeholder 5"/>
          <p:cNvSpPr>
            <a:spLocks noGrp="1"/>
          </p:cNvSpPr>
          <p:nvPr>
            <p:ph type="sldNum" sz="quarter" idx="12"/>
          </p:nvPr>
        </p:nvSpPr>
        <p:spPr/>
        <p:txBody>
          <a:bodyPr/>
          <a:lstStyle>
            <a:lvl1pPr>
              <a:defRPr/>
            </a:lvl1pPr>
          </a:lstStyle>
          <a:p>
            <a:fld id="{0D55150A-3219-42AA-AE8D-67245455CEBC}" type="slidenum">
              <a:rPr lang="es-ES" altLang="en-US"/>
              <a:pPr/>
              <a:t>‹#›</a:t>
            </a:fld>
            <a:endParaRPr lang="es-ES" altLang="en-US"/>
          </a:p>
        </p:txBody>
      </p:sp>
    </p:spTree>
    <p:extLst>
      <p:ext uri="{BB962C8B-B14F-4D97-AF65-F5344CB8AC3E}">
        <p14:creationId xmlns:p14="http://schemas.microsoft.com/office/powerpoint/2010/main" val="2607906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ltLang="en-US"/>
          </a:p>
        </p:txBody>
      </p:sp>
      <p:sp>
        <p:nvSpPr>
          <p:cNvPr id="6" name="Footer Placeholder 5"/>
          <p:cNvSpPr>
            <a:spLocks noGrp="1"/>
          </p:cNvSpPr>
          <p:nvPr>
            <p:ph type="ftr" sz="quarter" idx="11"/>
          </p:nvPr>
        </p:nvSpPr>
        <p:spPr/>
        <p:txBody>
          <a:bodyPr/>
          <a:lstStyle>
            <a:lvl1pPr>
              <a:defRPr/>
            </a:lvl1pPr>
          </a:lstStyle>
          <a:p>
            <a:endParaRPr lang="es-ES" altLang="en-US"/>
          </a:p>
        </p:txBody>
      </p:sp>
      <p:sp>
        <p:nvSpPr>
          <p:cNvPr id="7" name="Slide Number Placeholder 6"/>
          <p:cNvSpPr>
            <a:spLocks noGrp="1"/>
          </p:cNvSpPr>
          <p:nvPr>
            <p:ph type="sldNum" sz="quarter" idx="12"/>
          </p:nvPr>
        </p:nvSpPr>
        <p:spPr/>
        <p:txBody>
          <a:bodyPr/>
          <a:lstStyle>
            <a:lvl1pPr>
              <a:defRPr/>
            </a:lvl1pPr>
          </a:lstStyle>
          <a:p>
            <a:fld id="{6DFE9C52-C3B6-4295-82FC-1A312EF44C5F}" type="slidenum">
              <a:rPr lang="es-ES" altLang="en-US"/>
              <a:pPr/>
              <a:t>‹#›</a:t>
            </a:fld>
            <a:endParaRPr lang="es-ES" altLang="en-US"/>
          </a:p>
        </p:txBody>
      </p:sp>
    </p:spTree>
    <p:extLst>
      <p:ext uri="{BB962C8B-B14F-4D97-AF65-F5344CB8AC3E}">
        <p14:creationId xmlns:p14="http://schemas.microsoft.com/office/powerpoint/2010/main" val="354821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8"/>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ltLang="en-US"/>
          </a:p>
        </p:txBody>
      </p:sp>
      <p:sp>
        <p:nvSpPr>
          <p:cNvPr id="8" name="Footer Placeholder 7"/>
          <p:cNvSpPr>
            <a:spLocks noGrp="1"/>
          </p:cNvSpPr>
          <p:nvPr>
            <p:ph type="ftr" sz="quarter" idx="11"/>
          </p:nvPr>
        </p:nvSpPr>
        <p:spPr/>
        <p:txBody>
          <a:bodyPr/>
          <a:lstStyle>
            <a:lvl1pPr>
              <a:defRPr/>
            </a:lvl1pPr>
          </a:lstStyle>
          <a:p>
            <a:endParaRPr lang="es-ES" altLang="en-US"/>
          </a:p>
        </p:txBody>
      </p:sp>
      <p:sp>
        <p:nvSpPr>
          <p:cNvPr id="9" name="Slide Number Placeholder 8"/>
          <p:cNvSpPr>
            <a:spLocks noGrp="1"/>
          </p:cNvSpPr>
          <p:nvPr>
            <p:ph type="sldNum" sz="quarter" idx="12"/>
          </p:nvPr>
        </p:nvSpPr>
        <p:spPr/>
        <p:txBody>
          <a:bodyPr/>
          <a:lstStyle>
            <a:lvl1pPr>
              <a:defRPr/>
            </a:lvl1pPr>
          </a:lstStyle>
          <a:p>
            <a:fld id="{7E272148-C04B-4D21-A155-630ECF436203}" type="slidenum">
              <a:rPr lang="es-ES" altLang="en-US"/>
              <a:pPr/>
              <a:t>‹#›</a:t>
            </a:fld>
            <a:endParaRPr lang="es-ES" altLang="en-US"/>
          </a:p>
        </p:txBody>
      </p:sp>
    </p:spTree>
    <p:extLst>
      <p:ext uri="{BB962C8B-B14F-4D97-AF65-F5344CB8AC3E}">
        <p14:creationId xmlns:p14="http://schemas.microsoft.com/office/powerpoint/2010/main" val="2742006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ltLang="en-US"/>
          </a:p>
        </p:txBody>
      </p:sp>
      <p:sp>
        <p:nvSpPr>
          <p:cNvPr id="4" name="Footer Placeholder 3"/>
          <p:cNvSpPr>
            <a:spLocks noGrp="1"/>
          </p:cNvSpPr>
          <p:nvPr>
            <p:ph type="ftr" sz="quarter" idx="11"/>
          </p:nvPr>
        </p:nvSpPr>
        <p:spPr/>
        <p:txBody>
          <a:bodyPr/>
          <a:lstStyle>
            <a:lvl1pPr>
              <a:defRPr/>
            </a:lvl1pPr>
          </a:lstStyle>
          <a:p>
            <a:endParaRPr lang="es-ES" altLang="en-US"/>
          </a:p>
        </p:txBody>
      </p:sp>
      <p:sp>
        <p:nvSpPr>
          <p:cNvPr id="5" name="Slide Number Placeholder 4"/>
          <p:cNvSpPr>
            <a:spLocks noGrp="1"/>
          </p:cNvSpPr>
          <p:nvPr>
            <p:ph type="sldNum" sz="quarter" idx="12"/>
          </p:nvPr>
        </p:nvSpPr>
        <p:spPr/>
        <p:txBody>
          <a:bodyPr/>
          <a:lstStyle>
            <a:lvl1pPr>
              <a:defRPr/>
            </a:lvl1pPr>
          </a:lstStyle>
          <a:p>
            <a:fld id="{8C355C9E-0DC0-46A2-8FB2-1BE8F7CF0224}" type="slidenum">
              <a:rPr lang="es-ES" altLang="en-US"/>
              <a:pPr/>
              <a:t>‹#›</a:t>
            </a:fld>
            <a:endParaRPr lang="es-ES" altLang="en-US"/>
          </a:p>
        </p:txBody>
      </p:sp>
    </p:spTree>
    <p:extLst>
      <p:ext uri="{BB962C8B-B14F-4D97-AF65-F5344CB8AC3E}">
        <p14:creationId xmlns:p14="http://schemas.microsoft.com/office/powerpoint/2010/main" val="2977355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ltLang="en-US"/>
          </a:p>
        </p:txBody>
      </p:sp>
      <p:sp>
        <p:nvSpPr>
          <p:cNvPr id="3" name="Footer Placeholder 2"/>
          <p:cNvSpPr>
            <a:spLocks noGrp="1"/>
          </p:cNvSpPr>
          <p:nvPr>
            <p:ph type="ftr" sz="quarter" idx="11"/>
          </p:nvPr>
        </p:nvSpPr>
        <p:spPr/>
        <p:txBody>
          <a:bodyPr/>
          <a:lstStyle>
            <a:lvl1pPr>
              <a:defRPr/>
            </a:lvl1pPr>
          </a:lstStyle>
          <a:p>
            <a:endParaRPr lang="es-ES" altLang="en-US"/>
          </a:p>
        </p:txBody>
      </p:sp>
      <p:sp>
        <p:nvSpPr>
          <p:cNvPr id="4" name="Slide Number Placeholder 3"/>
          <p:cNvSpPr>
            <a:spLocks noGrp="1"/>
          </p:cNvSpPr>
          <p:nvPr>
            <p:ph type="sldNum" sz="quarter" idx="12"/>
          </p:nvPr>
        </p:nvSpPr>
        <p:spPr/>
        <p:txBody>
          <a:bodyPr/>
          <a:lstStyle>
            <a:lvl1pPr>
              <a:defRPr/>
            </a:lvl1pPr>
          </a:lstStyle>
          <a:p>
            <a:fld id="{22036588-83D5-4203-8019-037C6094765D}" type="slidenum">
              <a:rPr lang="es-ES" altLang="en-US"/>
              <a:pPr/>
              <a:t>‹#›</a:t>
            </a:fld>
            <a:endParaRPr lang="es-ES" altLang="en-US"/>
          </a:p>
        </p:txBody>
      </p:sp>
    </p:spTree>
    <p:extLst>
      <p:ext uri="{BB962C8B-B14F-4D97-AF65-F5344CB8AC3E}">
        <p14:creationId xmlns:p14="http://schemas.microsoft.com/office/powerpoint/2010/main" val="2702470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ltLang="en-US"/>
          </a:p>
        </p:txBody>
      </p:sp>
      <p:sp>
        <p:nvSpPr>
          <p:cNvPr id="6" name="Footer Placeholder 5"/>
          <p:cNvSpPr>
            <a:spLocks noGrp="1"/>
          </p:cNvSpPr>
          <p:nvPr>
            <p:ph type="ftr" sz="quarter" idx="11"/>
          </p:nvPr>
        </p:nvSpPr>
        <p:spPr/>
        <p:txBody>
          <a:bodyPr/>
          <a:lstStyle>
            <a:lvl1pPr>
              <a:defRPr/>
            </a:lvl1pPr>
          </a:lstStyle>
          <a:p>
            <a:endParaRPr lang="es-ES" altLang="en-US"/>
          </a:p>
        </p:txBody>
      </p:sp>
      <p:sp>
        <p:nvSpPr>
          <p:cNvPr id="7" name="Slide Number Placeholder 6"/>
          <p:cNvSpPr>
            <a:spLocks noGrp="1"/>
          </p:cNvSpPr>
          <p:nvPr>
            <p:ph type="sldNum" sz="quarter" idx="12"/>
          </p:nvPr>
        </p:nvSpPr>
        <p:spPr/>
        <p:txBody>
          <a:bodyPr/>
          <a:lstStyle>
            <a:lvl1pPr>
              <a:defRPr/>
            </a:lvl1pPr>
          </a:lstStyle>
          <a:p>
            <a:fld id="{E4426121-C688-40AD-8EE1-7E263BF2C21A}" type="slidenum">
              <a:rPr lang="es-ES" altLang="en-US"/>
              <a:pPr/>
              <a:t>‹#›</a:t>
            </a:fld>
            <a:endParaRPr lang="es-ES" altLang="en-US"/>
          </a:p>
        </p:txBody>
      </p:sp>
    </p:spTree>
    <p:extLst>
      <p:ext uri="{BB962C8B-B14F-4D97-AF65-F5344CB8AC3E}">
        <p14:creationId xmlns:p14="http://schemas.microsoft.com/office/powerpoint/2010/main" val="4197205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8"/>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ltLang="en-US"/>
          </a:p>
        </p:txBody>
      </p:sp>
      <p:sp>
        <p:nvSpPr>
          <p:cNvPr id="6" name="Footer Placeholder 5"/>
          <p:cNvSpPr>
            <a:spLocks noGrp="1"/>
          </p:cNvSpPr>
          <p:nvPr>
            <p:ph type="ftr" sz="quarter" idx="11"/>
          </p:nvPr>
        </p:nvSpPr>
        <p:spPr/>
        <p:txBody>
          <a:bodyPr/>
          <a:lstStyle>
            <a:lvl1pPr>
              <a:defRPr/>
            </a:lvl1pPr>
          </a:lstStyle>
          <a:p>
            <a:endParaRPr lang="es-ES" altLang="en-US"/>
          </a:p>
        </p:txBody>
      </p:sp>
      <p:sp>
        <p:nvSpPr>
          <p:cNvPr id="7" name="Slide Number Placeholder 6"/>
          <p:cNvSpPr>
            <a:spLocks noGrp="1"/>
          </p:cNvSpPr>
          <p:nvPr>
            <p:ph type="sldNum" sz="quarter" idx="12"/>
          </p:nvPr>
        </p:nvSpPr>
        <p:spPr/>
        <p:txBody>
          <a:bodyPr/>
          <a:lstStyle>
            <a:lvl1pPr>
              <a:defRPr/>
            </a:lvl1pPr>
          </a:lstStyle>
          <a:p>
            <a:fld id="{41FA3042-6D38-4075-BD05-37967CDEFB3D}" type="slidenum">
              <a:rPr lang="es-ES" altLang="en-US"/>
              <a:pPr/>
              <a:t>‹#›</a:t>
            </a:fld>
            <a:endParaRPr lang="es-ES" altLang="en-US"/>
          </a:p>
        </p:txBody>
      </p:sp>
    </p:spTree>
    <p:extLst>
      <p:ext uri="{BB962C8B-B14F-4D97-AF65-F5344CB8AC3E}">
        <p14:creationId xmlns:p14="http://schemas.microsoft.com/office/powerpoint/2010/main" val="92755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smtClean="0"/>
              <a:t>Haga clic para cambiar el estilo de título	</a:t>
            </a:r>
          </a:p>
        </p:txBody>
      </p:sp>
      <p:sp>
        <p:nvSpPr>
          <p:cNvPr id="1027" name="Rectangle 3"/>
          <p:cNvSpPr>
            <a:spLocks noGrp="1" noChangeArrowheads="1"/>
          </p:cNvSpPr>
          <p:nvPr>
            <p:ph type="body" idx="1"/>
          </p:nvPr>
        </p:nvSpPr>
        <p:spPr bwMode="auto">
          <a:xfrm>
            <a:off x="609600" y="1600203"/>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lt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lt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D833F92-1393-4012-8DCC-9B3CDA4CF404}" type="slidenum">
              <a:rPr lang="es-ES" altLang="en-US"/>
              <a:pPr/>
              <a:t>‹#›</a:t>
            </a:fld>
            <a:endParaRPr lang="es-E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3" name="Rectangle 25"/>
          <p:cNvSpPr>
            <a:spLocks noGrp="1" noChangeArrowheads="1"/>
          </p:cNvSpPr>
          <p:nvPr>
            <p:ph type="ctrTitle"/>
          </p:nvPr>
        </p:nvSpPr>
        <p:spPr>
          <a:xfrm>
            <a:off x="1199456" y="1268416"/>
            <a:ext cx="9865096" cy="1470025"/>
          </a:xfrm>
        </p:spPr>
        <p:txBody>
          <a:bodyPr anchor="ctr"/>
          <a:lstStyle/>
          <a:p>
            <a:r>
              <a:rPr lang="es-UY" altLang="en-US" sz="4400" dirty="0" err="1" smtClean="0">
                <a:solidFill>
                  <a:schemeClr val="tx1"/>
                </a:solidFill>
              </a:rPr>
              <a:t>Weddings</a:t>
            </a:r>
            <a:r>
              <a:rPr lang="es-UY" altLang="en-US" sz="4400" dirty="0" smtClean="0">
                <a:solidFill>
                  <a:schemeClr val="tx1"/>
                </a:solidFill>
              </a:rPr>
              <a:t> – </a:t>
            </a:r>
            <a:r>
              <a:rPr lang="es-UY" altLang="en-US" sz="4400" dirty="0" err="1" smtClean="0">
                <a:solidFill>
                  <a:schemeClr val="tx1"/>
                </a:solidFill>
              </a:rPr>
              <a:t>Evolution</a:t>
            </a:r>
            <a:r>
              <a:rPr lang="es-UY" altLang="en-US" sz="4400" dirty="0" smtClean="0">
                <a:solidFill>
                  <a:schemeClr val="tx1"/>
                </a:solidFill>
              </a:rPr>
              <a:t> and </a:t>
            </a:r>
            <a:r>
              <a:rPr lang="es-UY" altLang="en-US" sz="4400" dirty="0" err="1" smtClean="0">
                <a:solidFill>
                  <a:schemeClr val="tx1"/>
                </a:solidFill>
              </a:rPr>
              <a:t>Forms</a:t>
            </a:r>
            <a:endParaRPr lang="es-ES" altLang="en-US" sz="44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9496" y="404664"/>
            <a:ext cx="10036696" cy="5750099"/>
          </a:xfrm>
        </p:spPr>
        <p:txBody>
          <a:bodyPr/>
          <a:lstStyle/>
          <a:p>
            <a:r>
              <a:rPr lang="en-US" dirty="0" smtClean="0"/>
              <a:t>Greek historian Herodotus famously described a fifth-century BCE Mesopotamian tradition in which young unmarried women were made to stand on the auction block while men bid on their hands in marriage. A "herald" ran the wife auction.</a:t>
            </a:r>
          </a:p>
          <a:p>
            <a:endParaRPr lang="en-US" dirty="0" smtClean="0"/>
          </a:p>
          <a:p>
            <a:r>
              <a:rPr lang="en-US" dirty="0" smtClean="0"/>
              <a:t>"He began with the most beautiful. When she sold for a high price, he offered for sale the one who ranked next in beauty. All of them were then sold to be wives," Herodotus wrote, as reprinted by the Ancient History Encyclopedia.</a:t>
            </a:r>
            <a:endParaRPr lang="en-US" dirty="0"/>
          </a:p>
        </p:txBody>
      </p:sp>
    </p:spTree>
    <p:extLst>
      <p:ext uri="{BB962C8B-B14F-4D97-AF65-F5344CB8AC3E}">
        <p14:creationId xmlns:p14="http://schemas.microsoft.com/office/powerpoint/2010/main" val="1176003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12192000" cy="1517030"/>
          </a:xfrm>
        </p:spPr>
        <p:txBody>
          <a:bodyPr/>
          <a:lstStyle/>
          <a:p>
            <a:r>
              <a:rPr lang="en-US" sz="4000" dirty="0" smtClean="0"/>
              <a:t>Babylonian Marriage Market, 1875 Edwin Long (1829-1891)</a:t>
            </a:r>
            <a:endParaRPr lang="en-US" sz="4000" dirty="0"/>
          </a:p>
        </p:txBody>
      </p:sp>
      <p:pic>
        <p:nvPicPr>
          <p:cNvPr id="4" name="Content Placeholder 3"/>
          <p:cNvPicPr>
            <a:picLocks noGrp="1" noChangeAspect="1"/>
          </p:cNvPicPr>
          <p:nvPr>
            <p:ph idx="1"/>
          </p:nvPr>
        </p:nvPicPr>
        <p:blipFill>
          <a:blip r:embed="rId2"/>
          <a:stretch>
            <a:fillRect/>
          </a:stretch>
        </p:blipFill>
        <p:spPr>
          <a:xfrm>
            <a:off x="748109" y="1403388"/>
            <a:ext cx="9740379" cy="5454612"/>
          </a:xfrm>
          <a:prstGeom prst="rect">
            <a:avLst/>
          </a:prstGeom>
        </p:spPr>
      </p:pic>
    </p:spTree>
    <p:extLst>
      <p:ext uri="{BB962C8B-B14F-4D97-AF65-F5344CB8AC3E}">
        <p14:creationId xmlns:p14="http://schemas.microsoft.com/office/powerpoint/2010/main" val="4096122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162" y="-4047"/>
            <a:ext cx="10972800" cy="1143000"/>
          </a:xfrm>
        </p:spPr>
        <p:txBody>
          <a:bodyPr/>
          <a:lstStyle/>
          <a:p>
            <a:r>
              <a:rPr lang="en-US" dirty="0" smtClean="0"/>
              <a:t>The Arranged Marriage</a:t>
            </a:r>
            <a:endParaRPr lang="en-US" dirty="0"/>
          </a:p>
        </p:txBody>
      </p:sp>
      <p:sp>
        <p:nvSpPr>
          <p:cNvPr id="3" name="Content Placeholder 2"/>
          <p:cNvSpPr>
            <a:spLocks noGrp="1"/>
          </p:cNvSpPr>
          <p:nvPr>
            <p:ph idx="1"/>
          </p:nvPr>
        </p:nvSpPr>
        <p:spPr>
          <a:xfrm>
            <a:off x="1703512" y="1107577"/>
            <a:ext cx="9889450" cy="5561783"/>
          </a:xfrm>
        </p:spPr>
        <p:txBody>
          <a:bodyPr/>
          <a:lstStyle/>
          <a:p>
            <a:r>
              <a:rPr lang="en-US" dirty="0" smtClean="0"/>
              <a:t>Goal: establish connections with another family or clan that would be beneficial, particularly in times of trouble.</a:t>
            </a:r>
          </a:p>
          <a:p>
            <a:r>
              <a:rPr lang="en-US" dirty="0" smtClean="0"/>
              <a:t>The prospective groom probably had the power to veto an arrangement more than the prospective bride.</a:t>
            </a:r>
          </a:p>
          <a:p>
            <a:r>
              <a:rPr lang="en-US" dirty="0" smtClean="0"/>
              <a:t>Fidelity was always expected of the wives, but not for the husbands among the “upper classes.”</a:t>
            </a:r>
            <a:endParaRPr lang="en-US" dirty="0"/>
          </a:p>
        </p:txBody>
      </p:sp>
    </p:spTree>
    <p:extLst>
      <p:ext uri="{BB962C8B-B14F-4D97-AF65-F5344CB8AC3E}">
        <p14:creationId xmlns:p14="http://schemas.microsoft.com/office/powerpoint/2010/main" val="2000522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7528" y="764704"/>
            <a:ext cx="9734872" cy="5361463"/>
          </a:xfrm>
        </p:spPr>
        <p:txBody>
          <a:bodyPr/>
          <a:lstStyle/>
          <a:p>
            <a:r>
              <a:rPr lang="en-US" dirty="0" smtClean="0"/>
              <a:t>Even if Herodotus got the marriage auction wrong, though, there's evidence that Mesopotamian women didn't have much say in their choice of husband. Roth points to the Sumerian Laws Exercise Tablet, a record of the ancient Sumerian legal system, which includes the provision that if a man "deflowers in the street the daughter of a man, her father and her mother do not identify(?) him (but) he declares, 'I will marry you"—her father and her mother shall give her to him in marriage."</a:t>
            </a:r>
            <a:endParaRPr lang="en-US" dirty="0"/>
          </a:p>
        </p:txBody>
      </p:sp>
    </p:spTree>
    <p:extLst>
      <p:ext uri="{BB962C8B-B14F-4D97-AF65-F5344CB8AC3E}">
        <p14:creationId xmlns:p14="http://schemas.microsoft.com/office/powerpoint/2010/main" val="1105186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48"/>
            <a:ext cx="10972800" cy="1143000"/>
          </a:xfrm>
        </p:spPr>
        <p:txBody>
          <a:bodyPr/>
          <a:lstStyle/>
          <a:p>
            <a:r>
              <a:rPr lang="en-US" dirty="0" smtClean="0"/>
              <a:t>3. Other societies were a lot more relaxed.</a:t>
            </a:r>
            <a:endParaRPr lang="en-US" dirty="0"/>
          </a:p>
        </p:txBody>
      </p:sp>
      <p:sp>
        <p:nvSpPr>
          <p:cNvPr id="3" name="Content Placeholder 2"/>
          <p:cNvSpPr>
            <a:spLocks noGrp="1"/>
          </p:cNvSpPr>
          <p:nvPr>
            <p:ph idx="1"/>
          </p:nvPr>
        </p:nvSpPr>
        <p:spPr>
          <a:xfrm>
            <a:off x="1487488" y="1600203"/>
            <a:ext cx="10094912" cy="4525963"/>
          </a:xfrm>
        </p:spPr>
        <p:txBody>
          <a:bodyPr/>
          <a:lstStyle/>
          <a:p>
            <a:r>
              <a:rPr lang="en-US" dirty="0" smtClean="0"/>
              <a:t>Not every early culture was as paternalistic as the Mesopotamians and some of those that followed in their footsteps. "Traditional marriage" among the Inuit or the San people of the Kalahari region might look a little more attractive to today's marriage-minded woman. (For a more current representation, look to the last matriarchal society known today, the </a:t>
            </a:r>
            <a:r>
              <a:rPr lang="en-US" dirty="0" err="1" smtClean="0"/>
              <a:t>Mosuo</a:t>
            </a:r>
            <a:r>
              <a:rPr lang="en-US" dirty="0" smtClean="0"/>
              <a:t> tribe of China.)</a:t>
            </a:r>
            <a:endParaRPr lang="en-US" dirty="0"/>
          </a:p>
        </p:txBody>
      </p:sp>
    </p:spTree>
    <p:extLst>
      <p:ext uri="{BB962C8B-B14F-4D97-AF65-F5344CB8AC3E}">
        <p14:creationId xmlns:p14="http://schemas.microsoft.com/office/powerpoint/2010/main" val="1425289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8" y="116632"/>
            <a:ext cx="10972800" cy="1143000"/>
          </a:xfrm>
        </p:spPr>
        <p:txBody>
          <a:bodyPr/>
          <a:lstStyle/>
          <a:p>
            <a:r>
              <a:rPr lang="en-US" dirty="0" smtClean="0"/>
              <a:t>A </a:t>
            </a:r>
            <a:r>
              <a:rPr lang="en-US" dirty="0" err="1" smtClean="0"/>
              <a:t>Mosuo</a:t>
            </a:r>
            <a:r>
              <a:rPr lang="en-US" dirty="0" smtClean="0"/>
              <a:t> grandmother with her great grandchildren</a:t>
            </a:r>
            <a:endParaRPr lang="en-US" dirty="0"/>
          </a:p>
        </p:txBody>
      </p:sp>
      <p:pic>
        <p:nvPicPr>
          <p:cNvPr id="4" name="Content Placeholder 3"/>
          <p:cNvPicPr>
            <a:picLocks noGrp="1" noChangeAspect="1"/>
          </p:cNvPicPr>
          <p:nvPr>
            <p:ph idx="1"/>
          </p:nvPr>
        </p:nvPicPr>
        <p:blipFill>
          <a:blip r:embed="rId2"/>
          <a:stretch>
            <a:fillRect/>
          </a:stretch>
        </p:blipFill>
        <p:spPr>
          <a:xfrm>
            <a:off x="3503712" y="1427819"/>
            <a:ext cx="8688288" cy="5430181"/>
          </a:xfrm>
          <a:prstGeom prst="rect">
            <a:avLst/>
          </a:prstGeom>
        </p:spPr>
      </p:pic>
    </p:spTree>
    <p:extLst>
      <p:ext uri="{BB962C8B-B14F-4D97-AF65-F5344CB8AC3E}">
        <p14:creationId xmlns:p14="http://schemas.microsoft.com/office/powerpoint/2010/main" val="3277098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7488" y="476673"/>
            <a:ext cx="10094912" cy="5649494"/>
          </a:xfrm>
        </p:spPr>
        <p:txBody>
          <a:bodyPr/>
          <a:lstStyle/>
          <a:p>
            <a:r>
              <a:rPr lang="en-US" dirty="0" smtClean="0"/>
              <a:t>"Simple band-level societies, without much difference in wealth or social status, tended to have the fewest restrictions on individual choice [in marriage,] though most forbade marriage between members of the same clan or had preferential marriage partnerships with other lineages or groups," Coontz says. "But as societies developed differences in class and rank that could be passed on through marriage and childbearing, the controls over youth increased, and they fell with particular force upon women."</a:t>
            </a:r>
            <a:endParaRPr lang="en-US" dirty="0"/>
          </a:p>
        </p:txBody>
      </p:sp>
    </p:spTree>
    <p:extLst>
      <p:ext uri="{BB962C8B-B14F-4D97-AF65-F5344CB8AC3E}">
        <p14:creationId xmlns:p14="http://schemas.microsoft.com/office/powerpoint/2010/main" val="4284312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786210"/>
          </a:xfrm>
        </p:spPr>
        <p:txBody>
          <a:bodyPr/>
          <a:lstStyle/>
          <a:p>
            <a:r>
              <a:rPr lang="en-US" sz="4800" b="1" dirty="0" smtClean="0"/>
              <a:t>For most of history, marriages were about getting in-laws.</a:t>
            </a:r>
            <a:endParaRPr lang="en-US" sz="4800" b="1" dirty="0"/>
          </a:p>
        </p:txBody>
      </p:sp>
      <p:sp>
        <p:nvSpPr>
          <p:cNvPr id="3" name="Content Placeholder 2"/>
          <p:cNvSpPr>
            <a:spLocks noGrp="1"/>
          </p:cNvSpPr>
          <p:nvPr>
            <p:ph idx="1"/>
          </p:nvPr>
        </p:nvSpPr>
        <p:spPr>
          <a:xfrm>
            <a:off x="1631504" y="2420888"/>
            <a:ext cx="9950896" cy="3705278"/>
          </a:xfrm>
        </p:spPr>
        <p:txBody>
          <a:bodyPr/>
          <a:lstStyle/>
          <a:p>
            <a:r>
              <a:rPr lang="en-US" dirty="0" smtClean="0"/>
              <a:t>Women in complex, wealth-based societies couldn't be allowed to choose their own husbands, Coontz explains, because the family had to "ensure she only bore children to a man who would further the family's social and economic status.</a:t>
            </a:r>
            <a:endParaRPr lang="en-US" dirty="0"/>
          </a:p>
        </p:txBody>
      </p:sp>
    </p:spTree>
    <p:extLst>
      <p:ext uri="{BB962C8B-B14F-4D97-AF65-F5344CB8AC3E}">
        <p14:creationId xmlns:p14="http://schemas.microsoft.com/office/powerpoint/2010/main" val="449593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099415" y="0"/>
            <a:ext cx="10089119" cy="6658819"/>
          </a:xfrm>
          <a:prstGeom prst="rect">
            <a:avLst/>
          </a:prstGeom>
        </p:spPr>
      </p:pic>
    </p:spTree>
    <p:extLst>
      <p:ext uri="{BB962C8B-B14F-4D97-AF65-F5344CB8AC3E}">
        <p14:creationId xmlns:p14="http://schemas.microsoft.com/office/powerpoint/2010/main" val="2196413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1504" y="476673"/>
            <a:ext cx="9950896" cy="5649494"/>
          </a:xfrm>
        </p:spPr>
        <p:txBody>
          <a:bodyPr/>
          <a:lstStyle/>
          <a:p>
            <a:r>
              <a:rPr lang="en-US" dirty="0" smtClean="0"/>
              <a:t>This led to marriage as a system of control over women, suppressing their individual desires for the good of the family unit.</a:t>
            </a:r>
          </a:p>
          <a:p>
            <a:endParaRPr lang="en-US" dirty="0" smtClean="0"/>
          </a:p>
          <a:p>
            <a:r>
              <a:rPr lang="en-US" dirty="0" smtClean="0"/>
              <a:t>"A lot of the rituals we sentimentalize today, like the father 'giving away' the bride, derive from that time," Coontz says.</a:t>
            </a:r>
          </a:p>
          <a:p>
            <a:endParaRPr lang="en-US" dirty="0" smtClean="0"/>
          </a:p>
          <a:p>
            <a:r>
              <a:rPr lang="en-US" dirty="0" smtClean="0"/>
              <a:t>Traditions carry old ways into new contexts. That can be a double-edged sword.</a:t>
            </a:r>
            <a:endParaRPr lang="en-US" dirty="0"/>
          </a:p>
        </p:txBody>
      </p:sp>
    </p:spTree>
    <p:extLst>
      <p:ext uri="{BB962C8B-B14F-4D97-AF65-F5344CB8AC3E}">
        <p14:creationId xmlns:p14="http://schemas.microsoft.com/office/powerpoint/2010/main" val="845581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775520" y="1600203"/>
            <a:ext cx="9806880" cy="4525963"/>
          </a:xfrm>
        </p:spPr>
        <p:txBody>
          <a:bodyPr/>
          <a:lstStyle/>
          <a:p>
            <a:r>
              <a:rPr lang="en-US" dirty="0" smtClean="0"/>
              <a:t>The fact is that there's no such thing as traditional marriage. There are countless marriage customs in countless traditions, and pointing to a single one of them as a monolithic baseline misrepresents the history of the institution as it's morphed through cultures and centuries.</a:t>
            </a:r>
          </a:p>
          <a:p>
            <a:endParaRPr lang="en-US" dirty="0" smtClean="0"/>
          </a:p>
          <a:p>
            <a:r>
              <a:rPr lang="en-US" dirty="0" smtClean="0"/>
              <a:t>There were many traditional marriages in the past.</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9496" y="1736729"/>
            <a:ext cx="10515600" cy="2852737"/>
          </a:xfrm>
        </p:spPr>
        <p:txBody>
          <a:bodyPr/>
          <a:lstStyle/>
          <a:p>
            <a:r>
              <a:rPr lang="en-US" dirty="0" smtClean="0"/>
              <a:t>Marriage as a Living Tradition</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2521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a:xfrm>
            <a:off x="1847528" y="1600203"/>
            <a:ext cx="9734872" cy="4525963"/>
          </a:xfrm>
        </p:spPr>
        <p:txBody>
          <a:bodyPr/>
          <a:lstStyle/>
          <a:p>
            <a:r>
              <a:rPr lang="en-US" sz="3600" dirty="0" smtClean="0"/>
              <a:t>We like to think that traditions are immutable, the unshifting cultural bedrock we stand upon, when in fact they shift and change and crack and tumble through the course of many generations. Marriage is no different. Just look at the changes we've seen throughout the 20th century.</a:t>
            </a:r>
            <a:endParaRPr lang="en-US" sz="3600" dirty="0"/>
          </a:p>
        </p:txBody>
      </p:sp>
    </p:spTree>
    <p:extLst>
      <p:ext uri="{BB962C8B-B14F-4D97-AF65-F5344CB8AC3E}">
        <p14:creationId xmlns:p14="http://schemas.microsoft.com/office/powerpoint/2010/main" val="1608346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45" y="117138"/>
            <a:ext cx="4766011" cy="3455878"/>
          </a:xfrm>
        </p:spPr>
        <p:txBody>
          <a:bodyPr/>
          <a:lstStyle/>
          <a:p>
            <a:r>
              <a:rPr lang="en-US" sz="3600" dirty="0" smtClean="0"/>
              <a:t>1906 Marriage of Count Pietro </a:t>
            </a:r>
            <a:r>
              <a:rPr lang="en-US" sz="3600" dirty="0" err="1" smtClean="0"/>
              <a:t>Pietro</a:t>
            </a:r>
            <a:r>
              <a:rPr lang="en-US" sz="3600" dirty="0" smtClean="0"/>
              <a:t> </a:t>
            </a:r>
            <a:r>
              <a:rPr lang="en-US" sz="3600" dirty="0" err="1" smtClean="0"/>
              <a:t>LucchesiPalli</a:t>
            </a:r>
            <a:r>
              <a:rPr lang="en-US" sz="3600" dirty="0" smtClean="0"/>
              <a:t> and Princess Beatrice of Bourbon Parma, half-sister of Empress Zita</a:t>
            </a:r>
            <a:endParaRPr lang="en-US" sz="3600" dirty="0"/>
          </a:p>
        </p:txBody>
      </p:sp>
      <p:pic>
        <p:nvPicPr>
          <p:cNvPr id="4" name="Content Placeholder 3"/>
          <p:cNvPicPr>
            <a:picLocks noGrp="1" noChangeAspect="1"/>
          </p:cNvPicPr>
          <p:nvPr>
            <p:ph idx="1"/>
          </p:nvPr>
        </p:nvPicPr>
        <p:blipFill>
          <a:blip r:embed="rId2"/>
          <a:stretch>
            <a:fillRect/>
          </a:stretch>
        </p:blipFill>
        <p:spPr>
          <a:xfrm>
            <a:off x="4871864" y="1260138"/>
            <a:ext cx="7311407" cy="5629783"/>
          </a:xfrm>
          <a:prstGeom prst="rect">
            <a:avLst/>
          </a:prstGeom>
        </p:spPr>
      </p:pic>
    </p:spTree>
    <p:extLst>
      <p:ext uri="{BB962C8B-B14F-4D97-AF65-F5344CB8AC3E}">
        <p14:creationId xmlns:p14="http://schemas.microsoft.com/office/powerpoint/2010/main" val="412263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Look at the issue of education, once a sore subject for many men who had less schooling than their wives. Married couples in which the woman had more education, were more likely to get divorced all the way up through the 1980s, Coontz says. That's no longer the case.</a:t>
            </a:r>
            <a:endParaRPr lang="en-US" dirty="0"/>
          </a:p>
        </p:txBody>
      </p:sp>
    </p:spTree>
    <p:extLst>
      <p:ext uri="{BB962C8B-B14F-4D97-AF65-F5344CB8AC3E}">
        <p14:creationId xmlns:p14="http://schemas.microsoft.com/office/powerpoint/2010/main" val="1209225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404665"/>
            <a:ext cx="10454952" cy="5721502"/>
          </a:xfrm>
        </p:spPr>
        <p:txBody>
          <a:bodyPr/>
          <a:lstStyle/>
          <a:p>
            <a:r>
              <a:rPr lang="en-US" dirty="0" smtClean="0"/>
              <a:t>"Almost every decade since the 1960s has seen an increase in our expectations of equality [between spouses,]" Coontz says. (For more on the changes in marriage and family life in the second half of the 20th century, see this article from The New York Times, to which Coontz also contributed.)</a:t>
            </a:r>
          </a:p>
          <a:p>
            <a:endParaRPr lang="en-US" dirty="0" smtClean="0"/>
          </a:p>
          <a:p>
            <a:r>
              <a:rPr lang="en-US" dirty="0" smtClean="0"/>
              <a:t>The move toward parity between husbands and wives—and, since the same-sex marriage revolution of the 2010s, couples of all description—seemed to reach some sort of tipping point in the 1990s, Coontz explains.</a:t>
            </a:r>
            <a:endParaRPr lang="en-US" dirty="0"/>
          </a:p>
        </p:txBody>
      </p:sp>
    </p:spTree>
    <p:extLst>
      <p:ext uri="{BB962C8B-B14F-4D97-AF65-F5344CB8AC3E}">
        <p14:creationId xmlns:p14="http://schemas.microsoft.com/office/powerpoint/2010/main" val="3096662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598799" y="1"/>
            <a:ext cx="9573529" cy="6880974"/>
          </a:xfrm>
          <a:prstGeom prst="rect">
            <a:avLst/>
          </a:prstGeom>
        </p:spPr>
      </p:pic>
    </p:spTree>
    <p:extLst>
      <p:ext uri="{BB962C8B-B14F-4D97-AF65-F5344CB8AC3E}">
        <p14:creationId xmlns:p14="http://schemas.microsoft.com/office/powerpoint/2010/main" val="20812004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3068" y="692696"/>
            <a:ext cx="10972800" cy="4525963"/>
          </a:xfrm>
        </p:spPr>
        <p:txBody>
          <a:bodyPr/>
          <a:lstStyle/>
          <a:p>
            <a:r>
              <a:rPr lang="en-US" dirty="0" smtClean="0"/>
              <a:t>Gone from many romantic unions, too, is the understanding that the husband's role is to provide, while the wife has no choice but to be the homemaker.</a:t>
            </a:r>
          </a:p>
          <a:p>
            <a:endParaRPr lang="en-US" dirty="0" smtClean="0"/>
          </a:p>
          <a:p>
            <a:r>
              <a:rPr lang="en-US" dirty="0" smtClean="0"/>
              <a:t>"Today, couples that share housework and childcare more or less equally report the highest marital and sexual satisfaction," Coontz says. "The erosion of old stereotypes about gender roles paved the way for acceptance of same-sex marriage and also has offered heterosexual couples new models for organizing their own division of labor."</a:t>
            </a:r>
            <a:endParaRPr lang="en-US" dirty="0"/>
          </a:p>
        </p:txBody>
      </p:sp>
    </p:spTree>
    <p:extLst>
      <p:ext uri="{BB962C8B-B14F-4D97-AF65-F5344CB8AC3E}">
        <p14:creationId xmlns:p14="http://schemas.microsoft.com/office/powerpoint/2010/main" val="3575248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98532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New Order and Intentions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7041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Living together before marriage</a:t>
            </a:r>
            <a:endParaRPr lang="en-US" dirty="0"/>
          </a:p>
        </p:txBody>
      </p:sp>
      <p:sp>
        <p:nvSpPr>
          <p:cNvPr id="5" name="Content Placeholder 4"/>
          <p:cNvSpPr>
            <a:spLocks noGrp="1"/>
          </p:cNvSpPr>
          <p:nvPr>
            <p:ph idx="1"/>
          </p:nvPr>
        </p:nvSpPr>
        <p:spPr>
          <a:xfrm>
            <a:off x="1487488" y="1600203"/>
            <a:ext cx="10094912" cy="4525963"/>
          </a:xfrm>
        </p:spPr>
        <p:txBody>
          <a:bodyPr/>
          <a:lstStyle/>
          <a:p>
            <a:r>
              <a:rPr lang="en-US" dirty="0" smtClean="0"/>
              <a:t>Some couples  live together for several years before becoming legally married. In some cases they have children before the actual marriage.</a:t>
            </a:r>
          </a:p>
        </p:txBody>
      </p:sp>
    </p:spTree>
    <p:extLst>
      <p:ext uri="{BB962C8B-B14F-4D97-AF65-F5344CB8AC3E}">
        <p14:creationId xmlns:p14="http://schemas.microsoft.com/office/powerpoint/2010/main" val="4217432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7528" y="1196752"/>
            <a:ext cx="9734872" cy="5544615"/>
          </a:xfrm>
        </p:spPr>
        <p:txBody>
          <a:bodyPr/>
          <a:lstStyle/>
          <a:p>
            <a:r>
              <a:rPr lang="en-US" dirty="0" smtClean="0"/>
              <a:t>But don't take our word for it. Stephanie Coontz, director of research at the non-partisan, non-profit organization The Council on Contemporary Families, literally wrote the book on the history of marriage. Ask her what "traditional marriage" means and you won't find any easy answers.</a:t>
            </a:r>
          </a:p>
          <a:p>
            <a:r>
              <a:rPr lang="en-US" dirty="0" smtClean="0"/>
              <a:t>"There were many traditional marriages in the past," Coontz tells </a:t>
            </a:r>
            <a:r>
              <a:rPr lang="en-US" dirty="0" err="1" smtClean="0"/>
              <a:t>FashionBeans</a:t>
            </a:r>
            <a:r>
              <a:rPr lang="en-US" dirty="0" smtClean="0"/>
              <a:t>. "In some cultures, the tradition was for a man to marry more than one wife. In others, it was for a woman to marry more than one husband."</a:t>
            </a:r>
            <a:endParaRPr lang="en-US" dirty="0"/>
          </a:p>
        </p:txBody>
      </p:sp>
    </p:spTree>
    <p:extLst>
      <p:ext uri="{BB962C8B-B14F-4D97-AF65-F5344CB8AC3E}">
        <p14:creationId xmlns:p14="http://schemas.microsoft.com/office/powerpoint/2010/main" val="4019443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seriousness of marriage had diminished. </a:t>
            </a:r>
            <a:endParaRPr lang="en-US" dirty="0"/>
          </a:p>
        </p:txBody>
      </p:sp>
      <p:sp>
        <p:nvSpPr>
          <p:cNvPr id="3" name="Content Placeholder 2"/>
          <p:cNvSpPr>
            <a:spLocks noGrp="1"/>
          </p:cNvSpPr>
          <p:nvPr>
            <p:ph idx="1"/>
          </p:nvPr>
        </p:nvSpPr>
        <p:spPr>
          <a:xfrm>
            <a:off x="1559496" y="1600203"/>
            <a:ext cx="10022904" cy="4525963"/>
          </a:xfrm>
        </p:spPr>
        <p:txBody>
          <a:bodyPr/>
          <a:lstStyle/>
          <a:p>
            <a:r>
              <a:rPr lang="en-US" dirty="0" smtClean="0"/>
              <a:t>Many no longer see “until death do us part” as a sacred vow – just part of the traditional “formula.”</a:t>
            </a:r>
          </a:p>
          <a:p>
            <a:r>
              <a:rPr lang="en-US" dirty="0" smtClean="0"/>
              <a:t>A lavish expensive reception seems more important than the actual marriage ceremony.</a:t>
            </a:r>
          </a:p>
          <a:p>
            <a:endParaRPr lang="en-US" dirty="0"/>
          </a:p>
        </p:txBody>
      </p:sp>
    </p:spTree>
    <p:extLst>
      <p:ext uri="{BB962C8B-B14F-4D97-AF65-F5344CB8AC3E}">
        <p14:creationId xmlns:p14="http://schemas.microsoft.com/office/powerpoint/2010/main" val="2241143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9768408" cy="1143000"/>
          </a:xfrm>
        </p:spPr>
        <p:txBody>
          <a:bodyPr/>
          <a:lstStyle/>
          <a:p>
            <a:r>
              <a:rPr lang="en-US" sz="2800" dirty="0" smtClean="0"/>
              <a:t>The wedding of Arthur and Guinevere, </a:t>
            </a:r>
            <a:br>
              <a:rPr lang="en-US" sz="2800" dirty="0" smtClean="0"/>
            </a:br>
            <a:r>
              <a:rPr lang="en-US" sz="2800" dirty="0" err="1" smtClean="0"/>
              <a:t>Rogier</a:t>
            </a:r>
            <a:r>
              <a:rPr lang="en-US" sz="2800" dirty="0" smtClean="0"/>
              <a:t> van der Weyden (c. 1400s)</a:t>
            </a:r>
            <a:endParaRPr lang="en-US" sz="2800" dirty="0"/>
          </a:p>
        </p:txBody>
      </p:sp>
      <p:pic>
        <p:nvPicPr>
          <p:cNvPr id="4" name="Content Placeholder 3"/>
          <p:cNvPicPr>
            <a:picLocks noGrp="1" noChangeAspect="1"/>
          </p:cNvPicPr>
          <p:nvPr>
            <p:ph idx="1"/>
          </p:nvPr>
        </p:nvPicPr>
        <p:blipFill>
          <a:blip r:embed="rId2"/>
          <a:stretch>
            <a:fillRect/>
          </a:stretch>
        </p:blipFill>
        <p:spPr>
          <a:xfrm>
            <a:off x="3503712" y="1341516"/>
            <a:ext cx="7569788" cy="5516484"/>
          </a:xfrm>
          <a:prstGeom prst="rect">
            <a:avLst/>
          </a:prstGeom>
        </p:spPr>
      </p:pic>
    </p:spTree>
    <p:extLst>
      <p:ext uri="{BB962C8B-B14F-4D97-AF65-F5344CB8AC3E}">
        <p14:creationId xmlns:p14="http://schemas.microsoft.com/office/powerpoint/2010/main" val="1351063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Marrying didn't have anything to do with romantic love until relatively recently.</a:t>
            </a:r>
            <a:endParaRPr lang="en-US" dirty="0"/>
          </a:p>
        </p:txBody>
      </p:sp>
      <p:sp>
        <p:nvSpPr>
          <p:cNvPr id="3" name="Content Placeholder 2"/>
          <p:cNvSpPr>
            <a:spLocks noGrp="1"/>
          </p:cNvSpPr>
          <p:nvPr>
            <p:ph idx="1"/>
          </p:nvPr>
        </p:nvSpPr>
        <p:spPr>
          <a:xfrm>
            <a:off x="1991544" y="1600203"/>
            <a:ext cx="9590856" cy="4525963"/>
          </a:xfrm>
        </p:spPr>
        <p:txBody>
          <a:bodyPr/>
          <a:lstStyle/>
          <a:p>
            <a:r>
              <a:rPr lang="en-US" dirty="0" smtClean="0"/>
              <a:t>Influence on choice: "In some societies, descent and inheritance went through the husband; in others, it went through the wife," says Coontz, still ticking off the varieties of matrimonial experience.</a:t>
            </a:r>
            <a:endParaRPr lang="en-US" dirty="0"/>
          </a:p>
        </p:txBody>
      </p:sp>
    </p:spTree>
    <p:extLst>
      <p:ext uri="{BB962C8B-B14F-4D97-AF65-F5344CB8AC3E}">
        <p14:creationId xmlns:p14="http://schemas.microsoft.com/office/powerpoint/2010/main" val="3712273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6458045" cy="1143000"/>
          </a:xfrm>
        </p:spPr>
        <p:txBody>
          <a:bodyPr/>
          <a:lstStyle/>
          <a:p>
            <a:pPr algn="l"/>
            <a:r>
              <a:rPr lang="en-US" dirty="0" smtClean="0"/>
              <a:t>Egypt: Phara</a:t>
            </a:r>
            <a:r>
              <a:rPr lang="en-US" dirty="0" smtClean="0"/>
              <a:t>o</a:t>
            </a:r>
            <a:r>
              <a:rPr lang="en-US" dirty="0" smtClean="0"/>
              <a:t>h married his sister</a:t>
            </a:r>
            <a:endParaRPr lang="en-US" dirty="0"/>
          </a:p>
        </p:txBody>
      </p:sp>
      <p:sp>
        <p:nvSpPr>
          <p:cNvPr id="3" name="Content Placeholder 2"/>
          <p:cNvSpPr>
            <a:spLocks noGrp="1"/>
          </p:cNvSpPr>
          <p:nvPr>
            <p:ph idx="1"/>
          </p:nvPr>
        </p:nvSpPr>
        <p:spPr>
          <a:xfrm>
            <a:off x="695400" y="1844824"/>
            <a:ext cx="6458045" cy="3777286"/>
          </a:xfrm>
        </p:spPr>
        <p:txBody>
          <a:bodyPr/>
          <a:lstStyle/>
          <a:p>
            <a:r>
              <a:rPr lang="en-US" dirty="0" smtClean="0"/>
              <a:t>Descent was through the female line! There is no doubt about who is the mother of the child </a:t>
            </a:r>
            <a:endParaRPr lang="en-US" dirty="0"/>
          </a:p>
        </p:txBody>
      </p:sp>
      <p:pic>
        <p:nvPicPr>
          <p:cNvPr id="4" name="Picture 3"/>
          <p:cNvPicPr>
            <a:picLocks noChangeAspect="1"/>
          </p:cNvPicPr>
          <p:nvPr/>
        </p:nvPicPr>
        <p:blipFill>
          <a:blip r:embed="rId2"/>
          <a:stretch>
            <a:fillRect/>
          </a:stretch>
        </p:blipFill>
        <p:spPr>
          <a:xfrm>
            <a:off x="7067645" y="22974"/>
            <a:ext cx="5143500" cy="6858000"/>
          </a:xfrm>
          <a:prstGeom prst="rect">
            <a:avLst/>
          </a:prstGeom>
        </p:spPr>
      </p:pic>
    </p:spTree>
    <p:extLst>
      <p:ext uri="{BB962C8B-B14F-4D97-AF65-F5344CB8AC3E}">
        <p14:creationId xmlns:p14="http://schemas.microsoft.com/office/powerpoint/2010/main" val="1751565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7488" y="476672"/>
            <a:ext cx="10324728" cy="4525963"/>
          </a:xfrm>
        </p:spPr>
        <p:txBody>
          <a:bodyPr/>
          <a:lstStyle/>
          <a:p>
            <a:r>
              <a:rPr lang="en-US" dirty="0" smtClean="0"/>
              <a:t>"And several societies allowed marriages between people of the same sex, especially if they played distinct gender roles," she continues. "But the one thing that all these varieties of marriage had in common was that they were not primarily about the union of two people who fell in love and married whom they pleased."</a:t>
            </a:r>
          </a:p>
          <a:p>
            <a:endParaRPr lang="en-US" dirty="0" smtClean="0"/>
          </a:p>
          <a:p>
            <a:r>
              <a:rPr lang="en-US" dirty="0" smtClean="0"/>
              <a:t>The reality of marriage in centuries past was much more practical than throwing the garter, doing the duck dance, and merging your bank accounts.</a:t>
            </a:r>
            <a:endParaRPr lang="en-US" dirty="0"/>
          </a:p>
        </p:txBody>
      </p:sp>
    </p:spTree>
    <p:extLst>
      <p:ext uri="{BB962C8B-B14F-4D97-AF65-F5344CB8AC3E}">
        <p14:creationId xmlns:p14="http://schemas.microsoft.com/office/powerpoint/2010/main" val="3816612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487488" y="1556792"/>
            <a:ext cx="10094912" cy="4525963"/>
          </a:xfrm>
        </p:spPr>
        <p:txBody>
          <a:bodyPr/>
          <a:lstStyle/>
          <a:p>
            <a:r>
              <a:rPr lang="en-US" sz="4400" b="1" dirty="0" smtClean="0"/>
              <a:t>"For most of history, marriages were about getting in-laws," Coontz explains. "Marriage was the main way you established cooperative relationships with other families."</a:t>
            </a:r>
            <a:endParaRPr lang="en-US" sz="4400" b="1" dirty="0"/>
          </a:p>
        </p:txBody>
      </p:sp>
    </p:spTree>
    <p:extLst>
      <p:ext uri="{BB962C8B-B14F-4D97-AF65-F5344CB8AC3E}">
        <p14:creationId xmlns:p14="http://schemas.microsoft.com/office/powerpoint/2010/main" val="698564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3102"/>
            <a:ext cx="10972800" cy="1143000"/>
          </a:xfrm>
        </p:spPr>
        <p:txBody>
          <a:bodyPr/>
          <a:lstStyle/>
          <a:p>
            <a:r>
              <a:rPr lang="en-US" dirty="0" smtClean="0"/>
              <a:t>2. Marriage in many societies was anything but voluntary.</a:t>
            </a:r>
            <a:endParaRPr lang="en-US" dirty="0"/>
          </a:p>
        </p:txBody>
      </p:sp>
      <p:sp>
        <p:nvSpPr>
          <p:cNvPr id="3" name="Content Placeholder 2"/>
          <p:cNvSpPr>
            <a:spLocks noGrp="1"/>
          </p:cNvSpPr>
          <p:nvPr>
            <p:ph idx="1"/>
          </p:nvPr>
        </p:nvSpPr>
        <p:spPr>
          <a:xfrm>
            <a:off x="-312712" y="1284439"/>
            <a:ext cx="12360696" cy="2088232"/>
          </a:xfrm>
        </p:spPr>
        <p:txBody>
          <a:bodyPr/>
          <a:lstStyle/>
          <a:p>
            <a:r>
              <a:rPr lang="en-US" dirty="0" smtClean="0"/>
              <a:t>If you want to get traditional, you can't go much further back than that "cradle of civilization," early Mesopotamia. There was plenty of romantic love going on among the ancient Mesopotamians, as evidenced by their poetry.</a:t>
            </a:r>
            <a:endParaRPr lang="en-US" dirty="0"/>
          </a:p>
        </p:txBody>
      </p:sp>
      <p:pic>
        <p:nvPicPr>
          <p:cNvPr id="4" name="Picture 3"/>
          <p:cNvPicPr>
            <a:picLocks noChangeAspect="1"/>
          </p:cNvPicPr>
          <p:nvPr/>
        </p:nvPicPr>
        <p:blipFill>
          <a:blip r:embed="rId2"/>
          <a:stretch>
            <a:fillRect/>
          </a:stretch>
        </p:blipFill>
        <p:spPr>
          <a:xfrm>
            <a:off x="6420913" y="3024495"/>
            <a:ext cx="5771088" cy="3729565"/>
          </a:xfrm>
          <a:prstGeom prst="rect">
            <a:avLst/>
          </a:prstGeom>
        </p:spPr>
      </p:pic>
      <p:sp>
        <p:nvSpPr>
          <p:cNvPr id="5" name="Rectangle 4"/>
          <p:cNvSpPr/>
          <p:nvPr/>
        </p:nvSpPr>
        <p:spPr>
          <a:xfrm>
            <a:off x="2927648" y="5949280"/>
            <a:ext cx="3493264" cy="369332"/>
          </a:xfrm>
          <a:prstGeom prst="rect">
            <a:avLst/>
          </a:prstGeom>
        </p:spPr>
        <p:txBody>
          <a:bodyPr wrap="none">
            <a:spAutoFit/>
          </a:bodyPr>
          <a:lstStyle/>
          <a:p>
            <a:r>
              <a:rPr lang="en-US" dirty="0" smtClean="0"/>
              <a:t>Courtship of Inanna and </a:t>
            </a:r>
            <a:r>
              <a:rPr lang="en-US" dirty="0" err="1" smtClean="0"/>
              <a:t>Dumuzi</a:t>
            </a:r>
            <a:endParaRPr lang="en-US" dirty="0"/>
          </a:p>
        </p:txBody>
      </p:sp>
    </p:spTree>
    <p:extLst>
      <p:ext uri="{BB962C8B-B14F-4D97-AF65-F5344CB8AC3E}">
        <p14:creationId xmlns:p14="http://schemas.microsoft.com/office/powerpoint/2010/main" val="4141063190"/>
      </p:ext>
    </p:extLst>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26 [Read-Only] [Compatibility Mode]" id="{E812C8A5-32AF-4238-B2DC-78DD475A1657}" vid="{0273CF0F-F71A-49CB-BCAA-13678EBDBC13}"/>
    </a:ext>
  </a:extLst>
</a:theme>
</file>

<file path=docProps/app.xml><?xml version="1.0" encoding="utf-8"?>
<Properties xmlns="http://schemas.openxmlformats.org/officeDocument/2006/extended-properties" xmlns:vt="http://schemas.openxmlformats.org/officeDocument/2006/docPropsVTypes">
  <Template/>
  <TotalTime>1517</TotalTime>
  <Words>1352</Words>
  <Application>Microsoft Office PowerPoint</Application>
  <PresentationFormat>Widescreen</PresentationFormat>
  <Paragraphs>54</Paragraphs>
  <Slides>30</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30</vt:i4>
      </vt:variant>
    </vt:vector>
  </HeadingPairs>
  <TitlesOfParts>
    <vt:vector size="32" baseType="lpstr">
      <vt:lpstr>Arial</vt:lpstr>
      <vt:lpstr>Diseño predeterminado</vt:lpstr>
      <vt:lpstr>Weddings – Evolution and Forms</vt:lpstr>
      <vt:lpstr>PowerPoint Presentation</vt:lpstr>
      <vt:lpstr>PowerPoint Presentation</vt:lpstr>
      <vt:lpstr>The wedding of Arthur and Guinevere,  Rogier van der Weyden (c. 1400s)</vt:lpstr>
      <vt:lpstr>1. Marrying didn't have anything to do with romantic love until relatively recently.</vt:lpstr>
      <vt:lpstr>Egypt: Pharaoh married his sister</vt:lpstr>
      <vt:lpstr>PowerPoint Presentation</vt:lpstr>
      <vt:lpstr>PowerPoint Presentation</vt:lpstr>
      <vt:lpstr>2. Marriage in many societies was anything but voluntary.</vt:lpstr>
      <vt:lpstr>PowerPoint Presentation</vt:lpstr>
      <vt:lpstr>Babylonian Marriage Market, 1875 Edwin Long (1829-1891)</vt:lpstr>
      <vt:lpstr>The Arranged Marriage</vt:lpstr>
      <vt:lpstr>PowerPoint Presentation</vt:lpstr>
      <vt:lpstr>3. Other societies were a lot more relaxed.</vt:lpstr>
      <vt:lpstr>A Mosuo grandmother with her great grandchildren</vt:lpstr>
      <vt:lpstr>PowerPoint Presentation</vt:lpstr>
      <vt:lpstr>For most of history, marriages were about getting in-laws.</vt:lpstr>
      <vt:lpstr>PowerPoint Presentation</vt:lpstr>
      <vt:lpstr>PowerPoint Presentation</vt:lpstr>
      <vt:lpstr>Marriage as a Living Tradition</vt:lpstr>
      <vt:lpstr>PowerPoint Presentation</vt:lpstr>
      <vt:lpstr>1906 Marriage of Count Pietro Pietro LucchesiPalli and Princess Beatrice of Bourbon Parma, half-sister of Empress Zita</vt:lpstr>
      <vt:lpstr>PowerPoint Presentation</vt:lpstr>
      <vt:lpstr>PowerPoint Presentation</vt:lpstr>
      <vt:lpstr>PowerPoint Presentation</vt:lpstr>
      <vt:lpstr>PowerPoint Presentation</vt:lpstr>
      <vt:lpstr>PowerPoint Presentation</vt:lpstr>
      <vt:lpstr>New Order and Intentions</vt:lpstr>
      <vt:lpstr>Living together before marriage</vt:lpstr>
      <vt:lpstr>The seriousness of marriage had diminished. </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Joseph Naumann</cp:lastModifiedBy>
  <cp:revision>224</cp:revision>
  <dcterms:created xsi:type="dcterms:W3CDTF">2010-05-23T14:28:12Z</dcterms:created>
  <dcterms:modified xsi:type="dcterms:W3CDTF">2018-04-03T19:34:10Z</dcterms:modified>
</cp:coreProperties>
</file>