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89" r:id="rId4"/>
    <p:sldId id="290" r:id="rId5"/>
    <p:sldId id="307" r:id="rId6"/>
    <p:sldId id="258" r:id="rId7"/>
    <p:sldId id="271" r:id="rId8"/>
    <p:sldId id="308" r:id="rId9"/>
    <p:sldId id="273" r:id="rId10"/>
    <p:sldId id="280" r:id="rId11"/>
    <p:sldId id="309" r:id="rId12"/>
    <p:sldId id="274" r:id="rId13"/>
    <p:sldId id="279" r:id="rId14"/>
    <p:sldId id="276" r:id="rId15"/>
    <p:sldId id="281" r:id="rId16"/>
    <p:sldId id="286" r:id="rId17"/>
    <p:sldId id="277" r:id="rId18"/>
    <p:sldId id="292" r:id="rId19"/>
    <p:sldId id="278" r:id="rId20"/>
    <p:sldId id="259" r:id="rId21"/>
    <p:sldId id="269" r:id="rId22"/>
    <p:sldId id="260" r:id="rId23"/>
    <p:sldId id="264" r:id="rId24"/>
    <p:sldId id="261" r:id="rId25"/>
    <p:sldId id="262" r:id="rId26"/>
    <p:sldId id="263" r:id="rId27"/>
    <p:sldId id="265" r:id="rId28"/>
    <p:sldId id="266" r:id="rId29"/>
    <p:sldId id="285" r:id="rId30"/>
    <p:sldId id="267" r:id="rId31"/>
    <p:sldId id="268" r:id="rId32"/>
    <p:sldId id="291" r:id="rId33"/>
    <p:sldId id="270" r:id="rId34"/>
    <p:sldId id="272" r:id="rId35"/>
    <p:sldId id="275" r:id="rId36"/>
    <p:sldId id="287" r:id="rId37"/>
    <p:sldId id="282" r:id="rId38"/>
    <p:sldId id="288" r:id="rId39"/>
    <p:sldId id="283" r:id="rId40"/>
    <p:sldId id="293" r:id="rId41"/>
    <p:sldId id="294" r:id="rId42"/>
    <p:sldId id="303" r:id="rId43"/>
    <p:sldId id="304" r:id="rId44"/>
    <p:sldId id="295" r:id="rId45"/>
    <p:sldId id="297" r:id="rId46"/>
    <p:sldId id="305" r:id="rId47"/>
    <p:sldId id="298" r:id="rId48"/>
    <p:sldId id="306" r:id="rId49"/>
    <p:sldId id="299" r:id="rId50"/>
    <p:sldId id="300" r:id="rId51"/>
    <p:sldId id="301" r:id="rId52"/>
    <p:sldId id="302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0" autoAdjust="0"/>
    <p:restoredTop sz="94660"/>
  </p:normalViewPr>
  <p:slideViewPr>
    <p:cSldViewPr>
      <p:cViewPr varScale="1">
        <p:scale>
          <a:sx n="106" d="100"/>
          <a:sy n="106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18F601-7E9B-4275-8D17-D62395EA64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1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11CDD9D1-901F-4DB7-9AAB-ABDA9412573E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5818735-6BDA-428B-955E-330AA0651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B7AF2B-4AA0-4F05-85BB-0847F1379554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559F4-2B1B-4772-859D-829683D25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5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2B34EE-9ACA-4A7B-AFED-86F13B2D02E8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AF0B1-7110-4438-8884-9D7841DE43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9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D0ACDC-DBCB-4861-AAF0-0958DEDC9647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D26A9-ADB3-4271-AB3B-021AD7116A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8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168FBE-69E6-43BB-A705-C2CBE945A725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E312-D893-42A6-B8CC-7264C3A229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45F46A-B04C-4697-93A9-C27DC643DC1F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227D6-CBCF-4784-ABC9-4A77CC7A6F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3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AB10BE-52D0-4864-813D-AEA8445471FD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7EA55-60AD-47D0-8A68-CA63C40169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3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71102-92A0-4FF8-8EE4-13A9EAD8C88C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1B2BD-1207-4CCD-B38E-F05854A11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C8EA1B-2E1A-4B13-8BCB-6BF70A64B43F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C52C8-CF4A-47E3-8A53-4ADDBE020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A9B4B3-8AC7-4C44-9F6F-AF4500911683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182D0-2385-47F9-A5A0-14653B3F3A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02331C-E198-43D8-8BC4-5024D3F768E2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4C518-187E-4717-A7A3-6D569DA149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7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99882D23-050B-44F1-847B-A1CC79CEF288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2006 free template from 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F790E17-DE1A-40F5-A6BC-100F72C224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US Cities Looked Like Approximately 100 Years Ago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200" dirty="0" smtClean="0"/>
              <a:t>The northern part of Fifth Avenue, New York, 1913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0691"/>
            <a:ext cx="8229600" cy="58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7007805" cy="52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Fifth Avenue, New York, 1913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78485"/>
            <a:ext cx="8305800" cy="61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9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6"/>
            <a:ext cx="8229600" cy="682214"/>
          </a:xfrm>
        </p:spPr>
        <p:txBody>
          <a:bodyPr/>
          <a:lstStyle/>
          <a:p>
            <a:r>
              <a:rPr lang="en-US" dirty="0" smtClean="0"/>
              <a:t>Fifth Avenue, New York, 1913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66882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dirty="0" smtClean="0"/>
              <a:t>The New York Public Library, New York, 1915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48354"/>
            <a:ext cx="7924800" cy="63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5482" cy="6477000"/>
          </a:xfrm>
        </p:spPr>
        <p:txBody>
          <a:bodyPr/>
          <a:lstStyle/>
          <a:p>
            <a:r>
              <a:rPr lang="en-US" sz="3200" dirty="0" smtClean="0"/>
              <a:t>City Hall – City Hall in New York.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82" y="13447"/>
            <a:ext cx="7204793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03179" cy="6477000"/>
          </a:xfrm>
        </p:spPr>
        <p:txBody>
          <a:bodyPr/>
          <a:lstStyle/>
          <a:p>
            <a:r>
              <a:rPr lang="en-US" sz="3600" dirty="0" smtClean="0"/>
              <a:t>Broadway and the building of “The Times”, New York, 1915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325907"/>
            <a:ext cx="2895600" cy="476250"/>
          </a:xfrm>
        </p:spPr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179" y="13446"/>
            <a:ext cx="5440821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57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2272"/>
            <a:ext cx="2908638" cy="5987528"/>
          </a:xfrm>
        </p:spPr>
        <p:txBody>
          <a:bodyPr/>
          <a:lstStyle/>
          <a:p>
            <a:r>
              <a:rPr lang="en-US" sz="4000" dirty="0" smtClean="0"/>
              <a:t>Manhattan, 1907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639" y="2689"/>
            <a:ext cx="6222321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0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512951" cy="6245225"/>
          </a:xfrm>
        </p:spPr>
        <p:txBody>
          <a:bodyPr/>
          <a:lstStyle/>
          <a:p>
            <a:r>
              <a:rPr lang="en-US" sz="4000" dirty="0" smtClean="0"/>
              <a:t>Post Office, Brooklyn, New York, 1906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2006 free template from brainybetty.com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951" y="33168"/>
            <a:ext cx="5631049" cy="68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0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Wall Street, New York, 1911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1"/>
            <a:ext cx="7966945" cy="61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D821-CF56-4D7E-BEC4-1CD7790728FF}" type="datetime1">
              <a:rPr lang="en-US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2006 free template from 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7A582-1E85-4B3C-8518-3AEBF8FE92FF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call the 20th century the greatest century of change the world has ever known. Come to think of it, the 21st century hasn't been much of a slouch either, with internet, cell phone and computer technology. But looking at these photos taken more or less a century ago, you realize that yes, a lot has changed, in fascinating ways.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8" y="-457200"/>
            <a:ext cx="9144000" cy="1417638"/>
          </a:xfrm>
        </p:spPr>
        <p:txBody>
          <a:bodyPr/>
          <a:lstStyle/>
          <a:p>
            <a:r>
              <a:rPr lang="fr-FR" sz="3600" dirty="0" smtClean="0"/>
              <a:t>Woodward Avenue, Detroit, Michigan, 1917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47269"/>
            <a:ext cx="8153400" cy="63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600" dirty="0" smtClean="0"/>
              <a:t>Cadillac Square, Detroit, Michigan, 1916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02596"/>
            <a:ext cx="7905750" cy="62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Steel Pier, Atlantic City, 1910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8" y="746743"/>
            <a:ext cx="7807362" cy="60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1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" y="0"/>
            <a:ext cx="9056146" cy="533400"/>
          </a:xfrm>
        </p:spPr>
        <p:txBody>
          <a:bodyPr/>
          <a:lstStyle/>
          <a:p>
            <a:r>
              <a:rPr lang="en-US" dirty="0" smtClean="0"/>
              <a:t>Beach in Atlantic City, 1915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8" y="655965"/>
            <a:ext cx="8160572" cy="62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4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47"/>
            <a:ext cx="9106348" cy="1004047"/>
          </a:xfrm>
        </p:spPr>
        <p:txBody>
          <a:bodyPr/>
          <a:lstStyle/>
          <a:p>
            <a:r>
              <a:rPr lang="en-US" sz="3200" dirty="0" smtClean="0"/>
              <a:t>The main street of Memphis, north of Avenue </a:t>
            </a:r>
            <a:r>
              <a:rPr lang="en-US" sz="3200" dirty="0" err="1" smtClean="0"/>
              <a:t>Gayoso</a:t>
            </a:r>
            <a:r>
              <a:rPr lang="en-US" sz="3200" dirty="0" smtClean="0"/>
              <a:t>, 1910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3142"/>
            <a:ext cx="7391400" cy="57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8" y="-381000"/>
            <a:ext cx="9144000" cy="1417638"/>
          </a:xfrm>
        </p:spPr>
        <p:txBody>
          <a:bodyPr/>
          <a:lstStyle/>
          <a:p>
            <a:r>
              <a:rPr lang="en-US" sz="3600" dirty="0" smtClean="0"/>
              <a:t>Station “Louisville-Nashville”, Florida, 1910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26213"/>
            <a:ext cx="7848600" cy="62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30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7200"/>
            <a:ext cx="9144000" cy="1417638"/>
          </a:xfrm>
        </p:spPr>
        <p:txBody>
          <a:bodyPr/>
          <a:lstStyle/>
          <a:p>
            <a:r>
              <a:rPr lang="en-US" sz="3600" dirty="0" smtClean="0"/>
              <a:t>Forsyth Street, Jacksonville, Florida, 1910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1"/>
            <a:ext cx="8111090" cy="62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04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409886" cy="6721475"/>
          </a:xfrm>
        </p:spPr>
        <p:txBody>
          <a:bodyPr/>
          <a:lstStyle/>
          <a:p>
            <a:r>
              <a:rPr lang="en-US" sz="2800" dirty="0" smtClean="0"/>
              <a:t>Grant Avenue after an earthquake in San Francisco, 1906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86" y="0"/>
            <a:ext cx="573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9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200" dirty="0" smtClean="0"/>
              <a:t>Carts for transporting dairy Thompson, Washington, 1927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89229"/>
            <a:ext cx="7391400" cy="58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61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90600"/>
          </a:xfrm>
        </p:spPr>
        <p:txBody>
          <a:bodyPr/>
          <a:lstStyle/>
          <a:p>
            <a:r>
              <a:rPr lang="en-US" dirty="0" smtClean="0"/>
              <a:t>Washington, 1913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30301"/>
            <a:ext cx="8654942" cy="61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8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"/>
            <a:ext cx="3048000" cy="6241639"/>
          </a:xfrm>
        </p:spPr>
        <p:txBody>
          <a:bodyPr/>
          <a:lstStyle/>
          <a:p>
            <a:r>
              <a:rPr lang="en-US" dirty="0" smtClean="0"/>
              <a:t>New York, 1905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421" y="0"/>
            <a:ext cx="553957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ACDC-DBCB-4861-AAF0-0958DEDC9647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26A9-ADB3-4271-AB3B-021AD7116A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5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82"/>
            <a:ext cx="8229600" cy="690282"/>
          </a:xfrm>
        </p:spPr>
        <p:txBody>
          <a:bodyPr/>
          <a:lstStyle/>
          <a:p>
            <a:r>
              <a:rPr lang="en-US" dirty="0" smtClean="0"/>
              <a:t>Washington, 1914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55724"/>
            <a:ext cx="8458200" cy="61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497541"/>
          </a:xfrm>
        </p:spPr>
        <p:txBody>
          <a:bodyPr/>
          <a:lstStyle/>
          <a:p>
            <a:r>
              <a:rPr lang="en-US" dirty="0" smtClean="0"/>
              <a:t>Ninth Street, Washington, 1915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66841"/>
            <a:ext cx="8763000" cy="61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13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5591" cy="609600"/>
          </a:xfrm>
        </p:spPr>
        <p:txBody>
          <a:bodyPr/>
          <a:lstStyle/>
          <a:p>
            <a:r>
              <a:rPr lang="en-US" sz="3600" dirty="0" smtClean="0"/>
              <a:t>Treasury Building, Washington, DC, 1913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00717"/>
            <a:ext cx="8534400" cy="61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33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6553200"/>
          </a:xfrm>
        </p:spPr>
        <p:txBody>
          <a:bodyPr/>
          <a:lstStyle/>
          <a:p>
            <a:r>
              <a:rPr lang="en-US" sz="3600" dirty="0" smtClean="0"/>
              <a:t>The main street of Richmond, Virginia, 1905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33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Broad Street north of Spruce Street, Philadelphia, 1905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958977"/>
            <a:ext cx="7562850" cy="58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3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Wabash Avenue, Chicago, 1907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708431"/>
            <a:ext cx="8134350" cy="61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dirty="0" smtClean="0"/>
              <a:t>Size of Government in Cincinnati, Ohio, 1905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1"/>
            <a:ext cx="7965491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2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581400" cy="6400800"/>
          </a:xfrm>
        </p:spPr>
        <p:txBody>
          <a:bodyPr/>
          <a:lstStyle/>
          <a:p>
            <a:r>
              <a:rPr lang="en-US" sz="3600" dirty="0" smtClean="0"/>
              <a:t>	</a:t>
            </a:r>
            <a:r>
              <a:rPr lang="en-US" sz="3600" dirty="0" err="1" smtClean="0"/>
              <a:t>Valnut</a:t>
            </a:r>
            <a:r>
              <a:rPr lang="en-US" sz="3600" dirty="0" smtClean="0"/>
              <a:t> Street, Cincinnati, Ohio, 1910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40" y="-31376"/>
            <a:ext cx="536486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6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855167" cy="6553200"/>
          </a:xfrm>
        </p:spPr>
        <p:txBody>
          <a:bodyPr/>
          <a:lstStyle/>
          <a:p>
            <a:r>
              <a:rPr lang="en-US" dirty="0" smtClean="0"/>
              <a:t>Boston, MA, 1906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67" y="0"/>
            <a:ext cx="583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7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Dexter Avenue and the Capitol, Montgomery, Alabama, 1906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" y="899998"/>
            <a:ext cx="7410450" cy="59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36226" cy="6477000"/>
          </a:xfrm>
        </p:spPr>
        <p:txBody>
          <a:bodyPr/>
          <a:lstStyle/>
          <a:p>
            <a:r>
              <a:rPr lang="en-US" sz="3200" dirty="0" smtClean="0"/>
              <a:t>Grand Central Station and Hotel, Manhattan, New York, 1903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226" y="76200"/>
            <a:ext cx="5224807" cy="6781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ACDC-DBCB-4861-AAF0-0958DEDC9647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26A9-ADB3-4271-AB3B-021AD7116A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11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51" y="-60325"/>
            <a:ext cx="8229600" cy="1143000"/>
          </a:xfrm>
        </p:spPr>
        <p:txBody>
          <a:bodyPr/>
          <a:lstStyle/>
          <a:p>
            <a:r>
              <a:rPr lang="en-US" dirty="0" smtClean="0"/>
              <a:t>St. Louis, MO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74321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8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48" y="-8068"/>
            <a:ext cx="8229600" cy="693868"/>
          </a:xfrm>
        </p:spPr>
        <p:txBody>
          <a:bodyPr/>
          <a:lstStyle/>
          <a:p>
            <a:r>
              <a:rPr lang="en-US" dirty="0" smtClean="0"/>
              <a:t>Grand Avenue, St. Louis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73071"/>
            <a:ext cx="79248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84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654" y="0"/>
            <a:ext cx="8229600" cy="808892"/>
          </a:xfrm>
        </p:spPr>
        <p:txBody>
          <a:bodyPr/>
          <a:lstStyle/>
          <a:p>
            <a:r>
              <a:rPr lang="en-US" dirty="0" smtClean="0"/>
              <a:t>Grand Center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892"/>
            <a:ext cx="9144000" cy="6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0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Avenue Today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61" y="1537111"/>
            <a:ext cx="7447878" cy="53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8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608"/>
          </a:xfrm>
        </p:spPr>
        <p:txBody>
          <a:bodyPr/>
          <a:lstStyle/>
          <a:p>
            <a:r>
              <a:rPr lang="en-US" dirty="0" smtClean="0"/>
              <a:t>St. Louis, Riverfront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246"/>
            <a:ext cx="9144000" cy="58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7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826"/>
            <a:ext cx="9144000" cy="1143000"/>
          </a:xfrm>
        </p:spPr>
        <p:txBody>
          <a:bodyPr/>
          <a:lstStyle/>
          <a:p>
            <a:r>
              <a:rPr lang="en-US" dirty="0" smtClean="0"/>
              <a:t>St. Louis, riverfront &amp; Eads Bridge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50"/>
          <a:stretch/>
        </p:blipFill>
        <p:spPr>
          <a:xfrm>
            <a:off x="0" y="1137903"/>
            <a:ext cx="9143999" cy="57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1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372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5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" y="152399"/>
            <a:ext cx="2193568" cy="6092825"/>
          </a:xfrm>
        </p:spPr>
        <p:txBody>
          <a:bodyPr/>
          <a:lstStyle/>
          <a:p>
            <a:r>
              <a:rPr lang="en-US" sz="4000" dirty="0" smtClean="0"/>
              <a:t>St. Louis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2499"/>
          <a:stretch/>
        </p:blipFill>
        <p:spPr>
          <a:xfrm>
            <a:off x="2226737" y="-24205"/>
            <a:ext cx="6917263" cy="68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93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2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652" y="914400"/>
            <a:ext cx="2247452" cy="5486400"/>
          </a:xfrm>
        </p:spPr>
        <p:txBody>
          <a:bodyPr/>
          <a:lstStyle/>
          <a:p>
            <a:r>
              <a:rPr lang="en-US" sz="4000" dirty="0" smtClean="0"/>
              <a:t>St. Louis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000" r="2592"/>
          <a:stretch/>
        </p:blipFill>
        <p:spPr>
          <a:xfrm>
            <a:off x="2264502" y="1"/>
            <a:ext cx="687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34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32" y="0"/>
            <a:ext cx="8229600" cy="826126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8" y="826126"/>
            <a:ext cx="9080416" cy="603187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ACDC-DBCB-4861-AAF0-0958DEDC9647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D26A9-ADB3-4271-AB3B-021AD7116A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87" y="25101"/>
            <a:ext cx="9172686" cy="820433"/>
          </a:xfrm>
        </p:spPr>
        <p:txBody>
          <a:bodyPr/>
          <a:lstStyle/>
          <a:p>
            <a:r>
              <a:rPr lang="en-US" dirty="0" smtClean="0"/>
              <a:t>St. Louis Public Library, 1920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" y="845534"/>
            <a:ext cx="9123381" cy="60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26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544"/>
            <a:ext cx="8470465" cy="68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84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46" y="0"/>
            <a:ext cx="8229600" cy="685800"/>
          </a:xfrm>
        </p:spPr>
        <p:txBody>
          <a:bodyPr/>
          <a:lstStyle/>
          <a:p>
            <a:r>
              <a:rPr lang="en-US" dirty="0" smtClean="0"/>
              <a:t> Campbell House. 1920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41901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200" dirty="0" smtClean="0"/>
              <a:t>View of Manhattan Bridge from Brooklyn, 1909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055"/>
          <a:stretch/>
        </p:blipFill>
        <p:spPr>
          <a:xfrm>
            <a:off x="8068" y="838200"/>
            <a:ext cx="913593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399"/>
          </a:xfrm>
        </p:spPr>
        <p:txBody>
          <a:bodyPr/>
          <a:lstStyle/>
          <a:p>
            <a:r>
              <a:rPr lang="en-US" sz="3200" dirty="0" smtClean="0"/>
              <a:t>Corner of Fifth Avenue and 42nd Street, New York, 1910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943851"/>
            <a:ext cx="7448550" cy="59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38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68" y="0"/>
            <a:ext cx="8229600" cy="868059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059"/>
            <a:ext cx="9144000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0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09600"/>
          </a:xfrm>
        </p:spPr>
        <p:txBody>
          <a:bodyPr/>
          <a:lstStyle/>
          <a:p>
            <a:r>
              <a:rPr lang="en-US" dirty="0" smtClean="0"/>
              <a:t>Fire at 55th Street, New York, 1915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102-92A0-4FF8-8EE4-13A9EAD8C88C}" type="datetime1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2006 free template from brainybetty.com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B2BD-1207-4CCD-B38E-F05854A1142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8" y="703790"/>
            <a:ext cx="8310282" cy="60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06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cityscape Presentation3</Template>
  <TotalTime>1924</TotalTime>
  <Words>803</Words>
  <Application>Microsoft Office PowerPoint</Application>
  <PresentationFormat>On-screen Show (4:3)</PresentationFormat>
  <Paragraphs>203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Arial</vt:lpstr>
      <vt:lpstr>Office Theme</vt:lpstr>
      <vt:lpstr>What US Cities Looked Like Approximately 100 Years Ago</vt:lpstr>
      <vt:lpstr>PowerPoint Presentation</vt:lpstr>
      <vt:lpstr>New York, 1905</vt:lpstr>
      <vt:lpstr>Grand Central Station and Hotel, Manhattan, New York, 1903</vt:lpstr>
      <vt:lpstr>Today</vt:lpstr>
      <vt:lpstr>View of Manhattan Bridge from Brooklyn, 1909</vt:lpstr>
      <vt:lpstr>Corner of Fifth Avenue and 42nd Street, New York, 1910</vt:lpstr>
      <vt:lpstr>Today</vt:lpstr>
      <vt:lpstr>Fire at 55th Street, New York, 1915</vt:lpstr>
      <vt:lpstr>The northern part of Fifth Avenue, New York, 1913</vt:lpstr>
      <vt:lpstr>Today</vt:lpstr>
      <vt:lpstr>Fifth Avenue, New York, 1913</vt:lpstr>
      <vt:lpstr>Fifth Avenue, New York, 1913</vt:lpstr>
      <vt:lpstr>The New York Public Library, New York, 1915</vt:lpstr>
      <vt:lpstr>City Hall – City Hall in New York.</vt:lpstr>
      <vt:lpstr>Broadway and the building of “The Times”, New York, 1915</vt:lpstr>
      <vt:lpstr>Manhattan, 1907</vt:lpstr>
      <vt:lpstr>Post Office, Brooklyn, New York, 1906</vt:lpstr>
      <vt:lpstr>Wall Street, New York, 1911</vt:lpstr>
      <vt:lpstr>Woodward Avenue, Detroit, Michigan, 1917</vt:lpstr>
      <vt:lpstr>Cadillac Square, Detroit, Michigan, 1916</vt:lpstr>
      <vt:lpstr>Steel Pier, Atlantic City, 1910</vt:lpstr>
      <vt:lpstr>Beach in Atlantic City, 1915</vt:lpstr>
      <vt:lpstr>The main street of Memphis, north of Avenue Gayoso, 1910</vt:lpstr>
      <vt:lpstr>Station “Louisville-Nashville”, Florida, 1910</vt:lpstr>
      <vt:lpstr>Forsyth Street, Jacksonville, Florida, 1910</vt:lpstr>
      <vt:lpstr>Grant Avenue after an earthquake in San Francisco, 1906</vt:lpstr>
      <vt:lpstr>Carts for transporting dairy Thompson, Washington, 1927</vt:lpstr>
      <vt:lpstr>Washington, 1913</vt:lpstr>
      <vt:lpstr>Washington, 1914 </vt:lpstr>
      <vt:lpstr>Ninth Street, Washington, 1915</vt:lpstr>
      <vt:lpstr>Treasury Building, Washington, DC, 1913</vt:lpstr>
      <vt:lpstr>The main street of Richmond, Virginia, 1905</vt:lpstr>
      <vt:lpstr>Broad Street north of Spruce Street, Philadelphia, 1905</vt:lpstr>
      <vt:lpstr>Wabash Avenue, Chicago, 1907</vt:lpstr>
      <vt:lpstr>Size of Government in Cincinnati, Ohio, 1905</vt:lpstr>
      <vt:lpstr> Valnut Street, Cincinnati, Ohio, 1910</vt:lpstr>
      <vt:lpstr>Boston, MA, 1906 </vt:lpstr>
      <vt:lpstr>Dexter Avenue and the Capitol, Montgomery, Alabama, 1906</vt:lpstr>
      <vt:lpstr>St. Louis, MO</vt:lpstr>
      <vt:lpstr>Grand Avenue, St. Louis</vt:lpstr>
      <vt:lpstr>Grand Center</vt:lpstr>
      <vt:lpstr>Grand Avenue Today</vt:lpstr>
      <vt:lpstr>St. Louis, Riverfront</vt:lpstr>
      <vt:lpstr>St. Louis, riverfront &amp; Eads Bridge</vt:lpstr>
      <vt:lpstr>Today</vt:lpstr>
      <vt:lpstr>St. Louis</vt:lpstr>
      <vt:lpstr>PowerPoint Presentation</vt:lpstr>
      <vt:lpstr>St. Louis</vt:lpstr>
      <vt:lpstr>St. Louis Public Library, 1920</vt:lpstr>
      <vt:lpstr>PowerPoint Presentation</vt:lpstr>
      <vt:lpstr> Campbell House. 1920</vt:lpstr>
    </vt:vector>
  </TitlesOfParts>
  <Company>Brainy Betty,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US Cities Looked Like Approximately 100 Years Ago</dc:title>
  <dc:creator>Joseph Naumann</dc:creator>
  <cp:lastModifiedBy>Joseph Naumann</cp:lastModifiedBy>
  <cp:revision>13</cp:revision>
  <dcterms:created xsi:type="dcterms:W3CDTF">2014-03-21T18:37:33Z</dcterms:created>
  <dcterms:modified xsi:type="dcterms:W3CDTF">2018-06-25T16:19:34Z</dcterms:modified>
</cp:coreProperties>
</file>