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2" autoAdjust="0"/>
    <p:restoredTop sz="94660"/>
  </p:normalViewPr>
  <p:slideViewPr>
    <p:cSldViewPr>
      <p:cViewPr varScale="1">
        <p:scale>
          <a:sx n="84" d="100"/>
          <a:sy n="84" d="100"/>
        </p:scale>
        <p:origin x="150"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5576A806-BF56-4170-B4A8-0D9A83F25BB8}" type="slidenum">
              <a:rPr lang="es-ES" altLang="en-US"/>
              <a:pPr/>
              <a:t>‹#›</a:t>
            </a:fld>
            <a:endParaRPr lang="es-ES" altLang="en-US"/>
          </a:p>
        </p:txBody>
      </p:sp>
    </p:spTree>
    <p:extLst>
      <p:ext uri="{BB962C8B-B14F-4D97-AF65-F5344CB8AC3E}">
        <p14:creationId xmlns:p14="http://schemas.microsoft.com/office/powerpoint/2010/main" val="3816124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68CA20A3-FF02-4BEC-BF87-1DD8C2A530BA}" type="slidenum">
              <a:rPr lang="es-ES" altLang="en-US"/>
              <a:pPr/>
              <a:t>‹#›</a:t>
            </a:fld>
            <a:endParaRPr lang="es-ES" altLang="en-US"/>
          </a:p>
        </p:txBody>
      </p:sp>
    </p:spTree>
    <p:extLst>
      <p:ext uri="{BB962C8B-B14F-4D97-AF65-F5344CB8AC3E}">
        <p14:creationId xmlns:p14="http://schemas.microsoft.com/office/powerpoint/2010/main" val="3616592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FFBDE3EF-28EB-49B7-948A-57B073013577}" type="slidenum">
              <a:rPr lang="es-ES" altLang="en-US"/>
              <a:pPr/>
              <a:t>‹#›</a:t>
            </a:fld>
            <a:endParaRPr lang="es-ES" altLang="en-US"/>
          </a:p>
        </p:txBody>
      </p:sp>
    </p:spTree>
    <p:extLst>
      <p:ext uri="{BB962C8B-B14F-4D97-AF65-F5344CB8AC3E}">
        <p14:creationId xmlns:p14="http://schemas.microsoft.com/office/powerpoint/2010/main" val="545690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4A32241B-16BA-4219-8C78-F6E3B66F2FD6}" type="slidenum">
              <a:rPr lang="es-ES" altLang="en-US"/>
              <a:pPr/>
              <a:t>‹#›</a:t>
            </a:fld>
            <a:endParaRPr lang="es-ES" altLang="en-US"/>
          </a:p>
        </p:txBody>
      </p:sp>
    </p:spTree>
    <p:extLst>
      <p:ext uri="{BB962C8B-B14F-4D97-AF65-F5344CB8AC3E}">
        <p14:creationId xmlns:p14="http://schemas.microsoft.com/office/powerpoint/2010/main" val="603570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DD3598BF-9CB4-4BC2-B2DD-D2E07D4D0114}" type="slidenum">
              <a:rPr lang="es-ES" altLang="en-US"/>
              <a:pPr/>
              <a:t>‹#›</a:t>
            </a:fld>
            <a:endParaRPr lang="es-ES" altLang="en-US"/>
          </a:p>
        </p:txBody>
      </p:sp>
    </p:spTree>
    <p:extLst>
      <p:ext uri="{BB962C8B-B14F-4D97-AF65-F5344CB8AC3E}">
        <p14:creationId xmlns:p14="http://schemas.microsoft.com/office/powerpoint/2010/main" val="295739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endParaRPr lang="es-ES" altLang="en-US"/>
          </a:p>
        </p:txBody>
      </p:sp>
      <p:sp>
        <p:nvSpPr>
          <p:cNvPr id="7" name="Slide Number Placeholder 6"/>
          <p:cNvSpPr>
            <a:spLocks noGrp="1"/>
          </p:cNvSpPr>
          <p:nvPr>
            <p:ph type="sldNum" sz="quarter" idx="12"/>
          </p:nvPr>
        </p:nvSpPr>
        <p:spPr/>
        <p:txBody>
          <a:bodyPr/>
          <a:lstStyle>
            <a:lvl1pPr>
              <a:defRPr/>
            </a:lvl1pPr>
          </a:lstStyle>
          <a:p>
            <a:fld id="{C0576AA0-E03F-4DD2-AF74-335E7FA6D813}" type="slidenum">
              <a:rPr lang="es-ES" altLang="en-US"/>
              <a:pPr/>
              <a:t>‹#›</a:t>
            </a:fld>
            <a:endParaRPr lang="es-ES" altLang="en-US"/>
          </a:p>
        </p:txBody>
      </p:sp>
    </p:spTree>
    <p:extLst>
      <p:ext uri="{BB962C8B-B14F-4D97-AF65-F5344CB8AC3E}">
        <p14:creationId xmlns:p14="http://schemas.microsoft.com/office/powerpoint/2010/main" val="1717093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ltLang="en-US"/>
          </a:p>
        </p:txBody>
      </p:sp>
      <p:sp>
        <p:nvSpPr>
          <p:cNvPr id="8" name="Footer Placeholder 7"/>
          <p:cNvSpPr>
            <a:spLocks noGrp="1"/>
          </p:cNvSpPr>
          <p:nvPr>
            <p:ph type="ftr" sz="quarter" idx="11"/>
          </p:nvPr>
        </p:nvSpPr>
        <p:spPr/>
        <p:txBody>
          <a:bodyPr/>
          <a:lstStyle>
            <a:lvl1pPr>
              <a:defRPr/>
            </a:lvl1pPr>
          </a:lstStyle>
          <a:p>
            <a:endParaRPr lang="es-ES" altLang="en-US"/>
          </a:p>
        </p:txBody>
      </p:sp>
      <p:sp>
        <p:nvSpPr>
          <p:cNvPr id="9" name="Slide Number Placeholder 8"/>
          <p:cNvSpPr>
            <a:spLocks noGrp="1"/>
          </p:cNvSpPr>
          <p:nvPr>
            <p:ph type="sldNum" sz="quarter" idx="12"/>
          </p:nvPr>
        </p:nvSpPr>
        <p:spPr/>
        <p:txBody>
          <a:bodyPr/>
          <a:lstStyle>
            <a:lvl1pPr>
              <a:defRPr/>
            </a:lvl1pPr>
          </a:lstStyle>
          <a:p>
            <a:fld id="{A0DAC0EA-98E3-41FD-B988-8F4D76C5985C}" type="slidenum">
              <a:rPr lang="es-ES" altLang="en-US"/>
              <a:pPr/>
              <a:t>‹#›</a:t>
            </a:fld>
            <a:endParaRPr lang="es-ES" altLang="en-US"/>
          </a:p>
        </p:txBody>
      </p:sp>
    </p:spTree>
    <p:extLst>
      <p:ext uri="{BB962C8B-B14F-4D97-AF65-F5344CB8AC3E}">
        <p14:creationId xmlns:p14="http://schemas.microsoft.com/office/powerpoint/2010/main" val="1246465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ltLang="en-US"/>
          </a:p>
        </p:txBody>
      </p:sp>
      <p:sp>
        <p:nvSpPr>
          <p:cNvPr id="4" name="Footer Placeholder 3"/>
          <p:cNvSpPr>
            <a:spLocks noGrp="1"/>
          </p:cNvSpPr>
          <p:nvPr>
            <p:ph type="ftr" sz="quarter" idx="11"/>
          </p:nvPr>
        </p:nvSpPr>
        <p:spPr/>
        <p:txBody>
          <a:bodyPr/>
          <a:lstStyle>
            <a:lvl1pPr>
              <a:defRPr/>
            </a:lvl1pPr>
          </a:lstStyle>
          <a:p>
            <a:endParaRPr lang="es-ES" altLang="en-US"/>
          </a:p>
        </p:txBody>
      </p:sp>
      <p:sp>
        <p:nvSpPr>
          <p:cNvPr id="5" name="Slide Number Placeholder 4"/>
          <p:cNvSpPr>
            <a:spLocks noGrp="1"/>
          </p:cNvSpPr>
          <p:nvPr>
            <p:ph type="sldNum" sz="quarter" idx="12"/>
          </p:nvPr>
        </p:nvSpPr>
        <p:spPr/>
        <p:txBody>
          <a:bodyPr/>
          <a:lstStyle>
            <a:lvl1pPr>
              <a:defRPr/>
            </a:lvl1pPr>
          </a:lstStyle>
          <a:p>
            <a:fld id="{CDF6D111-DEAE-4760-9C4C-40120DEDAA5C}" type="slidenum">
              <a:rPr lang="es-ES" altLang="en-US"/>
              <a:pPr/>
              <a:t>‹#›</a:t>
            </a:fld>
            <a:endParaRPr lang="es-ES" altLang="en-US"/>
          </a:p>
        </p:txBody>
      </p:sp>
    </p:spTree>
    <p:extLst>
      <p:ext uri="{BB962C8B-B14F-4D97-AF65-F5344CB8AC3E}">
        <p14:creationId xmlns:p14="http://schemas.microsoft.com/office/powerpoint/2010/main" val="91527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ltLang="en-US"/>
          </a:p>
        </p:txBody>
      </p:sp>
      <p:sp>
        <p:nvSpPr>
          <p:cNvPr id="3" name="Footer Placeholder 2"/>
          <p:cNvSpPr>
            <a:spLocks noGrp="1"/>
          </p:cNvSpPr>
          <p:nvPr>
            <p:ph type="ftr" sz="quarter" idx="11"/>
          </p:nvPr>
        </p:nvSpPr>
        <p:spPr/>
        <p:txBody>
          <a:bodyPr/>
          <a:lstStyle>
            <a:lvl1pPr>
              <a:defRPr/>
            </a:lvl1pPr>
          </a:lstStyle>
          <a:p>
            <a:endParaRPr lang="es-ES" altLang="en-US"/>
          </a:p>
        </p:txBody>
      </p:sp>
      <p:sp>
        <p:nvSpPr>
          <p:cNvPr id="4" name="Slide Number Placeholder 3"/>
          <p:cNvSpPr>
            <a:spLocks noGrp="1"/>
          </p:cNvSpPr>
          <p:nvPr>
            <p:ph type="sldNum" sz="quarter" idx="12"/>
          </p:nvPr>
        </p:nvSpPr>
        <p:spPr/>
        <p:txBody>
          <a:bodyPr/>
          <a:lstStyle>
            <a:lvl1pPr>
              <a:defRPr/>
            </a:lvl1pPr>
          </a:lstStyle>
          <a:p>
            <a:fld id="{CD7607E7-9013-42AD-BDD6-9957551EB951}" type="slidenum">
              <a:rPr lang="es-ES" altLang="en-US"/>
              <a:pPr/>
              <a:t>‹#›</a:t>
            </a:fld>
            <a:endParaRPr lang="es-ES" altLang="en-US"/>
          </a:p>
        </p:txBody>
      </p:sp>
    </p:spTree>
    <p:extLst>
      <p:ext uri="{BB962C8B-B14F-4D97-AF65-F5344CB8AC3E}">
        <p14:creationId xmlns:p14="http://schemas.microsoft.com/office/powerpoint/2010/main" val="2237202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endParaRPr lang="es-ES" altLang="en-US"/>
          </a:p>
        </p:txBody>
      </p:sp>
      <p:sp>
        <p:nvSpPr>
          <p:cNvPr id="7" name="Slide Number Placeholder 6"/>
          <p:cNvSpPr>
            <a:spLocks noGrp="1"/>
          </p:cNvSpPr>
          <p:nvPr>
            <p:ph type="sldNum" sz="quarter" idx="12"/>
          </p:nvPr>
        </p:nvSpPr>
        <p:spPr/>
        <p:txBody>
          <a:bodyPr/>
          <a:lstStyle>
            <a:lvl1pPr>
              <a:defRPr/>
            </a:lvl1pPr>
          </a:lstStyle>
          <a:p>
            <a:fld id="{6D865E9E-DA39-4E1E-8D16-928A936ACE15}" type="slidenum">
              <a:rPr lang="es-ES" altLang="en-US"/>
              <a:pPr/>
              <a:t>‹#›</a:t>
            </a:fld>
            <a:endParaRPr lang="es-ES" altLang="en-US"/>
          </a:p>
        </p:txBody>
      </p:sp>
    </p:spTree>
    <p:extLst>
      <p:ext uri="{BB962C8B-B14F-4D97-AF65-F5344CB8AC3E}">
        <p14:creationId xmlns:p14="http://schemas.microsoft.com/office/powerpoint/2010/main" val="36085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endParaRPr lang="es-ES" altLang="en-US"/>
          </a:p>
        </p:txBody>
      </p:sp>
      <p:sp>
        <p:nvSpPr>
          <p:cNvPr id="7" name="Slide Number Placeholder 6"/>
          <p:cNvSpPr>
            <a:spLocks noGrp="1"/>
          </p:cNvSpPr>
          <p:nvPr>
            <p:ph type="sldNum" sz="quarter" idx="12"/>
          </p:nvPr>
        </p:nvSpPr>
        <p:spPr/>
        <p:txBody>
          <a:bodyPr/>
          <a:lstStyle>
            <a:lvl1pPr>
              <a:defRPr/>
            </a:lvl1pPr>
          </a:lstStyle>
          <a:p>
            <a:fld id="{2A153338-CE33-4053-AE93-FF9B8810F980}" type="slidenum">
              <a:rPr lang="es-ES" altLang="en-US"/>
              <a:pPr/>
              <a:t>‹#›</a:t>
            </a:fld>
            <a:endParaRPr lang="es-ES" altLang="en-US"/>
          </a:p>
        </p:txBody>
      </p:sp>
    </p:spTree>
    <p:extLst>
      <p:ext uri="{BB962C8B-B14F-4D97-AF65-F5344CB8AC3E}">
        <p14:creationId xmlns:p14="http://schemas.microsoft.com/office/powerpoint/2010/main" val="1536161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3E7DCE6-8CDC-44FC-8A9F-155FA00A2A81}" type="slidenum">
              <a:rPr lang="es-ES" altLang="en-US"/>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2424113" y="1484314"/>
            <a:ext cx="7772400" cy="1470025"/>
          </a:xfrm>
        </p:spPr>
        <p:txBody>
          <a:bodyPr anchor="ctr"/>
          <a:lstStyle/>
          <a:p>
            <a:r>
              <a:rPr lang="es-ES" altLang="en-US" b="1" dirty="0" err="1" smtClean="0">
                <a:solidFill>
                  <a:schemeClr val="bg1"/>
                </a:solidFill>
                <a:effectLst>
                  <a:outerShdw blurRad="38100" dist="38100" dir="2700000" algn="tl">
                    <a:srgbClr val="000000">
                      <a:alpha val="43137"/>
                    </a:srgbClr>
                  </a:outerShdw>
                </a:effectLst>
              </a:rPr>
              <a:t>Nature</a:t>
            </a:r>
            <a:r>
              <a:rPr lang="es-ES" altLang="en-US" b="1" dirty="0" smtClean="0">
                <a:solidFill>
                  <a:schemeClr val="bg1"/>
                </a:solidFill>
                <a:effectLst>
                  <a:outerShdw blurRad="38100" dist="38100" dir="2700000" algn="tl">
                    <a:srgbClr val="000000">
                      <a:alpha val="43137"/>
                    </a:srgbClr>
                  </a:outerShdw>
                </a:effectLst>
              </a:rPr>
              <a:t> can be </a:t>
            </a:r>
            <a:r>
              <a:rPr lang="es-ES" altLang="en-US" b="1" dirty="0" err="1" smtClean="0">
                <a:solidFill>
                  <a:schemeClr val="bg1"/>
                </a:solidFill>
                <a:effectLst>
                  <a:outerShdw blurRad="38100" dist="38100" dir="2700000" algn="tl">
                    <a:srgbClr val="000000">
                      <a:alpha val="43137"/>
                    </a:srgbClr>
                  </a:outerShdw>
                </a:effectLst>
              </a:rPr>
              <a:t>tough</a:t>
            </a:r>
            <a:endParaRPr lang="es-ES" altLang="en-US" b="1" dirty="0">
              <a:solidFill>
                <a:schemeClr val="bg1"/>
              </a:solidFill>
              <a:effectLst>
                <a:outerShdw blurRad="38100" dist="38100" dir="2700000" algn="tl">
                  <a:srgbClr val="000000">
                    <a:alpha val="43137"/>
                  </a:srgbClr>
                </a:outerShdw>
              </a:effectLst>
            </a:endParaRPr>
          </a:p>
        </p:txBody>
      </p:sp>
      <p:sp>
        <p:nvSpPr>
          <p:cNvPr id="2" name="TextBox 1"/>
          <p:cNvSpPr txBox="1"/>
          <p:nvPr/>
        </p:nvSpPr>
        <p:spPr>
          <a:xfrm>
            <a:off x="4495800" y="3429000"/>
            <a:ext cx="5410200" cy="707886"/>
          </a:xfrm>
          <a:prstGeom prst="rect">
            <a:avLst/>
          </a:prstGeom>
          <a:noFill/>
        </p:spPr>
        <p:txBody>
          <a:bodyPr wrap="square" rtlCol="0">
            <a:spAutoFit/>
          </a:bodyPr>
          <a:lstStyle/>
          <a:p>
            <a:pPr algn="ctr"/>
            <a:r>
              <a:rPr lang="en-US" sz="2000" b="1" dirty="0" smtClean="0"/>
              <a:t>Nature can be beautiful, and it can be dangerous, sometimes at the same time!</a:t>
            </a:r>
            <a:endParaRPr lang="en-US"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0439" r="13736"/>
          <a:stretch/>
        </p:blipFill>
        <p:spPr>
          <a:xfrm>
            <a:off x="2539732" y="7620"/>
            <a:ext cx="9720848" cy="6850380"/>
          </a:xfrm>
          <a:prstGeom prst="rect">
            <a:avLst/>
          </a:prstGeom>
        </p:spPr>
      </p:pic>
      <p:sp>
        <p:nvSpPr>
          <p:cNvPr id="2" name="Title 1"/>
          <p:cNvSpPr>
            <a:spLocks noGrp="1"/>
          </p:cNvSpPr>
          <p:nvPr>
            <p:ph type="title"/>
          </p:nvPr>
        </p:nvSpPr>
        <p:spPr>
          <a:xfrm>
            <a:off x="2505442" y="0"/>
            <a:ext cx="9755138" cy="1828800"/>
          </a:xfrm>
        </p:spPr>
        <p:txBody>
          <a:bodyPr/>
          <a:lstStyle/>
          <a:p>
            <a:r>
              <a:rPr lang="en-US" dirty="0">
                <a:solidFill>
                  <a:srgbClr val="FFFF00"/>
                </a:solidFill>
              </a:rPr>
              <a:t>In the grass, you might notice a PLANT eating a SLUG.</a:t>
            </a:r>
          </a:p>
        </p:txBody>
      </p:sp>
      <p:sp>
        <p:nvSpPr>
          <p:cNvPr id="5" name="Rectangle 4"/>
          <p:cNvSpPr/>
          <p:nvPr/>
        </p:nvSpPr>
        <p:spPr>
          <a:xfrm>
            <a:off x="1" y="1143000"/>
            <a:ext cx="2505442" cy="2062103"/>
          </a:xfrm>
          <a:prstGeom prst="rect">
            <a:avLst/>
          </a:prstGeom>
        </p:spPr>
        <p:txBody>
          <a:bodyPr wrap="square">
            <a:spAutoFit/>
          </a:bodyPr>
          <a:lstStyle/>
          <a:p>
            <a:r>
              <a:rPr lang="en-US" sz="3200" b="1" dirty="0"/>
              <a:t>That's a Venus Fly Trap, and it eats meat.</a:t>
            </a:r>
          </a:p>
        </p:txBody>
      </p:sp>
    </p:spTree>
    <p:extLst>
      <p:ext uri="{BB962C8B-B14F-4D97-AF65-F5344CB8AC3E}">
        <p14:creationId xmlns:p14="http://schemas.microsoft.com/office/powerpoint/2010/main" val="1425830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395626" cy="6858000"/>
          </a:xfrm>
        </p:spPr>
        <p:txBody>
          <a:bodyPr/>
          <a:lstStyle/>
          <a:p>
            <a:r>
              <a:rPr lang="en-US" dirty="0"/>
              <a:t>Ever seen the inside of a sheepshead fish's mouth? Well, here </a:t>
            </a:r>
            <a:r>
              <a:rPr lang="en-US" dirty="0" err="1"/>
              <a:t>ya</a:t>
            </a:r>
            <a:r>
              <a:rPr lang="en-US" dirty="0"/>
              <a:t> go.</a:t>
            </a:r>
          </a:p>
        </p:txBody>
      </p:sp>
      <p:pic>
        <p:nvPicPr>
          <p:cNvPr id="4" name="Content Placeholder 3"/>
          <p:cNvPicPr>
            <a:picLocks noGrp="1" noChangeAspect="1"/>
          </p:cNvPicPr>
          <p:nvPr>
            <p:ph idx="1"/>
          </p:nvPr>
        </p:nvPicPr>
        <p:blipFill rotWithShape="1">
          <a:blip r:embed="rId2"/>
          <a:srcRect l="23627" r="23626"/>
          <a:stretch/>
        </p:blipFill>
        <p:spPr>
          <a:xfrm>
            <a:off x="5395626" y="-11430"/>
            <a:ext cx="6781134" cy="6869430"/>
          </a:xfrm>
          <a:prstGeom prst="rect">
            <a:avLst/>
          </a:prstGeom>
        </p:spPr>
      </p:pic>
    </p:spTree>
    <p:extLst>
      <p:ext uri="{BB962C8B-B14F-4D97-AF65-F5344CB8AC3E}">
        <p14:creationId xmlns:p14="http://schemas.microsoft.com/office/powerpoint/2010/main" val="3592218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52467" cy="6858000"/>
          </a:xfrm>
        </p:spPr>
        <p:txBody>
          <a:bodyPr/>
          <a:lstStyle/>
          <a:p>
            <a:r>
              <a:rPr lang="en-US" dirty="0"/>
              <a:t>And there's an owl's nest that has been built with the bodies of lemmings she attacked.</a:t>
            </a:r>
          </a:p>
        </p:txBody>
      </p:sp>
      <p:pic>
        <p:nvPicPr>
          <p:cNvPr id="4" name="Content Placeholder 3"/>
          <p:cNvPicPr>
            <a:picLocks noGrp="1" noChangeAspect="1"/>
          </p:cNvPicPr>
          <p:nvPr>
            <p:ph idx="1"/>
          </p:nvPr>
        </p:nvPicPr>
        <p:blipFill rotWithShape="1">
          <a:blip r:embed="rId2"/>
          <a:srcRect l="15934" r="15934"/>
          <a:stretch/>
        </p:blipFill>
        <p:spPr>
          <a:xfrm>
            <a:off x="3452467" y="3810"/>
            <a:ext cx="8739533" cy="6854190"/>
          </a:xfrm>
          <a:prstGeom prst="rect">
            <a:avLst/>
          </a:prstGeom>
        </p:spPr>
      </p:pic>
    </p:spTree>
    <p:extLst>
      <p:ext uri="{BB962C8B-B14F-4D97-AF65-F5344CB8AC3E}">
        <p14:creationId xmlns:p14="http://schemas.microsoft.com/office/powerpoint/2010/main" val="3228092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4526" y="22860"/>
            <a:ext cx="7757474" cy="6835140"/>
          </a:xfrm>
        </p:spPr>
        <p:txBody>
          <a:bodyPr/>
          <a:lstStyle/>
          <a:p>
            <a:r>
              <a:rPr lang="en-US" dirty="0"/>
              <a:t>If you're starting to feel the heat, it's from this lava pit of dying souls. If you're starting to feel the heat, it's from this lava pit of dying souls.</a:t>
            </a:r>
          </a:p>
        </p:txBody>
      </p:sp>
      <p:pic>
        <p:nvPicPr>
          <p:cNvPr id="4" name="Content Placeholder 3"/>
          <p:cNvPicPr>
            <a:picLocks noGrp="1" noChangeAspect="1"/>
          </p:cNvPicPr>
          <p:nvPr>
            <p:ph idx="1"/>
          </p:nvPr>
        </p:nvPicPr>
        <p:blipFill rotWithShape="1">
          <a:blip r:embed="rId2"/>
          <a:srcRect l="32418" r="32418"/>
          <a:stretch/>
        </p:blipFill>
        <p:spPr>
          <a:xfrm>
            <a:off x="-76201" y="3810"/>
            <a:ext cx="4510727" cy="6854190"/>
          </a:xfrm>
          <a:prstGeom prst="rect">
            <a:avLst/>
          </a:prstGeom>
        </p:spPr>
      </p:pic>
    </p:spTree>
    <p:extLst>
      <p:ext uri="{BB962C8B-B14F-4D97-AF65-F5344CB8AC3E}">
        <p14:creationId xmlns:p14="http://schemas.microsoft.com/office/powerpoint/2010/main" val="1828948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7920" y="0"/>
            <a:ext cx="6134080" cy="6858000"/>
          </a:xfrm>
        </p:spPr>
        <p:txBody>
          <a:bodyPr/>
          <a:lstStyle/>
          <a:p>
            <a:r>
              <a:rPr lang="en-US" dirty="0"/>
              <a:t>On the arctic lake, you'll notice a grey fox that has been drowned, frozen, and then extracted from the ice.</a:t>
            </a:r>
          </a:p>
        </p:txBody>
      </p:sp>
      <p:pic>
        <p:nvPicPr>
          <p:cNvPr id="4" name="Content Placeholder 3"/>
          <p:cNvPicPr>
            <a:picLocks noGrp="1" noChangeAspect="1"/>
          </p:cNvPicPr>
          <p:nvPr>
            <p:ph idx="1"/>
          </p:nvPr>
        </p:nvPicPr>
        <p:blipFill rotWithShape="1">
          <a:blip r:embed="rId2"/>
          <a:srcRect l="28022" r="24725"/>
          <a:stretch/>
        </p:blipFill>
        <p:spPr>
          <a:xfrm>
            <a:off x="0" y="7620"/>
            <a:ext cx="6057920" cy="6850380"/>
          </a:xfrm>
          <a:prstGeom prst="rect">
            <a:avLst/>
          </a:prstGeom>
        </p:spPr>
      </p:pic>
    </p:spTree>
    <p:extLst>
      <p:ext uri="{BB962C8B-B14F-4D97-AF65-F5344CB8AC3E}">
        <p14:creationId xmlns:p14="http://schemas.microsoft.com/office/powerpoint/2010/main" val="2693969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34357" cy="6858000"/>
          </a:xfrm>
        </p:spPr>
        <p:txBody>
          <a:bodyPr/>
          <a:lstStyle/>
          <a:p>
            <a:r>
              <a:rPr lang="en-US" dirty="0"/>
              <a:t>Inside this mussel you'll see a tiny, half-eaten crab.</a:t>
            </a:r>
          </a:p>
        </p:txBody>
      </p:sp>
      <p:pic>
        <p:nvPicPr>
          <p:cNvPr id="4" name="Content Placeholder 3"/>
          <p:cNvPicPr>
            <a:picLocks noGrp="1" noChangeAspect="1"/>
          </p:cNvPicPr>
          <p:nvPr>
            <p:ph idx="1"/>
          </p:nvPr>
        </p:nvPicPr>
        <p:blipFill rotWithShape="1">
          <a:blip r:embed="rId2"/>
          <a:srcRect l="30220" r="30219"/>
          <a:stretch/>
        </p:blipFill>
        <p:spPr>
          <a:xfrm>
            <a:off x="7134357" y="26670"/>
            <a:ext cx="5057643" cy="6831330"/>
          </a:xfrm>
          <a:prstGeom prst="rect">
            <a:avLst/>
          </a:prstGeom>
        </p:spPr>
      </p:pic>
    </p:spTree>
    <p:extLst>
      <p:ext uri="{BB962C8B-B14F-4D97-AF65-F5344CB8AC3E}">
        <p14:creationId xmlns:p14="http://schemas.microsoft.com/office/powerpoint/2010/main" val="1007732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1800" y="19050"/>
            <a:ext cx="5410200" cy="6686550"/>
          </a:xfrm>
        </p:spPr>
        <p:txBody>
          <a:bodyPr/>
          <a:lstStyle/>
          <a:p>
            <a:r>
              <a:rPr lang="en-US" dirty="0"/>
              <a:t>If you notice a bald eagle taking down a Canadian goose, leave it alone.</a:t>
            </a:r>
          </a:p>
        </p:txBody>
      </p:sp>
      <p:pic>
        <p:nvPicPr>
          <p:cNvPr id="4" name="Content Placeholder 3"/>
          <p:cNvPicPr>
            <a:picLocks noGrp="1" noChangeAspect="1"/>
          </p:cNvPicPr>
          <p:nvPr>
            <p:ph idx="1"/>
          </p:nvPr>
        </p:nvPicPr>
        <p:blipFill rotWithShape="1">
          <a:blip r:embed="rId2"/>
          <a:srcRect l="28022" r="19230"/>
          <a:stretch/>
        </p:blipFill>
        <p:spPr>
          <a:xfrm>
            <a:off x="-1" y="0"/>
            <a:ext cx="6769851" cy="6858000"/>
          </a:xfrm>
          <a:prstGeom prst="rect">
            <a:avLst/>
          </a:prstGeom>
        </p:spPr>
      </p:pic>
    </p:spTree>
    <p:extLst>
      <p:ext uri="{BB962C8B-B14F-4D97-AF65-F5344CB8AC3E}">
        <p14:creationId xmlns:p14="http://schemas.microsoft.com/office/powerpoint/2010/main" val="2648778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395479" cy="6858000"/>
          </a:xfrm>
        </p:spPr>
        <p:txBody>
          <a:bodyPr/>
          <a:lstStyle/>
          <a:p>
            <a:r>
              <a:rPr lang="en-US" dirty="0"/>
              <a:t>Up ahead in the trees, you'll see a doll with an entire wasp nest in it.</a:t>
            </a:r>
          </a:p>
        </p:txBody>
      </p:sp>
      <p:pic>
        <p:nvPicPr>
          <p:cNvPr id="4" name="Content Placeholder 3"/>
          <p:cNvPicPr>
            <a:picLocks noGrp="1" noChangeAspect="1"/>
          </p:cNvPicPr>
          <p:nvPr>
            <p:ph idx="1"/>
          </p:nvPr>
        </p:nvPicPr>
        <p:blipFill rotWithShape="1">
          <a:blip r:embed="rId2"/>
          <a:srcRect l="23627" r="23626"/>
          <a:stretch/>
        </p:blipFill>
        <p:spPr>
          <a:xfrm>
            <a:off x="5395479" y="0"/>
            <a:ext cx="6769851" cy="6858000"/>
          </a:xfrm>
          <a:prstGeom prst="rect">
            <a:avLst/>
          </a:prstGeom>
        </p:spPr>
      </p:pic>
    </p:spTree>
    <p:extLst>
      <p:ext uri="{BB962C8B-B14F-4D97-AF65-F5344CB8AC3E}">
        <p14:creationId xmlns:p14="http://schemas.microsoft.com/office/powerpoint/2010/main" val="789590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6350" y="0"/>
            <a:ext cx="7255650" cy="6781800"/>
          </a:xfrm>
        </p:spPr>
        <p:txBody>
          <a:bodyPr/>
          <a:lstStyle/>
          <a:p>
            <a:r>
              <a:rPr lang="en-US" dirty="0"/>
              <a:t>Notice this tree burning with fire inside of it</a:t>
            </a:r>
            <a:r>
              <a:rPr lang="en-US" dirty="0" smtClean="0"/>
              <a:t>? </a:t>
            </a:r>
            <a:r>
              <a:rPr lang="en-US" dirty="0"/>
              <a:t>That's because it got hit by lightning... two days ago. </a:t>
            </a:r>
            <a:br>
              <a:rPr lang="en-US" dirty="0"/>
            </a:br>
            <a:endParaRPr lang="en-US" dirty="0"/>
          </a:p>
        </p:txBody>
      </p:sp>
      <p:pic>
        <p:nvPicPr>
          <p:cNvPr id="4" name="Content Placeholder 3"/>
          <p:cNvPicPr>
            <a:picLocks noGrp="1" noChangeAspect="1"/>
          </p:cNvPicPr>
          <p:nvPr>
            <p:ph idx="1"/>
          </p:nvPr>
        </p:nvPicPr>
        <p:blipFill rotWithShape="1">
          <a:blip r:embed="rId2"/>
          <a:srcRect l="30220" r="31319"/>
          <a:stretch/>
        </p:blipFill>
        <p:spPr>
          <a:xfrm>
            <a:off x="0" y="0"/>
            <a:ext cx="4936350" cy="6858000"/>
          </a:xfrm>
          <a:prstGeom prst="rect">
            <a:avLst/>
          </a:prstGeom>
        </p:spPr>
      </p:pic>
    </p:spTree>
    <p:extLst>
      <p:ext uri="{BB962C8B-B14F-4D97-AF65-F5344CB8AC3E}">
        <p14:creationId xmlns:p14="http://schemas.microsoft.com/office/powerpoint/2010/main" val="1662848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30480"/>
            <a:ext cx="6324600" cy="6827520"/>
          </a:xfrm>
        </p:spPr>
        <p:txBody>
          <a:bodyPr/>
          <a:lstStyle/>
          <a:p>
            <a:r>
              <a:rPr lang="en-US" dirty="0"/>
              <a:t>Oh, and here in my coffee cup is a giant centipede protecting her babies.</a:t>
            </a:r>
          </a:p>
        </p:txBody>
      </p:sp>
      <p:pic>
        <p:nvPicPr>
          <p:cNvPr id="4" name="Content Placeholder 3"/>
          <p:cNvPicPr>
            <a:picLocks noGrp="1" noChangeAspect="1"/>
          </p:cNvPicPr>
          <p:nvPr>
            <p:ph idx="1"/>
          </p:nvPr>
        </p:nvPicPr>
        <p:blipFill rotWithShape="1">
          <a:blip r:embed="rId2"/>
          <a:srcRect l="26923" r="28022"/>
          <a:stretch/>
        </p:blipFill>
        <p:spPr>
          <a:xfrm>
            <a:off x="-1" y="30480"/>
            <a:ext cx="5756881" cy="6827520"/>
          </a:xfrm>
          <a:prstGeom prst="rect">
            <a:avLst/>
          </a:prstGeom>
        </p:spPr>
      </p:pic>
    </p:spTree>
    <p:extLst>
      <p:ext uri="{BB962C8B-B14F-4D97-AF65-F5344CB8AC3E}">
        <p14:creationId xmlns:p14="http://schemas.microsoft.com/office/powerpoint/2010/main" val="1317905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581001"/>
            <a:ext cx="12192000" cy="624651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588648" cy="6858000"/>
          </a:xfrm>
        </p:spPr>
        <p:txBody>
          <a:bodyPr/>
          <a:lstStyle/>
          <a:p>
            <a:r>
              <a:rPr lang="en-US" dirty="0"/>
              <a:t>Want to go fishing? You might catch a shark... inside of another shark.</a:t>
            </a:r>
          </a:p>
        </p:txBody>
      </p:sp>
      <p:pic>
        <p:nvPicPr>
          <p:cNvPr id="4" name="Content Placeholder 3"/>
          <p:cNvPicPr>
            <a:picLocks noGrp="1" noChangeAspect="1"/>
          </p:cNvPicPr>
          <p:nvPr>
            <p:ph idx="1"/>
          </p:nvPr>
        </p:nvPicPr>
        <p:blipFill rotWithShape="1">
          <a:blip r:embed="rId2"/>
          <a:srcRect l="14835" r="18132"/>
          <a:stretch/>
        </p:blipFill>
        <p:spPr>
          <a:xfrm>
            <a:off x="3588648" y="0"/>
            <a:ext cx="8603352" cy="6858000"/>
          </a:xfrm>
          <a:prstGeom prst="rect">
            <a:avLst/>
          </a:prstGeom>
        </p:spPr>
      </p:pic>
    </p:spTree>
    <p:extLst>
      <p:ext uri="{BB962C8B-B14F-4D97-AF65-F5344CB8AC3E}">
        <p14:creationId xmlns:p14="http://schemas.microsoft.com/office/powerpoint/2010/main" val="3828273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76200"/>
            <a:ext cx="6446520" cy="6781800"/>
          </a:xfrm>
        </p:spPr>
        <p:txBody>
          <a:bodyPr/>
          <a:lstStyle/>
          <a:p>
            <a:r>
              <a:rPr lang="en-US" dirty="0"/>
              <a:t>Up close on this bat's face, you'll see a wingless fly called a </a:t>
            </a:r>
            <a:r>
              <a:rPr lang="en-US" dirty="0" err="1"/>
              <a:t>penicillidia</a:t>
            </a:r>
            <a:r>
              <a:rPr lang="en-US" dirty="0"/>
              <a:t>. It attaches itself to the bat's face (and our nightmares) and never leaves.</a:t>
            </a:r>
          </a:p>
        </p:txBody>
      </p:sp>
      <p:pic>
        <p:nvPicPr>
          <p:cNvPr id="4" name="Content Placeholder 3"/>
          <p:cNvPicPr>
            <a:picLocks noGrp="1" noChangeAspect="1"/>
          </p:cNvPicPr>
          <p:nvPr>
            <p:ph idx="1"/>
          </p:nvPr>
        </p:nvPicPr>
        <p:blipFill rotWithShape="1">
          <a:blip r:embed="rId2"/>
          <a:srcRect l="27472" r="28572"/>
          <a:stretch/>
        </p:blipFill>
        <p:spPr>
          <a:xfrm>
            <a:off x="11429" y="-7620"/>
            <a:ext cx="5647811" cy="6865620"/>
          </a:xfrm>
          <a:prstGeom prst="rect">
            <a:avLst/>
          </a:prstGeom>
        </p:spPr>
      </p:pic>
    </p:spTree>
    <p:extLst>
      <p:ext uri="{BB962C8B-B14F-4D97-AF65-F5344CB8AC3E}">
        <p14:creationId xmlns:p14="http://schemas.microsoft.com/office/powerpoint/2010/main" val="3527490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10719" cy="6858000"/>
          </a:xfrm>
        </p:spPr>
        <p:txBody>
          <a:bodyPr/>
          <a:lstStyle/>
          <a:p>
            <a:r>
              <a:rPr lang="en-US" dirty="0"/>
              <a:t>Look at this strange looking fish on the shores of the river. This is the </a:t>
            </a:r>
            <a:r>
              <a:rPr lang="en-US" dirty="0" err="1"/>
              <a:t>Wallagu</a:t>
            </a:r>
            <a:r>
              <a:rPr lang="en-US" dirty="0"/>
              <a:t> Attu catfish.</a:t>
            </a:r>
          </a:p>
        </p:txBody>
      </p:sp>
      <p:pic>
        <p:nvPicPr>
          <p:cNvPr id="4" name="Content Placeholder 3"/>
          <p:cNvPicPr>
            <a:picLocks noGrp="1" noChangeAspect="1"/>
          </p:cNvPicPr>
          <p:nvPr>
            <p:ph idx="1"/>
          </p:nvPr>
        </p:nvPicPr>
        <p:blipFill rotWithShape="1">
          <a:blip r:embed="rId2"/>
          <a:srcRect l="23627" r="23626"/>
          <a:stretch/>
        </p:blipFill>
        <p:spPr>
          <a:xfrm>
            <a:off x="5410719" y="0"/>
            <a:ext cx="6769851" cy="6858000"/>
          </a:xfrm>
          <a:prstGeom prst="rect">
            <a:avLst/>
          </a:prstGeom>
        </p:spPr>
      </p:pic>
    </p:spTree>
    <p:extLst>
      <p:ext uri="{BB962C8B-B14F-4D97-AF65-F5344CB8AC3E}">
        <p14:creationId xmlns:p14="http://schemas.microsoft.com/office/powerpoint/2010/main" val="2719634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910"/>
            <a:ext cx="5029200" cy="6816090"/>
          </a:xfrm>
        </p:spPr>
        <p:txBody>
          <a:bodyPr/>
          <a:lstStyle/>
          <a:p>
            <a:r>
              <a:rPr lang="en-US" sz="4000" dirty="0"/>
              <a:t>Elsewhere in the water, you'll see a giant stonefish</a:t>
            </a:r>
            <a:r>
              <a:rPr lang="en-US" sz="4000" dirty="0" smtClean="0"/>
              <a:t>. </a:t>
            </a:r>
            <a:r>
              <a:rPr lang="en-US" sz="4000" dirty="0"/>
              <a:t>He dares you to step on him so he can sting you. The sting is said to be so painful that people have begged to have their leg cut off. </a:t>
            </a:r>
          </a:p>
        </p:txBody>
      </p:sp>
      <p:pic>
        <p:nvPicPr>
          <p:cNvPr id="4" name="Content Placeholder 3"/>
          <p:cNvPicPr>
            <a:picLocks noGrp="1" noChangeAspect="1"/>
          </p:cNvPicPr>
          <p:nvPr>
            <p:ph idx="1"/>
          </p:nvPr>
        </p:nvPicPr>
        <p:blipFill rotWithShape="1">
          <a:blip r:embed="rId2"/>
          <a:srcRect l="11539" r="12637"/>
          <a:stretch/>
        </p:blipFill>
        <p:spPr>
          <a:xfrm>
            <a:off x="4943509" y="897255"/>
            <a:ext cx="7244681" cy="5105400"/>
          </a:xfrm>
          <a:prstGeom prst="rect">
            <a:avLst/>
          </a:prstGeom>
        </p:spPr>
      </p:pic>
    </p:spTree>
    <p:extLst>
      <p:ext uri="{BB962C8B-B14F-4D97-AF65-F5344CB8AC3E}">
        <p14:creationId xmlns:p14="http://schemas.microsoft.com/office/powerpoint/2010/main" val="293834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9850" y="0"/>
            <a:ext cx="5422150" cy="6781800"/>
          </a:xfrm>
        </p:spPr>
        <p:txBody>
          <a:bodyPr/>
          <a:lstStyle/>
          <a:p>
            <a:r>
              <a:rPr lang="en-US" dirty="0"/>
              <a:t>And over here, you'll see a gecko with three tails.</a:t>
            </a:r>
          </a:p>
        </p:txBody>
      </p:sp>
      <p:pic>
        <p:nvPicPr>
          <p:cNvPr id="4" name="Content Placeholder 3"/>
          <p:cNvPicPr>
            <a:picLocks noGrp="1" noChangeAspect="1"/>
          </p:cNvPicPr>
          <p:nvPr>
            <p:ph idx="1"/>
          </p:nvPr>
        </p:nvPicPr>
        <p:blipFill rotWithShape="1">
          <a:blip r:embed="rId2"/>
          <a:srcRect l="24725" r="22527"/>
          <a:stretch/>
        </p:blipFill>
        <p:spPr>
          <a:xfrm>
            <a:off x="-1" y="0"/>
            <a:ext cx="6769851" cy="6858000"/>
          </a:xfrm>
          <a:prstGeom prst="rect">
            <a:avLst/>
          </a:prstGeom>
        </p:spPr>
      </p:pic>
    </p:spTree>
    <p:extLst>
      <p:ext uri="{BB962C8B-B14F-4D97-AF65-F5344CB8AC3E}">
        <p14:creationId xmlns:p14="http://schemas.microsoft.com/office/powerpoint/2010/main" val="2446742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9410" y="26670"/>
            <a:ext cx="5572590" cy="6831330"/>
          </a:xfrm>
        </p:spPr>
        <p:txBody>
          <a:bodyPr/>
          <a:lstStyle/>
          <a:p>
            <a:r>
              <a:rPr lang="en-US" dirty="0"/>
              <a:t>At the beach, you'll see a crab claw growing out of another crab claw.</a:t>
            </a:r>
          </a:p>
        </p:txBody>
      </p:sp>
      <p:pic>
        <p:nvPicPr>
          <p:cNvPr id="4" name="Content Placeholder 3"/>
          <p:cNvPicPr>
            <a:picLocks noGrp="1" noChangeAspect="1"/>
          </p:cNvPicPr>
          <p:nvPr>
            <p:ph idx="1"/>
          </p:nvPr>
        </p:nvPicPr>
        <p:blipFill rotWithShape="1">
          <a:blip r:embed="rId2"/>
          <a:srcRect l="23627" r="23626"/>
          <a:stretch/>
        </p:blipFill>
        <p:spPr>
          <a:xfrm>
            <a:off x="-1" y="0"/>
            <a:ext cx="6769851" cy="6858000"/>
          </a:xfrm>
          <a:prstGeom prst="rect">
            <a:avLst/>
          </a:prstGeom>
        </p:spPr>
      </p:pic>
    </p:spTree>
    <p:extLst>
      <p:ext uri="{BB962C8B-B14F-4D97-AF65-F5344CB8AC3E}">
        <p14:creationId xmlns:p14="http://schemas.microsoft.com/office/powerpoint/2010/main" val="2286878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495800" cy="6858000"/>
          </a:xfrm>
        </p:spPr>
        <p:txBody>
          <a:bodyPr/>
          <a:lstStyle/>
          <a:p>
            <a:r>
              <a:rPr lang="en-US" sz="3600" dirty="0"/>
              <a:t>If you look on this porch, you might notice a centipede coming out of a snake's side</a:t>
            </a:r>
            <a:r>
              <a:rPr lang="en-US" sz="3600" dirty="0" smtClean="0"/>
              <a:t>. </a:t>
            </a:r>
            <a:r>
              <a:rPr lang="en-US" sz="3600" dirty="0"/>
              <a:t>That's because the snake devoured the centipede, and then the centipede dug its way out of the snake's insides. A win for the prey</a:t>
            </a:r>
            <a:r>
              <a:rPr lang="en-US" sz="3600" dirty="0" smtClean="0"/>
              <a:t>!</a:t>
            </a:r>
            <a:endParaRPr lang="en-US" sz="3600" dirty="0"/>
          </a:p>
        </p:txBody>
      </p:sp>
      <p:pic>
        <p:nvPicPr>
          <p:cNvPr id="4" name="Content Placeholder 3"/>
          <p:cNvPicPr>
            <a:picLocks noGrp="1" noChangeAspect="1"/>
          </p:cNvPicPr>
          <p:nvPr>
            <p:ph idx="1"/>
          </p:nvPr>
        </p:nvPicPr>
        <p:blipFill rotWithShape="1">
          <a:blip r:embed="rId2"/>
          <a:srcRect l="8241" r="9341"/>
          <a:stretch/>
        </p:blipFill>
        <p:spPr>
          <a:xfrm>
            <a:off x="4495800" y="945264"/>
            <a:ext cx="7661910" cy="4967472"/>
          </a:xfrm>
          <a:prstGeom prst="rect">
            <a:avLst/>
          </a:prstGeom>
        </p:spPr>
      </p:pic>
    </p:spTree>
    <p:extLst>
      <p:ext uri="{BB962C8B-B14F-4D97-AF65-F5344CB8AC3E}">
        <p14:creationId xmlns:p14="http://schemas.microsoft.com/office/powerpoint/2010/main" val="1723246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 y="22860"/>
            <a:ext cx="2781535" cy="6835140"/>
          </a:xfrm>
        </p:spPr>
        <p:txBody>
          <a:bodyPr/>
          <a:lstStyle/>
          <a:p>
            <a:r>
              <a:rPr lang="en-US" dirty="0"/>
              <a:t>And here inside this house, here's a frog that came back to life. </a:t>
            </a:r>
            <a:r>
              <a:rPr lang="en-US" dirty="0" smtClean="0"/>
              <a:t>Just add water.</a:t>
            </a:r>
            <a:endParaRPr lang="en-US" dirty="0"/>
          </a:p>
        </p:txBody>
      </p:sp>
      <p:pic>
        <p:nvPicPr>
          <p:cNvPr id="4" name="Content Placeholder 3"/>
          <p:cNvPicPr>
            <a:picLocks noGrp="1" noChangeAspect="1"/>
          </p:cNvPicPr>
          <p:nvPr>
            <p:ph idx="1"/>
          </p:nvPr>
        </p:nvPicPr>
        <p:blipFill rotWithShape="1">
          <a:blip r:embed="rId2"/>
          <a:srcRect l="15934" r="10440"/>
          <a:stretch/>
        </p:blipFill>
        <p:spPr>
          <a:xfrm>
            <a:off x="2789155" y="22860"/>
            <a:ext cx="9418085" cy="6835140"/>
          </a:xfrm>
          <a:prstGeom prst="rect">
            <a:avLst/>
          </a:prstGeom>
        </p:spPr>
      </p:pic>
    </p:spTree>
    <p:extLst>
      <p:ext uri="{BB962C8B-B14F-4D97-AF65-F5344CB8AC3E}">
        <p14:creationId xmlns:p14="http://schemas.microsoft.com/office/powerpoint/2010/main" val="2630518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28700"/>
          </a:xfrm>
        </p:spPr>
        <p:txBody>
          <a:bodyPr/>
          <a:lstStyle/>
          <a:p>
            <a:r>
              <a:rPr lang="en-US" sz="3600" dirty="0"/>
              <a:t>And in the water, you'll see the inside of a lamprey's mouth.</a:t>
            </a:r>
          </a:p>
        </p:txBody>
      </p:sp>
      <p:pic>
        <p:nvPicPr>
          <p:cNvPr id="4" name="Content Placeholder 3"/>
          <p:cNvPicPr>
            <a:picLocks noGrp="1" noChangeAspect="1"/>
          </p:cNvPicPr>
          <p:nvPr>
            <p:ph idx="1"/>
          </p:nvPr>
        </p:nvPicPr>
        <p:blipFill rotWithShape="1">
          <a:blip r:embed="rId2"/>
          <a:srcRect t="4088" b="5848"/>
          <a:stretch/>
        </p:blipFill>
        <p:spPr>
          <a:xfrm>
            <a:off x="0" y="1028700"/>
            <a:ext cx="12192000" cy="5867400"/>
          </a:xfrm>
          <a:prstGeom prst="rect">
            <a:avLst/>
          </a:prstGeom>
        </p:spPr>
      </p:pic>
    </p:spTree>
    <p:extLst>
      <p:ext uri="{BB962C8B-B14F-4D97-AF65-F5344CB8AC3E}">
        <p14:creationId xmlns:p14="http://schemas.microsoft.com/office/powerpoint/2010/main" val="3202542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274638"/>
            <a:ext cx="6781800" cy="6430962"/>
          </a:xfrm>
        </p:spPr>
        <p:txBody>
          <a:bodyPr/>
          <a:lstStyle/>
          <a:p>
            <a:r>
              <a:rPr lang="en-US" dirty="0"/>
              <a:t>In the grass, you'll notice devil's fingers fungus.</a:t>
            </a:r>
          </a:p>
        </p:txBody>
      </p:sp>
      <p:pic>
        <p:nvPicPr>
          <p:cNvPr id="4" name="Content Placeholder 3"/>
          <p:cNvPicPr>
            <a:picLocks noGrp="1" noChangeAspect="1"/>
          </p:cNvPicPr>
          <p:nvPr>
            <p:ph idx="1"/>
          </p:nvPr>
        </p:nvPicPr>
        <p:blipFill rotWithShape="1">
          <a:blip r:embed="rId2"/>
          <a:srcRect l="31319" r="31319"/>
          <a:stretch/>
        </p:blipFill>
        <p:spPr>
          <a:xfrm>
            <a:off x="0" y="-1"/>
            <a:ext cx="4800600" cy="6865563"/>
          </a:xfrm>
          <a:prstGeom prst="rect">
            <a:avLst/>
          </a:prstGeom>
        </p:spPr>
      </p:pic>
    </p:spTree>
    <p:extLst>
      <p:ext uri="{BB962C8B-B14F-4D97-AF65-F5344CB8AC3E}">
        <p14:creationId xmlns:p14="http://schemas.microsoft.com/office/powerpoint/2010/main" val="335319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0830" y="274638"/>
            <a:ext cx="5421170" cy="5211762"/>
          </a:xfrm>
        </p:spPr>
        <p:txBody>
          <a:bodyPr/>
          <a:lstStyle/>
          <a:p>
            <a:r>
              <a:rPr lang="en-US" sz="4000" dirty="0"/>
              <a:t>In this fish's mouth is a parasite called </a:t>
            </a:r>
            <a:r>
              <a:rPr lang="en-US" sz="4000" dirty="0" err="1"/>
              <a:t>Cymothoa</a:t>
            </a:r>
            <a:r>
              <a:rPr lang="en-US" sz="4000" dirty="0"/>
              <a:t> </a:t>
            </a:r>
            <a:r>
              <a:rPr lang="en-US" sz="4000" dirty="0" err="1"/>
              <a:t>Exigua</a:t>
            </a:r>
            <a:r>
              <a:rPr lang="en-US" sz="4000" dirty="0"/>
              <a:t>. The parasite enters through the gills, eats the fish's tongue, and then replaces the tongue.</a:t>
            </a:r>
          </a:p>
        </p:txBody>
      </p:sp>
      <p:pic>
        <p:nvPicPr>
          <p:cNvPr id="4" name="Content Placeholder 3"/>
          <p:cNvPicPr>
            <a:picLocks noGrp="1" noChangeAspect="1"/>
          </p:cNvPicPr>
          <p:nvPr>
            <p:ph idx="1"/>
          </p:nvPr>
        </p:nvPicPr>
        <p:blipFill rotWithShape="1">
          <a:blip r:embed="rId2"/>
          <a:srcRect l="23627" r="23626"/>
          <a:stretch/>
        </p:blipFill>
        <p:spPr>
          <a:xfrm>
            <a:off x="76200" y="0"/>
            <a:ext cx="6694630" cy="6781800"/>
          </a:xfrm>
          <a:prstGeom prst="rect">
            <a:avLst/>
          </a:prstGeom>
        </p:spPr>
      </p:pic>
    </p:spTree>
    <p:extLst>
      <p:ext uri="{BB962C8B-B14F-4D97-AF65-F5344CB8AC3E}">
        <p14:creationId xmlns:p14="http://schemas.microsoft.com/office/powerpoint/2010/main" val="1188579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285009" cy="6858000"/>
          </a:xfrm>
        </p:spPr>
        <p:txBody>
          <a:bodyPr/>
          <a:lstStyle/>
          <a:p>
            <a:r>
              <a:rPr lang="en-US" sz="4000" dirty="0"/>
              <a:t>Have you ever seen an epic battle between prey and predator?</a:t>
            </a:r>
          </a:p>
        </p:txBody>
      </p:sp>
      <p:pic>
        <p:nvPicPr>
          <p:cNvPr id="4" name="Content Placeholder 3"/>
          <p:cNvPicPr>
            <a:picLocks noGrp="1" noChangeAspect="1"/>
          </p:cNvPicPr>
          <p:nvPr>
            <p:ph idx="1"/>
          </p:nvPr>
        </p:nvPicPr>
        <p:blipFill rotWithShape="1">
          <a:blip r:embed="rId2"/>
          <a:srcRect l="14445" r="16420"/>
          <a:stretch/>
        </p:blipFill>
        <p:spPr>
          <a:xfrm>
            <a:off x="2285009" y="0"/>
            <a:ext cx="9872702" cy="6858000"/>
          </a:xfrm>
          <a:prstGeom prst="rect">
            <a:avLst/>
          </a:prstGeom>
        </p:spPr>
      </p:pic>
    </p:spTree>
    <p:extLst>
      <p:ext uri="{BB962C8B-B14F-4D97-AF65-F5344CB8AC3E}">
        <p14:creationId xmlns:p14="http://schemas.microsoft.com/office/powerpoint/2010/main" val="2718498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 y="7620"/>
            <a:ext cx="6705187" cy="6850380"/>
          </a:xfrm>
        </p:spPr>
        <p:txBody>
          <a:bodyPr/>
          <a:lstStyle/>
          <a:p>
            <a:r>
              <a:rPr lang="en-US" dirty="0"/>
              <a:t>Oh, and in case you thought only animals were terrifying? Look at this Taiwanese landslide on a major highway.</a:t>
            </a:r>
          </a:p>
        </p:txBody>
      </p:sp>
      <p:pic>
        <p:nvPicPr>
          <p:cNvPr id="6" name="Content Placeholder 5"/>
          <p:cNvPicPr>
            <a:picLocks noGrp="1" noChangeAspect="1"/>
          </p:cNvPicPr>
          <p:nvPr>
            <p:ph idx="1"/>
          </p:nvPr>
        </p:nvPicPr>
        <p:blipFill rotWithShape="1">
          <a:blip r:embed="rId2"/>
          <a:srcRect l="31235" r="30247"/>
          <a:stretch/>
        </p:blipFill>
        <p:spPr>
          <a:xfrm>
            <a:off x="6682327" y="-11430"/>
            <a:ext cx="5509673" cy="6869430"/>
          </a:xfrm>
          <a:prstGeom prst="rect">
            <a:avLst/>
          </a:prstGeom>
        </p:spPr>
      </p:pic>
    </p:spTree>
    <p:extLst>
      <p:ext uri="{BB962C8B-B14F-4D97-AF65-F5344CB8AC3E}">
        <p14:creationId xmlns:p14="http://schemas.microsoft.com/office/powerpoint/2010/main" val="621726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3620" y="11430"/>
            <a:ext cx="6192179" cy="6846570"/>
          </a:xfrm>
        </p:spPr>
        <p:txBody>
          <a:bodyPr/>
          <a:lstStyle/>
          <a:p>
            <a:r>
              <a:rPr lang="en-US" dirty="0"/>
              <a:t>Check out this python eating a flying fox</a:t>
            </a:r>
            <a:r>
              <a:rPr lang="en-US" dirty="0" smtClean="0"/>
              <a:t>. </a:t>
            </a:r>
            <a:r>
              <a:rPr lang="en-US" dirty="0"/>
              <a:t>The world's largest bat is no match for this horrific creature, clearly.</a:t>
            </a:r>
            <a:br>
              <a:rPr lang="en-US" dirty="0"/>
            </a:br>
            <a:endParaRPr lang="en-US" dirty="0"/>
          </a:p>
        </p:txBody>
      </p:sp>
      <p:pic>
        <p:nvPicPr>
          <p:cNvPr id="5" name="Content Placeholder 4"/>
          <p:cNvPicPr>
            <a:picLocks noGrp="1" noChangeAspect="1"/>
          </p:cNvPicPr>
          <p:nvPr>
            <p:ph idx="1"/>
          </p:nvPr>
        </p:nvPicPr>
        <p:blipFill rotWithShape="1">
          <a:blip r:embed="rId2"/>
          <a:srcRect l="29259" r="29260"/>
          <a:stretch/>
        </p:blipFill>
        <p:spPr>
          <a:xfrm>
            <a:off x="0" y="0"/>
            <a:ext cx="5923621" cy="6858000"/>
          </a:xfrm>
          <a:prstGeom prst="rect">
            <a:avLst/>
          </a:prstGeom>
        </p:spPr>
      </p:pic>
    </p:spTree>
    <p:extLst>
      <p:ext uri="{BB962C8B-B14F-4D97-AF65-F5344CB8AC3E}">
        <p14:creationId xmlns:p14="http://schemas.microsoft.com/office/powerpoint/2010/main" val="358690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82571"/>
          </a:xfrm>
        </p:spPr>
        <p:txBody>
          <a:bodyPr/>
          <a:lstStyle/>
          <a:p>
            <a:r>
              <a:rPr lang="en-US" dirty="0"/>
              <a:t>Seventeen years later: </a:t>
            </a:r>
            <a:r>
              <a:rPr lang="en-US" dirty="0" err="1"/>
              <a:t>Furrever</a:t>
            </a:r>
            <a:r>
              <a:rPr lang="en-US" dirty="0"/>
              <a:t> friends!</a:t>
            </a:r>
          </a:p>
        </p:txBody>
      </p:sp>
      <p:pic>
        <p:nvPicPr>
          <p:cNvPr id="4" name="Content Placeholder 3"/>
          <p:cNvPicPr>
            <a:picLocks noGrp="1" noChangeAspect="1"/>
          </p:cNvPicPr>
          <p:nvPr>
            <p:ph idx="1"/>
          </p:nvPr>
        </p:nvPicPr>
        <p:blipFill rotWithShape="1">
          <a:blip r:embed="rId2"/>
          <a:srcRect l="14445" r="14444"/>
          <a:stretch/>
        </p:blipFill>
        <p:spPr>
          <a:xfrm>
            <a:off x="1905000" y="1157209"/>
            <a:ext cx="8458200" cy="5712221"/>
          </a:xfrm>
          <a:prstGeom prst="rect">
            <a:avLst/>
          </a:prstGeom>
        </p:spPr>
      </p:pic>
    </p:spTree>
    <p:extLst>
      <p:ext uri="{BB962C8B-B14F-4D97-AF65-F5344CB8AC3E}">
        <p14:creationId xmlns:p14="http://schemas.microsoft.com/office/powerpoint/2010/main" val="466725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3620" y="152400"/>
            <a:ext cx="6268380" cy="6705600"/>
          </a:xfrm>
        </p:spPr>
        <p:txBody>
          <a:bodyPr/>
          <a:lstStyle/>
          <a:p>
            <a:r>
              <a:rPr lang="en-US" dirty="0"/>
              <a:t>On your left, you'll see a hermit crab using a doll's head as a shell.</a:t>
            </a:r>
          </a:p>
        </p:txBody>
      </p:sp>
      <p:pic>
        <p:nvPicPr>
          <p:cNvPr id="4" name="Content Placeholder 3"/>
          <p:cNvPicPr>
            <a:picLocks noGrp="1" noChangeAspect="1"/>
          </p:cNvPicPr>
          <p:nvPr>
            <p:ph idx="1"/>
          </p:nvPr>
        </p:nvPicPr>
        <p:blipFill rotWithShape="1">
          <a:blip r:embed="rId2"/>
          <a:srcRect l="26923" r="26923"/>
          <a:stretch/>
        </p:blipFill>
        <p:spPr>
          <a:xfrm>
            <a:off x="0" y="0"/>
            <a:ext cx="5923620" cy="6858000"/>
          </a:xfrm>
          <a:prstGeom prst="rect">
            <a:avLst/>
          </a:prstGeom>
        </p:spPr>
      </p:pic>
    </p:spTree>
    <p:extLst>
      <p:ext uri="{BB962C8B-B14F-4D97-AF65-F5344CB8AC3E}">
        <p14:creationId xmlns:p14="http://schemas.microsoft.com/office/powerpoint/2010/main" val="3452800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0888" y="22860"/>
            <a:ext cx="5281112" cy="6835140"/>
          </a:xfrm>
        </p:spPr>
        <p:txBody>
          <a:bodyPr/>
          <a:lstStyle/>
          <a:p>
            <a:r>
              <a:rPr lang="en-US" dirty="0"/>
              <a:t>If you look closely in the grass, you'll see the remnants of calcified flowers.</a:t>
            </a:r>
          </a:p>
        </p:txBody>
      </p:sp>
      <p:pic>
        <p:nvPicPr>
          <p:cNvPr id="4" name="Content Placeholder 3"/>
          <p:cNvPicPr>
            <a:picLocks noGrp="1" noChangeAspect="1"/>
          </p:cNvPicPr>
          <p:nvPr>
            <p:ph idx="1"/>
          </p:nvPr>
        </p:nvPicPr>
        <p:blipFill rotWithShape="1">
          <a:blip r:embed="rId2"/>
          <a:srcRect l="23077" r="23077"/>
          <a:stretch/>
        </p:blipFill>
        <p:spPr>
          <a:xfrm>
            <a:off x="-1" y="0"/>
            <a:ext cx="6910889" cy="6858000"/>
          </a:xfrm>
          <a:prstGeom prst="rect">
            <a:avLst/>
          </a:prstGeom>
        </p:spPr>
      </p:pic>
    </p:spTree>
    <p:extLst>
      <p:ext uri="{BB962C8B-B14F-4D97-AF65-F5344CB8AC3E}">
        <p14:creationId xmlns:p14="http://schemas.microsoft.com/office/powerpoint/2010/main" val="2270990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 y="30480"/>
            <a:ext cx="5837645" cy="6827520"/>
          </a:xfrm>
        </p:spPr>
        <p:txBody>
          <a:bodyPr/>
          <a:lstStyle/>
          <a:p>
            <a:r>
              <a:rPr lang="en-US" dirty="0" smtClean="0"/>
              <a:t>A great variety of shapes.</a:t>
            </a:r>
            <a:endParaRPr lang="en-US" dirty="0"/>
          </a:p>
        </p:txBody>
      </p:sp>
      <p:pic>
        <p:nvPicPr>
          <p:cNvPr id="4" name="Content Placeholder 3"/>
          <p:cNvPicPr>
            <a:picLocks noGrp="1" noChangeAspect="1"/>
          </p:cNvPicPr>
          <p:nvPr>
            <p:ph idx="1"/>
          </p:nvPr>
        </p:nvPicPr>
        <p:blipFill rotWithShape="1">
          <a:blip r:embed="rId2"/>
          <a:srcRect l="25275" r="25275"/>
          <a:stretch/>
        </p:blipFill>
        <p:spPr>
          <a:xfrm>
            <a:off x="5864315" y="0"/>
            <a:ext cx="6346735" cy="6858000"/>
          </a:xfrm>
          <a:prstGeom prst="rect">
            <a:avLst/>
          </a:prstGeom>
        </p:spPr>
      </p:pic>
    </p:spTree>
    <p:extLst>
      <p:ext uri="{BB962C8B-B14F-4D97-AF65-F5344CB8AC3E}">
        <p14:creationId xmlns:p14="http://schemas.microsoft.com/office/powerpoint/2010/main" val="1246421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7620"/>
            <a:ext cx="2312601" cy="6865620"/>
          </a:xfrm>
        </p:spPr>
        <p:txBody>
          <a:bodyPr/>
          <a:lstStyle/>
          <a:p>
            <a:r>
              <a:rPr lang="en-US" sz="3600" dirty="0"/>
              <a:t>That's just a snake's head caterpillar</a:t>
            </a:r>
          </a:p>
        </p:txBody>
      </p:sp>
      <p:pic>
        <p:nvPicPr>
          <p:cNvPr id="4" name="Content Placeholder 3"/>
          <p:cNvPicPr>
            <a:picLocks noGrp="1" noChangeAspect="1"/>
          </p:cNvPicPr>
          <p:nvPr>
            <p:ph idx="1"/>
          </p:nvPr>
        </p:nvPicPr>
        <p:blipFill rotWithShape="1">
          <a:blip r:embed="rId2"/>
          <a:srcRect l="9341" r="13736"/>
          <a:stretch/>
        </p:blipFill>
        <p:spPr>
          <a:xfrm>
            <a:off x="2297361" y="-15240"/>
            <a:ext cx="9894639" cy="6873240"/>
          </a:xfrm>
          <a:prstGeom prst="rect">
            <a:avLst/>
          </a:prstGeom>
        </p:spPr>
      </p:pic>
    </p:spTree>
    <p:extLst>
      <p:ext uri="{BB962C8B-B14F-4D97-AF65-F5344CB8AC3E}">
        <p14:creationId xmlns:p14="http://schemas.microsoft.com/office/powerpoint/2010/main" val="2323616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6350" y="0"/>
            <a:ext cx="7255650" cy="6781800"/>
          </a:xfrm>
        </p:spPr>
        <p:txBody>
          <a:bodyPr/>
          <a:lstStyle/>
          <a:p>
            <a:r>
              <a:rPr lang="en-US" dirty="0"/>
              <a:t>Have you ever seen a worm from Antarctica? Well, here you go! It's called </a:t>
            </a:r>
            <a:r>
              <a:rPr lang="en-US" dirty="0" err="1"/>
              <a:t>Eulagisca</a:t>
            </a:r>
            <a:r>
              <a:rPr lang="en-US" dirty="0"/>
              <a:t> Gigantean, and it has TEETH.</a:t>
            </a:r>
          </a:p>
        </p:txBody>
      </p:sp>
      <p:pic>
        <p:nvPicPr>
          <p:cNvPr id="4" name="Content Placeholder 3"/>
          <p:cNvPicPr>
            <a:picLocks noGrp="1" noChangeAspect="1"/>
          </p:cNvPicPr>
          <p:nvPr>
            <p:ph idx="1"/>
          </p:nvPr>
        </p:nvPicPr>
        <p:blipFill rotWithShape="1">
          <a:blip r:embed="rId2"/>
          <a:srcRect l="31319" r="30220"/>
          <a:stretch/>
        </p:blipFill>
        <p:spPr>
          <a:xfrm>
            <a:off x="0" y="0"/>
            <a:ext cx="4936350" cy="6858000"/>
          </a:xfrm>
          <a:prstGeom prst="rect">
            <a:avLst/>
          </a:prstGeom>
        </p:spPr>
      </p:pic>
    </p:spTree>
    <p:extLst>
      <p:ext uri="{BB962C8B-B14F-4D97-AF65-F5344CB8AC3E}">
        <p14:creationId xmlns:p14="http://schemas.microsoft.com/office/powerpoint/2010/main" val="2735001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7388" y="0"/>
            <a:ext cx="7114612" cy="6858000"/>
          </a:xfrm>
        </p:spPr>
        <p:txBody>
          <a:bodyPr/>
          <a:lstStyle/>
          <a:p>
            <a:r>
              <a:rPr lang="en-US" dirty="0"/>
              <a:t>In the waters, you'll see an entire floating island made out of fire ants. Do not touch it</a:t>
            </a:r>
            <a:r>
              <a:rPr lang="en-US" dirty="0" smtClean="0"/>
              <a:t>. </a:t>
            </a:r>
            <a:r>
              <a:rPr lang="en-US" dirty="0"/>
              <a:t>This is real. It happened in Houston after the Hurricane Harvey flooding. NEVER touch these islands. </a:t>
            </a:r>
            <a:br>
              <a:rPr lang="en-US" dirty="0"/>
            </a:br>
            <a:endParaRPr lang="en-US" dirty="0"/>
          </a:p>
        </p:txBody>
      </p:sp>
      <p:pic>
        <p:nvPicPr>
          <p:cNvPr id="4" name="Content Placeholder 3"/>
          <p:cNvPicPr>
            <a:picLocks noGrp="1" noChangeAspect="1"/>
          </p:cNvPicPr>
          <p:nvPr>
            <p:ph idx="1"/>
          </p:nvPr>
        </p:nvPicPr>
        <p:blipFill rotWithShape="1">
          <a:blip r:embed="rId2"/>
          <a:srcRect l="30220" r="30219"/>
          <a:stretch/>
        </p:blipFill>
        <p:spPr>
          <a:xfrm>
            <a:off x="0" y="0"/>
            <a:ext cx="5077388" cy="6858000"/>
          </a:xfrm>
          <a:prstGeom prst="rect">
            <a:avLst/>
          </a:prstGeom>
        </p:spPr>
      </p:pic>
    </p:spTree>
    <p:extLst>
      <p:ext uri="{BB962C8B-B14F-4D97-AF65-F5344CB8AC3E}">
        <p14:creationId xmlns:p14="http://schemas.microsoft.com/office/powerpoint/2010/main" val="1246361039"/>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21 [Read-Only] [Compatibility Mode]" id="{4A486113-3D2C-490A-B97F-FDCF73670FE0}" vid="{7D362B4A-87A6-41EC-A525-5F25E875D54C}"/>
    </a:ext>
  </a:extLst>
</a:theme>
</file>

<file path=docProps/app.xml><?xml version="1.0" encoding="utf-8"?>
<Properties xmlns="http://schemas.openxmlformats.org/officeDocument/2006/extended-properties" xmlns:vt="http://schemas.openxmlformats.org/officeDocument/2006/docPropsVTypes">
  <Template>animals in the wild</Template>
  <TotalTime>430</TotalTime>
  <Words>650</Words>
  <Application>Microsoft Office PowerPoint</Application>
  <PresentationFormat>Widescreen</PresentationFormat>
  <Paragraphs>34</Paragraphs>
  <Slides>33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33</vt:i4>
      </vt:variant>
    </vt:vector>
  </HeadingPairs>
  <TitlesOfParts>
    <vt:vector size="35" baseType="lpstr">
      <vt:lpstr>Arial</vt:lpstr>
      <vt:lpstr>Diseño predeterminado</vt:lpstr>
      <vt:lpstr>Nature can be tough</vt:lpstr>
      <vt:lpstr>PowerPoint Presentation</vt:lpstr>
      <vt:lpstr>In this fish's mouth is a parasite called Cymothoa Exigua. The parasite enters through the gills, eats the fish's tongue, and then replaces the tongue.</vt:lpstr>
      <vt:lpstr>On your left, you'll see a hermit crab using a doll's head as a shell.</vt:lpstr>
      <vt:lpstr>If you look closely in the grass, you'll see the remnants of calcified flowers.</vt:lpstr>
      <vt:lpstr>A great variety of shapes.</vt:lpstr>
      <vt:lpstr>That's just a snake's head caterpillar</vt:lpstr>
      <vt:lpstr>Have you ever seen a worm from Antarctica? Well, here you go! It's called Eulagisca Gigantean, and it has TEETH.</vt:lpstr>
      <vt:lpstr>In the waters, you'll see an entire floating island made out of fire ants. Do not touch it. This is real. It happened in Houston after the Hurricane Harvey flooding. NEVER touch these islands.  </vt:lpstr>
      <vt:lpstr>In the grass, you might notice a PLANT eating a SLUG.</vt:lpstr>
      <vt:lpstr>Ever seen the inside of a sheepshead fish's mouth? Well, here ya go.</vt:lpstr>
      <vt:lpstr>And there's an owl's nest that has been built with the bodies of lemmings she attacked.</vt:lpstr>
      <vt:lpstr>If you're starting to feel the heat, it's from this lava pit of dying souls. If you're starting to feel the heat, it's from this lava pit of dying souls.</vt:lpstr>
      <vt:lpstr>On the arctic lake, you'll notice a grey fox that has been drowned, frozen, and then extracted from the ice.</vt:lpstr>
      <vt:lpstr>Inside this mussel you'll see a tiny, half-eaten crab.</vt:lpstr>
      <vt:lpstr>If you notice a bald eagle taking down a Canadian goose, leave it alone.</vt:lpstr>
      <vt:lpstr>Up ahead in the trees, you'll see a doll with an entire wasp nest in it.</vt:lpstr>
      <vt:lpstr>Notice this tree burning with fire inside of it? That's because it got hit by lightning... two days ago.  </vt:lpstr>
      <vt:lpstr>Oh, and here in my coffee cup is a giant centipede protecting her babies.</vt:lpstr>
      <vt:lpstr>Want to go fishing? You might catch a shark... inside of another shark.</vt:lpstr>
      <vt:lpstr>Up close on this bat's face, you'll see a wingless fly called a penicillidia. It attaches itself to the bat's face (and our nightmares) and never leaves.</vt:lpstr>
      <vt:lpstr>Look at this strange looking fish on the shores of the river. This is the Wallagu Attu catfish.</vt:lpstr>
      <vt:lpstr>Elsewhere in the water, you'll see a giant stonefish. He dares you to step on him so he can sting you. The sting is said to be so painful that people have begged to have their leg cut off. </vt:lpstr>
      <vt:lpstr>And over here, you'll see a gecko with three tails.</vt:lpstr>
      <vt:lpstr>At the beach, you'll see a crab claw growing out of another crab claw.</vt:lpstr>
      <vt:lpstr>If you look on this porch, you might notice a centipede coming out of a snake's side. That's because the snake devoured the centipede, and then the centipede dug its way out of the snake's insides. A win for the prey!</vt:lpstr>
      <vt:lpstr>And here inside this house, here's a frog that came back to life. Just add water.</vt:lpstr>
      <vt:lpstr>And in the water, you'll see the inside of a lamprey's mouth.</vt:lpstr>
      <vt:lpstr>In the grass, you'll notice devil's fingers fungus.</vt:lpstr>
      <vt:lpstr>Have you ever seen an epic battle between prey and predator?</vt:lpstr>
      <vt:lpstr>Oh, and in case you thought only animals were terrifying? Look at this Taiwanese landslide on a major highway.</vt:lpstr>
      <vt:lpstr>Check out this python eating a flying fox. The world's largest bat is no match for this horrific creature, clearly. </vt:lpstr>
      <vt:lpstr>Seventeen years later: Furrever friends!</vt:lpstr>
    </vt:vector>
  </TitlesOfParts>
  <Company>Siracusa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can be tough</dc:title>
  <dc:creator>Joseph Naumann</dc:creator>
  <cp:lastModifiedBy>Joseph Naumann</cp:lastModifiedBy>
  <cp:revision>11</cp:revision>
  <dcterms:created xsi:type="dcterms:W3CDTF">2018-04-15T22:42:14Z</dcterms:created>
  <dcterms:modified xsi:type="dcterms:W3CDTF">2018-04-16T05:52:28Z</dcterms:modified>
</cp:coreProperties>
</file>