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E3484"/>
    <a:srgbClr val="DAA600"/>
    <a:srgbClr val="69C8CD"/>
    <a:srgbClr val="87C6CF"/>
    <a:srgbClr val="81C2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E0D2-437F-470D-B1A5-78C7A15A4F6D}" type="datetimeFigureOut">
              <a:rPr lang="en-US" smtClean="0"/>
              <a:pPr/>
              <a:t>7/17/2010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95C5-6D11-4B95-AA65-145EC2E2C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hivalli\My%20Documents\Downloads\bach_bwv826_wg_4_corrent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www.city-data.com/forum/attachments/photography-contests/36188d1234645309-february-theme-love-contest-holding-hands-b-w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3.bp.blogspot.com/_asc5ezMrasQ/SyqYWoJgd2I/AAAAAAAAAgI/RivPU_Nod70/s320/small000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sevenof.com/wp-content/uploads/2009/06/kids_in_sprinkler_8693008_std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://www.leliathomas.com/images/uploads/portfolio-uploads/large_well-walk-togethe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://www.womeninworldcinema.com/uploaded_images/Walk_to_Beautiful_06-74367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www.more4kids.info/uploads/Image/two-friends-walking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://farm1.static.flickr.com/56/126661740_09fc5a03a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neartamerica.com/images-medium/somewhere-in-black-sea-amalia-toivone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://maryt.files.wordpress.com/2008/06/boy-s-best-friend-poster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funtoosh.com/f_images/friend_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://www.funtoosh.com/f_images/friend_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trulylovable.com/media/786-between-two-peopl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stealthispicture.com/images/beach-people-shadows-12-19-06/2-people-beach-shadows-0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4.bp.blogspot.com/_FEqCaeQ5Yik/TCry4R2uhHI/AAAAAAAAB9c/1RqwDHiWSLo/s1600/image0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www.abdek.com/stock/art-portrait/stock/happening_somewhere_else_by_girltripped_by-www.abdek.co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s.chakpak.com/se_images/619919_-1_564_none/i-m-alone-wallpap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ve_is_a_question_by_blahizmyname.jpg image by eyeofthebeholder66"/>
          <p:cNvPicPr>
            <a:picLocks noChangeAspect="1" noChangeArrowheads="1"/>
          </p:cNvPicPr>
          <p:nvPr/>
        </p:nvPicPr>
        <p:blipFill>
          <a:blip r:embed="rId3"/>
          <a:srcRect t="1329" b="5648"/>
          <a:stretch>
            <a:fillRect/>
          </a:stretch>
        </p:blipFill>
        <p:spPr bwMode="auto">
          <a:xfrm>
            <a:off x="1219200" y="609600"/>
            <a:ext cx="5715000" cy="5334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2057400"/>
            <a:ext cx="6248400" cy="1066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To My Friend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bach_bwv826_wg_4_corren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1054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For love that seeks aught but the disclosure of its own mystery is not love but a net cast forth: and only the unprofitable is caught.</a:t>
            </a:r>
            <a:b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218" name="Picture 2" descr="http://www.city-data.com/forum/attachments/photography-contests/36188d1234645309-february-theme-love-contest-holding-hands-b-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328" y="254000"/>
            <a:ext cx="7174014" cy="477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642556"/>
            <a:ext cx="731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http://www.city-data.com/forum/attachments/photography-contests/36188d1234645309-february-theme-love-contest-holding-hands-b-w.jpg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3.bp.blogspot.com/_asc5ezMrasQ/SyqYWoJgd2I/AAAAAAAAAgI/RivPU_Nod70/s320/small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839200" cy="59112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642556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http://3.bp.blogspot.com/_asc5ezMrasQ/SyqYWoJgd2I/AAAAAAAAAgI/RivPU_Nod70/s320/small0004.jpg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2133600" y="152400"/>
            <a:ext cx="580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let your best be for your friend.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828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If he must know the ebb of your tide, let him know its flood also.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170" name="Picture 2" descr="Crying And Al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162" y="190500"/>
            <a:ext cx="4325112" cy="6286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http://images.paraorkut.com/img/pics/images/c/crying_and_alone-13002.bmp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2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sevenof.com/wp-content/uploads/2009/06/kids_in_sprinkler_8693008_st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534400" cy="56451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http://www.sevenof.com/wp-content/uploads/2009/06/kids_in_sprinkler_8693008_std1.jpg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685800" y="55626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what is your friend that you should seek him with hours to kill?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eliathomas.com/images/uploads/portfolio-uploads/large_well-walk-together.jpg"/>
          <p:cNvPicPr>
            <a:picLocks noChangeAspect="1" noChangeArrowheads="1"/>
          </p:cNvPicPr>
          <p:nvPr/>
        </p:nvPicPr>
        <p:blipFill>
          <a:blip r:embed="rId3"/>
          <a:srcRect b="5475"/>
          <a:stretch>
            <a:fillRect/>
          </a:stretch>
        </p:blipFill>
        <p:spPr bwMode="auto">
          <a:xfrm>
            <a:off x="457200" y="533400"/>
            <a:ext cx="8255416" cy="601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http://www.leliathomas.com/images/uploads/portfolio-uploads/large_well-walk-together.jpg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28600"/>
            <a:ext cx="5759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Seek him always with hours to live.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omeninworldcinema.com/uploaded_images/Walk_to_Beautiful_06-743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http://www.womeninworldcinema.com/uploaded_images/Walk_to_Beautiful_06-743674.jpg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2514600" y="228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it is his to fill your need, but not your emptiness.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re4kids.info/uploads/Image/two-friends-w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370" y="0"/>
            <a:ext cx="4624630" cy="68750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4"/>
              </a:rPr>
              <a:t>http://www.more4kids.info/uploads/Image/two-friends-walking.jpg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76200" y="1905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7E3484"/>
                </a:solidFill>
              </a:rPr>
              <a:t>And in the sweetness of friendship let there be laughter, and sharing of pleasures.</a:t>
            </a:r>
            <a:endParaRPr lang="en-US" sz="2800" dirty="0">
              <a:solidFill>
                <a:srgbClr val="7E348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arm1.static.flickr.com/56/126661740_09fc5a03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445498" cy="63341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http://farm1.static.flickr.com/56/126661740_09fc5a03ab.jpg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4343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in the dew of little things the heart finds its morning and is refreshed.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ineartamerica.com/images-medium/somewhere-in-black-sea-amalia-toivon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http://fineartamerica.com/images-medium/somewhere-in-black-sea-amalia-toivonen.jpg</a:t>
            </a:r>
            <a:endParaRPr lang="en-US" sz="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33800" y="5410200"/>
            <a:ext cx="495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-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Kahlil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Gibran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ryt.files.wordpress.com/2008/06/boy-s-best-friend-posters.jpg"/>
          <p:cNvPicPr>
            <a:picLocks noChangeAspect="1" noChangeArrowheads="1"/>
          </p:cNvPicPr>
          <p:nvPr/>
        </p:nvPicPr>
        <p:blipFill>
          <a:blip r:embed="rId3"/>
          <a:srcRect b="9333"/>
          <a:stretch>
            <a:fillRect/>
          </a:stretch>
        </p:blipFill>
        <p:spPr bwMode="auto">
          <a:xfrm>
            <a:off x="228600" y="304800"/>
            <a:ext cx="5048250" cy="60937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http://maryt.files.wordpress.com/2008/06/boy-s-best-friend-posters.jpg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0574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Your friend is your needs answered.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untoosh.com/f_images/friend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734" y="185312"/>
            <a:ext cx="4865066" cy="63678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http://www.funtoosh.com/f_images/friend_8.jpg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DAA600"/>
                </a:solidFill>
              </a:rPr>
              <a:t>He is your field which you sow with love and reap with thanksgiving.</a:t>
            </a:r>
            <a:endParaRPr lang="en-US" sz="2800" dirty="0">
              <a:solidFill>
                <a:srgbClr val="DAA6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funtoosh.com/f_images/friend_7.jpg"/>
          <p:cNvPicPr>
            <a:picLocks noChangeAspect="1" noChangeArrowheads="1"/>
          </p:cNvPicPr>
          <p:nvPr/>
        </p:nvPicPr>
        <p:blipFill>
          <a:blip r:embed="rId3"/>
          <a:srcRect b="4749"/>
          <a:stretch>
            <a:fillRect/>
          </a:stretch>
        </p:blipFill>
        <p:spPr bwMode="auto">
          <a:xfrm>
            <a:off x="266700" y="152400"/>
            <a:ext cx="8572500" cy="64179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http://www.funtoosh.com/f_images/friend_7.jpg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362200" y="228600"/>
            <a:ext cx="6364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he is your board and your fireside.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trulylovable.com/media/786-between-two-people.jpg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http://www.trulylovable.com/media/786-between-two-people.jpg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0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you come to him with your hunger, and you seek him for peace.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ealthispicture.com/images/beach-people-shadows-12-19-06/2-people-beach-shadows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5" y="178632"/>
            <a:ext cx="4301038" cy="64507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609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http://stealthispicture.com/images/beach-people-shadows-12-19-06/2-people-beach-shadows-002.jpg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7526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When your friend speaks his mind you fear not the "nay" in your own mind, nor do you withhold the "ay."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FEqCaeQ5Yik/TCry4R2uhHI/AAAAAAAAB9c/1RqwDHiWSLo/s1600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174" y="33542"/>
            <a:ext cx="5457826" cy="68244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42556"/>
            <a:ext cx="609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http://4.bp.blogspot.com/_FEqCaeQ5Yik/TCry4R2uhHI/AAAAAAAAB9c/1RqwDHiWSLo/s1600/image001.jpg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327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when he is silent your heart ceases not to listen to his heart;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without words, in friendship, all thoughts, all desires, all expectations are born and shared, with joy that is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unacclaimed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1066800"/>
            <a:ext cx="373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69C8CD"/>
                </a:solidFill>
              </a:rPr>
              <a:t>When you part from your friend, you grieve not;</a:t>
            </a:r>
            <a:br>
              <a:rPr lang="en-US" sz="2800" dirty="0" smtClean="0">
                <a:solidFill>
                  <a:srgbClr val="69C8CD"/>
                </a:solidFill>
              </a:rPr>
            </a:br>
            <a:r>
              <a:rPr lang="en-US" sz="2800" dirty="0" smtClean="0">
                <a:solidFill>
                  <a:srgbClr val="69C8CD"/>
                </a:solidFill>
              </a:rPr>
              <a:t>For that which you love most in him may be clearer in his absence, as the mountain to the climber is clearer from the plain.</a:t>
            </a:r>
            <a:endParaRPr lang="en-US" sz="2800" dirty="0">
              <a:solidFill>
                <a:srgbClr val="69C8CD"/>
              </a:solidFill>
            </a:endParaRPr>
          </a:p>
        </p:txBody>
      </p:sp>
      <p:sp>
        <p:nvSpPr>
          <p:cNvPr id="11266" name="AutoShape 2" descr="http://farm1.static.flickr.com/56/126661740_09fc5a03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www.abdek.com/stock/art-portrait/stock/happening_somewhere_else_by_girltripped_by-www.abdek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68" y="220980"/>
            <a:ext cx="4938964" cy="62560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64255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http://www.abdek.com/stock/art-portrait/stock/happening_somewhere_else_by_girltripped_by-www.abdek.com.jpg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let there be no purpose in friendship save the deepening of the spirit.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s.chakpak.com/se_images/619919_-1_564_none/i-m-alone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4" y="152400"/>
            <a:ext cx="4914896" cy="65531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http://s.chakpak.com/se_images/619919_-1_564_none/i-m-alone-wallpaper.jpg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300</Words>
  <Application>Microsoft Office PowerPoint</Application>
  <PresentationFormat>On-screen Show (4:3)</PresentationFormat>
  <Paragraphs>35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To My Friend 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shivalli</dc:creator>
  <cp:lastModifiedBy>shivalli</cp:lastModifiedBy>
  <cp:revision>24</cp:revision>
  <dcterms:created xsi:type="dcterms:W3CDTF">2010-07-16T12:39:55Z</dcterms:created>
  <dcterms:modified xsi:type="dcterms:W3CDTF">2010-07-17T13:15:43Z</dcterms:modified>
</cp:coreProperties>
</file>