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A117-4807-4AC5-8B84-43566EF52B7B}" type="datetimeFigureOut">
              <a:rPr lang="en-US" smtClean="0"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4A7A-4A94-46FC-9441-E78E52E7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43200"/>
            <a:ext cx="4953000" cy="1470025"/>
          </a:xfrm>
          <a:solidFill>
            <a:srgbClr val="FFFF00">
              <a:alpha val="44000"/>
            </a:srgbClr>
          </a:solidFill>
          <a:ln w="114300" cmpd="thinThick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ccent" pitchFamily="2" charset="0"/>
              </a:rPr>
              <a:t>Time . . . . </a:t>
            </a:r>
            <a:endParaRPr lang="en-US" dirty="0">
              <a:solidFill>
                <a:schemeClr val="bg1"/>
              </a:solidFill>
              <a:latin typeface="Acc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1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3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Time .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. . . . </dc:title>
  <dc:creator>Joe</dc:creator>
  <cp:lastModifiedBy>Joe</cp:lastModifiedBy>
  <cp:revision>2</cp:revision>
  <dcterms:created xsi:type="dcterms:W3CDTF">2011-05-16T03:32:40Z</dcterms:created>
  <dcterms:modified xsi:type="dcterms:W3CDTF">2011-05-16T03:42:58Z</dcterms:modified>
</cp:coreProperties>
</file>