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6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94AA-5CD8-4642-9DA6-81DF7447FF0D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CFAC-6A77-4BAF-8CE8-C23E6B0A3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94AA-5CD8-4642-9DA6-81DF7447FF0D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CFAC-6A77-4BAF-8CE8-C23E6B0A3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94AA-5CD8-4642-9DA6-81DF7447FF0D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CFAC-6A77-4BAF-8CE8-C23E6B0A3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94AA-5CD8-4642-9DA6-81DF7447FF0D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CFAC-6A77-4BAF-8CE8-C23E6B0A3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94AA-5CD8-4642-9DA6-81DF7447FF0D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CFAC-6A77-4BAF-8CE8-C23E6B0A3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94AA-5CD8-4642-9DA6-81DF7447FF0D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CFAC-6A77-4BAF-8CE8-C23E6B0A3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94AA-5CD8-4642-9DA6-81DF7447FF0D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CFAC-6A77-4BAF-8CE8-C23E6B0A3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94AA-5CD8-4642-9DA6-81DF7447FF0D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CFAC-6A77-4BAF-8CE8-C23E6B0A3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94AA-5CD8-4642-9DA6-81DF7447FF0D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CFAC-6A77-4BAF-8CE8-C23E6B0A3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94AA-5CD8-4642-9DA6-81DF7447FF0D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CFAC-6A77-4BAF-8CE8-C23E6B0A3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94AA-5CD8-4642-9DA6-81DF7447FF0D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CFAC-6A77-4BAF-8CE8-C23E6B0A3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F94AA-5CD8-4642-9DA6-81DF7447FF0D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6CFAC-6A77-4BAF-8CE8-C23E6B0A31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This is Attitude</a:t>
            </a:r>
            <a:endParaRPr lang="en-US" sz="54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How is yours?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attitude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4038600" cy="3306763"/>
          </a:xfrm>
        </p:spPr>
        <p:txBody>
          <a:bodyPr/>
          <a:lstStyle/>
          <a:p>
            <a:r>
              <a:rPr lang="en-US" b="1" dirty="0"/>
              <a:t>“I hear and I forget. </a:t>
            </a:r>
            <a:br>
              <a:rPr lang="en-US" b="1" dirty="0"/>
            </a:br>
            <a:r>
              <a:rPr lang="en-US" b="1" dirty="0"/>
              <a:t>I see and I remember. </a:t>
            </a:r>
            <a:br>
              <a:rPr lang="en-US" b="1" dirty="0"/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 and I understand.”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Chinese proverb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67158"/>
            <a:ext cx="4038600" cy="319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attitude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/>
          <a:p>
            <a:r>
              <a:rPr lang="en-US" b="1" dirty="0"/>
              <a:t>“The greatest waste in the world is the difference between what we are and what we could become.” </a:t>
            </a:r>
            <a:br>
              <a:rPr lang="en-US" b="1" dirty="0"/>
            </a:br>
            <a:r>
              <a:rPr lang="en-US" b="1" dirty="0"/>
              <a:t>Ben </a:t>
            </a:r>
            <a:r>
              <a:rPr lang="en-US" b="1" dirty="0" err="1"/>
              <a:t>Herbste</a:t>
            </a:r>
            <a:r>
              <a:rPr lang="en-US" b="1" dirty="0"/>
              <a:t>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8275" y="1991519"/>
            <a:ext cx="28384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attitude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525963"/>
          </a:xfrm>
        </p:spPr>
        <p:txBody>
          <a:bodyPr/>
          <a:lstStyle/>
          <a:p>
            <a:r>
              <a:rPr lang="en-US" b="1" dirty="0"/>
              <a:t>IF AN EGG IS BROKEN BY AN OUTSIDE FORCE..A LIFE ENDS. </a:t>
            </a:r>
            <a:br>
              <a:rPr lang="en-US" b="1" dirty="0"/>
            </a:br>
            <a:r>
              <a:rPr lang="en-US" b="1" dirty="0"/>
              <a:t>IF AN EGG BREAKS FROM WITHIN...... .LIFE BEGINS. </a:t>
            </a:r>
            <a:br>
              <a:rPr lang="en-US" b="1" dirty="0"/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THINGS ALWAYS BEGIN FROM WITHIN </a:t>
            </a:r>
            <a:r>
              <a:rPr lang="en-US" b="1" dirty="0"/>
              <a:t>. 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66303"/>
            <a:ext cx="4038600" cy="259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attitude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/>
          <a:p>
            <a:r>
              <a:rPr lang="en-US" b="1" dirty="0"/>
              <a:t>IT'S BETTER TO LOSE YOUR EGO TO THE ONE YOU LOVE. </a:t>
            </a:r>
            <a:br>
              <a:rPr lang="en-US" b="1" dirty="0"/>
            </a:br>
            <a:r>
              <a:rPr lang="en-US" b="1" dirty="0"/>
              <a:t>THAN TO LOSE THE ONE YOU LOVE ....... BECAUSE OF EGO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8327"/>
            <a:ext cx="4038600" cy="268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attitude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525963"/>
          </a:xfrm>
        </p:spPr>
        <p:txBody>
          <a:bodyPr/>
          <a:lstStyle/>
          <a:p>
            <a:r>
              <a:rPr lang="en-US" b="1" dirty="0"/>
              <a:t>WHY </a:t>
            </a:r>
            <a:r>
              <a:rPr lang="en-US" b="1" dirty="0" smtClean="0"/>
              <a:t>DO WE </a:t>
            </a:r>
            <a:r>
              <a:rPr lang="en-US" b="1" dirty="0"/>
              <a:t>HAVE SO MANY </a:t>
            </a:r>
            <a:r>
              <a:rPr lang="en-US" b="1" dirty="0" smtClean="0"/>
              <a:t>TEMPLES, </a:t>
            </a:r>
            <a:r>
              <a:rPr lang="en-US" b="1" dirty="0"/>
              <a:t>  IF GOD IS EVERYWHERE ? 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 WISE MAN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SAID: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IS EVERYWHERE, 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WE STILL NEED A FAN  TO FEEL IT 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22366"/>
            <a:ext cx="4038600" cy="268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attitude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WHEN YOU TRUST SOMEONE TRUST HIM COMPLETELY WITHOUT </a:t>
            </a:r>
            <a:br>
              <a:rPr lang="en-US" b="1" dirty="0"/>
            </a:br>
            <a:r>
              <a:rPr lang="en-US" b="1" dirty="0"/>
              <a:t>ANY DOUBT....... AT THE END YOU WOULD GET ONE OF THE TWO : </a:t>
            </a:r>
            <a:br>
              <a:rPr lang="en-US" b="1" dirty="0"/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EITHER A LESSON FOR YOUR LIFE OR A VERY GOOD PERSON </a:t>
            </a:r>
            <a:endParaRPr lang="en-US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1604" y="1600200"/>
            <a:ext cx="305179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attitude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/>
          <a:p>
            <a:r>
              <a:rPr lang="en-US" b="1" dirty="0"/>
              <a:t>LIFE IS NOT ABOUT THE PEOPLE WHO ACT TRUE TO YOUR   FACE ........ 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IT'S ABOUT THE PEOPLE WHO REMAIN TRUE BEHIND   YOUR BACK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71770"/>
            <a:ext cx="4038600" cy="378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attitude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/>
          <a:lstStyle/>
          <a:p>
            <a:r>
              <a:rPr lang="en-US" b="1" dirty="0"/>
              <a:t>SOLDIER : SIR WE ARE SURROUNDED FROM ALL SIDES BY ENEMIES , 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MAJOR : EXCELLENT ! WE CAN ATTACK IN ANY DIRECTION.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150" y="1720056"/>
            <a:ext cx="33147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attitude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THE WORST IN LIFE IS "ATTACHMENT " IT HURTS WHEN YOU LOSE IT. THE BEST THING IN LIFE IS " LONELINESS "  </a:t>
            </a:r>
            <a:br>
              <a:rPr lang="en-US" b="1" dirty="0"/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IT TEACHES YOU EVERYTHING AND, WHEN YOU LOSE IT, YOU GET EVERYTHING.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2591594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attitude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/>
          <a:lstStyle/>
          <a:p>
            <a:r>
              <a:rPr lang="en-US" b="1" dirty="0"/>
              <a:t>"You never conquer a mountain. You stand on the summit a few moments;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 wind blows your footprints away."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-Arlene Blum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8296"/>
            <a:ext cx="4038600" cy="268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177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This is Attitude</vt:lpstr>
      <vt:lpstr>This is attitude</vt:lpstr>
      <vt:lpstr>This is attitude </vt:lpstr>
      <vt:lpstr>This is attitude</vt:lpstr>
      <vt:lpstr>This is attitude</vt:lpstr>
      <vt:lpstr>This is attitude</vt:lpstr>
      <vt:lpstr>This is attitude</vt:lpstr>
      <vt:lpstr>This is attitude</vt:lpstr>
      <vt:lpstr>This is attitude</vt:lpstr>
      <vt:lpstr>This is attitude</vt:lpstr>
      <vt:lpstr>This is attitude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Attitude</dc:title>
  <dc:creator>Joe</dc:creator>
  <cp:lastModifiedBy>Joe</cp:lastModifiedBy>
  <cp:revision>1</cp:revision>
  <dcterms:created xsi:type="dcterms:W3CDTF">2010-08-03T23:49:55Z</dcterms:created>
  <dcterms:modified xsi:type="dcterms:W3CDTF">2010-08-04T09:30:01Z</dcterms:modified>
</cp:coreProperties>
</file>