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7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79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57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91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1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75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50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00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751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93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30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D9A93-564D-4CB3-9B6A-741939EAEA8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6938-9186-4D1B-8AC8-A8E45E271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88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Punctuation is Powerful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Yes, it is important to learn grammar and punctuation If one really want to communicate effectively  in writing.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1960 at St. Louis University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After passing the first, Freshman composition, and at the end of the second composition class students took an “Exit Exam.” Everyone had to write an essay in two hours on a topic that was presented to them at the beginning of the two hours. Unless a student got a solid C on that essay, he/she had to take and pass a remedial writing course before he/she was allowed to register for the two Sophomore literature courses.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Why so much writing?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81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Most third and fourth year courses required two major exams (largely are all essay) and two major research papers (5 – 10 pages).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university wanted to be certain that every student who made it to the third year was capable of writing acceptable essays and research papers.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 student needed more than the correct number of credits to get his/her degree.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Once a student achieved the required number and selection of courses for graduation, there were two more hurdles to overcome before the degree would be conferred.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 written, comprehensive exam in the student’s major which covered all aspects of that discipline.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An oral comprehensive examination before a committee of 3 to 5 professors from the student’s major subject.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prepared students for these last two hurdles?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Writing 100 or more exams in their junior and senior years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Writing 100 or more research papers in their junior and senior years.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WHAT IF A STUDENT FAILED THE WRITTEN AND/OR ORAL EXAMS?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Take another semester of courses (minimum 12 credit hours) and then try to pass them at the end of that semester.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about St. Louis University in 2011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Only 6 credit hours of composition is required.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 “Exit Exam” at the end of the Freshman year.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 comprehensive written and oral exams required before a degree would be conferred.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about you?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Is your main interest collecting the necessary credits while doing as little as possible to pass?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You may get a degree, but you probably won’t really be educated. After 4 years of university, if you cannot write a clear, well-organized essay, you are not educated.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Do you want to get a solid education so you can compete in the real world of work?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Consider taking more than the required writing courses  so you won’t be intimated by essay questions or essay assignments.  Then you can graduate with a degree and an education.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3988"/>
            <a:ext cx="7078088" cy="618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15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English professor wrote the words:</a:t>
            </a:r>
          </a:p>
          <a:p>
            <a:endParaRPr lang="en-US" dirty="0" smtClean="0"/>
          </a:p>
          <a:p>
            <a:r>
              <a:rPr lang="en-US" b="1" dirty="0" smtClean="0"/>
              <a:t>"A woman without her man is nothing“</a:t>
            </a:r>
          </a:p>
          <a:p>
            <a:endParaRPr lang="en-US" dirty="0" smtClean="0"/>
          </a:p>
          <a:p>
            <a:r>
              <a:rPr lang="en-US" dirty="0" smtClean="0"/>
              <a:t>on the chalkboard and asked his students to punctuate it correctly.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89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males in the class wrote:</a:t>
            </a:r>
          </a:p>
          <a:p>
            <a:endParaRPr lang="en-US" dirty="0" smtClean="0"/>
          </a:p>
          <a:p>
            <a:r>
              <a:rPr lang="en-US" sz="3600" b="1" dirty="0" smtClean="0"/>
              <a:t>"A woman, without her man, is nothing.“</a:t>
            </a:r>
          </a:p>
          <a:p>
            <a:endParaRPr lang="en-US" sz="3600" b="1" dirty="0"/>
          </a:p>
          <a:p>
            <a:r>
              <a:rPr lang="en-US" sz="3600" b="1" dirty="0" smtClean="0"/>
              <a:t>A “put-down” on women.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5103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females in the class wrote:</a:t>
            </a:r>
          </a:p>
          <a:p>
            <a:endParaRPr lang="en-US" dirty="0" smtClean="0"/>
          </a:p>
          <a:p>
            <a:r>
              <a:rPr lang="en-US" sz="3600" b="1" dirty="0" smtClean="0"/>
              <a:t>"A woman: without her, man is nothing.“</a:t>
            </a:r>
          </a:p>
          <a:p>
            <a:endParaRPr lang="en-US" sz="3600" b="1" dirty="0"/>
          </a:p>
          <a:p>
            <a:r>
              <a:rPr lang="en-US" sz="3600" b="1" dirty="0" smtClean="0"/>
              <a:t>A “Put-down” on men!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5794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Moral Is . . . . 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5400" b="1" dirty="0" smtClean="0"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Punctuation is powerful :-)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66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Sad truths!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4979" b="89627" l="10000" r="90000">
                        <a14:foregroundMark x1="47667" y1="15353" x2="47667" y2="15353"/>
                        <a14:foregroundMark x1="45667" y1="7884" x2="45667" y2="7884"/>
                        <a14:foregroundMark x1="43333" y1="4979" x2="43333" y2="4979"/>
                        <a14:foregroundMark x1="61000" y1="16183" x2="61000" y2="16183"/>
                        <a14:foregroundMark x1="61000" y1="13693" x2="61000" y2="136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2828"/>
            <a:ext cx="4876800" cy="391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83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24" y="4105275"/>
            <a:ext cx="8229600" cy="23161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Today, many college students cannot express themselves correctly and effectively . . . and they graduate with college degrees.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8049" y="304800"/>
            <a:ext cx="310515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60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most universities the colleges of Arts and Sciences require fewer courses in English composition and communication than they did 50 years ago.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1960 – 2 composition classes (6 credit hrs.)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literature (with extensive writing) classes (6 credit hrs.)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speech course (2 credit hrs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pPr lvl="1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– 2 composition classes (6 credit hrs.)</a:t>
            </a:r>
          </a:p>
        </p:txBody>
      </p:sp>
    </p:spTree>
    <p:extLst>
      <p:ext uri="{BB962C8B-B14F-4D97-AF65-F5344CB8AC3E}">
        <p14:creationId xmlns:p14="http://schemas.microsoft.com/office/powerpoint/2010/main" xmlns="" val="12418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651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Punctuation is Powerful</vt:lpstr>
      <vt:lpstr>Slide 2</vt:lpstr>
      <vt:lpstr>Stimulus</vt:lpstr>
      <vt:lpstr>Response</vt:lpstr>
      <vt:lpstr>Response</vt:lpstr>
      <vt:lpstr>The Moral Is . . . . . </vt:lpstr>
      <vt:lpstr>Sad truths!</vt:lpstr>
      <vt:lpstr>Slide 8</vt:lpstr>
      <vt:lpstr>Slide 9</vt:lpstr>
      <vt:lpstr>1960 at St. Louis University</vt:lpstr>
      <vt:lpstr>Why so much writing?</vt:lpstr>
      <vt:lpstr>A student needed more than the correct number of credits to get his/her degree.</vt:lpstr>
      <vt:lpstr>What prepared students for these last two hurdles?</vt:lpstr>
      <vt:lpstr>What about St. Louis University in 2011</vt:lpstr>
      <vt:lpstr>What about you?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is Powerful</dc:title>
  <dc:creator>Joe</dc:creator>
  <cp:lastModifiedBy>naumannj</cp:lastModifiedBy>
  <cp:revision>8</cp:revision>
  <dcterms:created xsi:type="dcterms:W3CDTF">2011-05-12T15:32:08Z</dcterms:created>
  <dcterms:modified xsi:type="dcterms:W3CDTF">2011-05-17T16:32:46Z</dcterms:modified>
</cp:coreProperties>
</file>