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331"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4" d="100"/>
          <a:sy n="74" d="100"/>
        </p:scale>
        <p:origin x="-1110"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D3EEC20-4A7C-4FA1-B45C-7E86AA86CC3E}" type="datetimeFigureOut">
              <a:rPr lang="en-US" smtClean="0"/>
              <a:t>6/14/2011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6B3B06-3721-4134-990C-A693038C4086}" type="slidenum">
              <a:rPr lang="en-US" smtClean="0"/>
              <a:t>‹#›</a:t>
            </a:fld>
            <a:endParaRPr lang="en-US"/>
          </a:p>
        </p:txBody>
      </p:sp>
    </p:spTree>
    <p:extLst>
      <p:ext uri="{BB962C8B-B14F-4D97-AF65-F5344CB8AC3E}">
        <p14:creationId xmlns:p14="http://schemas.microsoft.com/office/powerpoint/2010/main" val="358457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3EEC20-4A7C-4FA1-B45C-7E86AA86CC3E}" type="datetimeFigureOut">
              <a:rPr lang="en-US" smtClean="0"/>
              <a:t>6/14/2011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6B3B06-3721-4134-990C-A693038C4086}" type="slidenum">
              <a:rPr lang="en-US" smtClean="0"/>
              <a:t>‹#›</a:t>
            </a:fld>
            <a:endParaRPr lang="en-US"/>
          </a:p>
        </p:txBody>
      </p:sp>
    </p:spTree>
    <p:extLst>
      <p:ext uri="{BB962C8B-B14F-4D97-AF65-F5344CB8AC3E}">
        <p14:creationId xmlns:p14="http://schemas.microsoft.com/office/powerpoint/2010/main" val="2612693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3EEC20-4A7C-4FA1-B45C-7E86AA86CC3E}" type="datetimeFigureOut">
              <a:rPr lang="en-US" smtClean="0"/>
              <a:t>6/14/2011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6B3B06-3721-4134-990C-A693038C4086}" type="slidenum">
              <a:rPr lang="en-US" smtClean="0"/>
              <a:t>‹#›</a:t>
            </a:fld>
            <a:endParaRPr lang="en-US"/>
          </a:p>
        </p:txBody>
      </p:sp>
    </p:spTree>
    <p:extLst>
      <p:ext uri="{BB962C8B-B14F-4D97-AF65-F5344CB8AC3E}">
        <p14:creationId xmlns:p14="http://schemas.microsoft.com/office/powerpoint/2010/main" val="309076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3EEC20-4A7C-4FA1-B45C-7E86AA86CC3E}" type="datetimeFigureOut">
              <a:rPr lang="en-US" smtClean="0"/>
              <a:t>6/14/2011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6B3B06-3721-4134-990C-A693038C4086}" type="slidenum">
              <a:rPr lang="en-US" smtClean="0"/>
              <a:t>‹#›</a:t>
            </a:fld>
            <a:endParaRPr lang="en-US"/>
          </a:p>
        </p:txBody>
      </p:sp>
    </p:spTree>
    <p:extLst>
      <p:ext uri="{BB962C8B-B14F-4D97-AF65-F5344CB8AC3E}">
        <p14:creationId xmlns:p14="http://schemas.microsoft.com/office/powerpoint/2010/main" val="2619625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3EEC20-4A7C-4FA1-B45C-7E86AA86CC3E}" type="datetimeFigureOut">
              <a:rPr lang="en-US" smtClean="0"/>
              <a:t>6/14/2011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6B3B06-3721-4134-990C-A693038C4086}" type="slidenum">
              <a:rPr lang="en-US" smtClean="0"/>
              <a:t>‹#›</a:t>
            </a:fld>
            <a:endParaRPr lang="en-US"/>
          </a:p>
        </p:txBody>
      </p:sp>
    </p:spTree>
    <p:extLst>
      <p:ext uri="{BB962C8B-B14F-4D97-AF65-F5344CB8AC3E}">
        <p14:creationId xmlns:p14="http://schemas.microsoft.com/office/powerpoint/2010/main" val="190526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3EEC20-4A7C-4FA1-B45C-7E86AA86CC3E}" type="datetimeFigureOut">
              <a:rPr lang="en-US" smtClean="0"/>
              <a:t>6/14/2011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6B3B06-3721-4134-990C-A693038C4086}" type="slidenum">
              <a:rPr lang="en-US" smtClean="0"/>
              <a:t>‹#›</a:t>
            </a:fld>
            <a:endParaRPr lang="en-US"/>
          </a:p>
        </p:txBody>
      </p:sp>
    </p:spTree>
    <p:extLst>
      <p:ext uri="{BB962C8B-B14F-4D97-AF65-F5344CB8AC3E}">
        <p14:creationId xmlns:p14="http://schemas.microsoft.com/office/powerpoint/2010/main" val="2010716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D3EEC20-4A7C-4FA1-B45C-7E86AA86CC3E}" type="datetimeFigureOut">
              <a:rPr lang="en-US" smtClean="0"/>
              <a:t>6/14/2011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6B3B06-3721-4134-990C-A693038C4086}" type="slidenum">
              <a:rPr lang="en-US" smtClean="0"/>
              <a:t>‹#›</a:t>
            </a:fld>
            <a:endParaRPr lang="en-US"/>
          </a:p>
        </p:txBody>
      </p:sp>
    </p:spTree>
    <p:extLst>
      <p:ext uri="{BB962C8B-B14F-4D97-AF65-F5344CB8AC3E}">
        <p14:creationId xmlns:p14="http://schemas.microsoft.com/office/powerpoint/2010/main" val="1458535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3EEC20-4A7C-4FA1-B45C-7E86AA86CC3E}" type="datetimeFigureOut">
              <a:rPr lang="en-US" smtClean="0"/>
              <a:t>6/14/2011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6B3B06-3721-4134-990C-A693038C4086}" type="slidenum">
              <a:rPr lang="en-US" smtClean="0"/>
              <a:t>‹#›</a:t>
            </a:fld>
            <a:endParaRPr lang="en-US"/>
          </a:p>
        </p:txBody>
      </p:sp>
    </p:spTree>
    <p:extLst>
      <p:ext uri="{BB962C8B-B14F-4D97-AF65-F5344CB8AC3E}">
        <p14:creationId xmlns:p14="http://schemas.microsoft.com/office/powerpoint/2010/main" val="4107819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3EEC20-4A7C-4FA1-B45C-7E86AA86CC3E}" type="datetimeFigureOut">
              <a:rPr lang="en-US" smtClean="0"/>
              <a:t>6/14/2011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6B3B06-3721-4134-990C-A693038C4086}" type="slidenum">
              <a:rPr lang="en-US" smtClean="0"/>
              <a:t>‹#›</a:t>
            </a:fld>
            <a:endParaRPr lang="en-US"/>
          </a:p>
        </p:txBody>
      </p:sp>
    </p:spTree>
    <p:extLst>
      <p:ext uri="{BB962C8B-B14F-4D97-AF65-F5344CB8AC3E}">
        <p14:creationId xmlns:p14="http://schemas.microsoft.com/office/powerpoint/2010/main" val="3467048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3EEC20-4A7C-4FA1-B45C-7E86AA86CC3E}" type="datetimeFigureOut">
              <a:rPr lang="en-US" smtClean="0"/>
              <a:t>6/14/2011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6B3B06-3721-4134-990C-A693038C4086}" type="slidenum">
              <a:rPr lang="en-US" smtClean="0"/>
              <a:t>‹#›</a:t>
            </a:fld>
            <a:endParaRPr lang="en-US"/>
          </a:p>
        </p:txBody>
      </p:sp>
    </p:spTree>
    <p:extLst>
      <p:ext uri="{BB962C8B-B14F-4D97-AF65-F5344CB8AC3E}">
        <p14:creationId xmlns:p14="http://schemas.microsoft.com/office/powerpoint/2010/main" val="51677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3EEC20-4A7C-4FA1-B45C-7E86AA86CC3E}" type="datetimeFigureOut">
              <a:rPr lang="en-US" smtClean="0"/>
              <a:t>6/14/2011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6B3B06-3721-4134-990C-A693038C4086}" type="slidenum">
              <a:rPr lang="en-US" smtClean="0"/>
              <a:t>‹#›</a:t>
            </a:fld>
            <a:endParaRPr lang="en-US"/>
          </a:p>
        </p:txBody>
      </p:sp>
    </p:spTree>
    <p:extLst>
      <p:ext uri="{BB962C8B-B14F-4D97-AF65-F5344CB8AC3E}">
        <p14:creationId xmlns:p14="http://schemas.microsoft.com/office/powerpoint/2010/main" val="2905134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3EEC20-4A7C-4FA1-B45C-7E86AA86CC3E}" type="datetimeFigureOut">
              <a:rPr lang="en-US" smtClean="0"/>
              <a:t>6/14/2011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6B3B06-3721-4134-990C-A693038C4086}" type="slidenum">
              <a:rPr lang="en-US" smtClean="0"/>
              <a:t>‹#›</a:t>
            </a:fld>
            <a:endParaRPr lang="en-US"/>
          </a:p>
        </p:txBody>
      </p:sp>
    </p:spTree>
    <p:extLst>
      <p:ext uri="{BB962C8B-B14F-4D97-AF65-F5344CB8AC3E}">
        <p14:creationId xmlns:p14="http://schemas.microsoft.com/office/powerpoint/2010/main" val="11361478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Paradoxical Signs </a:t>
            </a:r>
            <a:endParaRPr lang="en-US" b="1"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2830640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07" y="76200"/>
            <a:ext cx="9186607" cy="6674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86492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14425"/>
            <a:ext cx="9144000" cy="462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21615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8587"/>
            <a:ext cx="9144000" cy="6600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54026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8587"/>
            <a:ext cx="9144000" cy="6600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50426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142"/>
            <a:ext cx="9134493" cy="6865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96820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7"/>
            <a:ext cx="9144000" cy="6829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50589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43"/>
            <a:ext cx="9144000" cy="687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33835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5910" y="0"/>
            <a:ext cx="601218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63964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8632"/>
            <a:ext cx="9144000" cy="590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99693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371" y="0"/>
            <a:ext cx="8519253"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03240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143000"/>
            <a:ext cx="8229600" cy="4983163"/>
          </a:xfrm>
        </p:spPr>
        <p:txBody>
          <a:bodyPr>
            <a:normAutofit/>
          </a:bodyPr>
          <a:lstStyle/>
          <a:p>
            <a:r>
              <a:rPr lang="en-US" sz="4000" b="1" dirty="0" smtClean="0">
                <a:solidFill>
                  <a:schemeClr val="accent2">
                    <a:lumMod val="50000"/>
                  </a:schemeClr>
                </a:solidFill>
              </a:rPr>
              <a:t>These are some very ironic signs. In all cases, the signs are warning against something that they are in violation of. They are truly paradoxical signs. Some translations will make you laugh out loud, they are so hilarious! </a:t>
            </a:r>
            <a:endParaRPr lang="en-US" sz="4000" b="1" dirty="0">
              <a:solidFill>
                <a:schemeClr val="accent2">
                  <a:lumMod val="50000"/>
                </a:schemeClr>
              </a:solidFill>
            </a:endParaRPr>
          </a:p>
        </p:txBody>
      </p:sp>
    </p:spTree>
    <p:extLst>
      <p:ext uri="{BB962C8B-B14F-4D97-AF65-F5344CB8AC3E}">
        <p14:creationId xmlns:p14="http://schemas.microsoft.com/office/powerpoint/2010/main" val="15938221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999" y="-15478"/>
            <a:ext cx="8363167" cy="6873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32587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21582"/>
            <a:ext cx="9144000" cy="4414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34615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8632"/>
            <a:ext cx="9144000" cy="590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01465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7157"/>
            <a:ext cx="9144000" cy="664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91550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1630" y="-1"/>
            <a:ext cx="5932170" cy="6871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01116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70"/>
            <a:ext cx="9144000" cy="6652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32352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70"/>
            <a:ext cx="9144000" cy="6652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91330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776" y="0"/>
            <a:ext cx="372046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758"/>
            <a:ext cx="4731328" cy="6832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29262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64117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9371"/>
            <a:ext cx="5029199" cy="6819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51031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7207"/>
            <a:ext cx="9144000" cy="5843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27592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
            <a:ext cx="9144000" cy="6880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11215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1" y="-36954"/>
            <a:ext cx="5153978" cy="6894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23859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70"/>
            <a:ext cx="9144000" cy="6652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87779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285400" cy="6755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39321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70"/>
            <a:ext cx="9144000" cy="6652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730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70"/>
            <a:ext cx="9144000" cy="6652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14091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9143" y="4282"/>
            <a:ext cx="4574857" cy="6853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9" y="21454"/>
            <a:ext cx="4529212" cy="6836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32814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
            <a:ext cx="9128810" cy="686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909681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0030"/>
            <a:ext cx="9144000" cy="6377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99963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430"/>
            <a:ext cx="9159289" cy="6846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88411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44"/>
            <a:ext cx="9144000" cy="684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302691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730"/>
            <a:ext cx="9144000" cy="660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72840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730"/>
            <a:ext cx="9144000" cy="660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8678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730"/>
            <a:ext cx="9144000" cy="660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50462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1520"/>
            <a:ext cx="9144000" cy="5394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17166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633" y="0"/>
            <a:ext cx="588073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781301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89" y="0"/>
            <a:ext cx="911362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904575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4048"/>
            <a:ext cx="9144000" cy="6089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520303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8"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797467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653086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71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8026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2907"/>
            <a:ext cx="9144000" cy="607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247435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73416"/>
            <a:ext cx="9123450" cy="5498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412246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546667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849474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2024"/>
            <a:ext cx="9144000" cy="6473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548390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8"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854751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9536"/>
            <a:ext cx="9144000" cy="5138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8181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0"/>
            <a:ext cx="783771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770519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48690"/>
            <a:ext cx="9207206" cy="4994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256602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316021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6700"/>
            <a:ext cx="91440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51293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2882"/>
            <a:ext cx="9144000" cy="647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304704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idx="1"/>
          </p:nvPr>
        </p:nvSpPr>
        <p:spPr/>
        <p:txBody>
          <a:bodyPr/>
          <a:lstStyle/>
          <a:p>
            <a:endParaRPr lang="en-US" dirty="0"/>
          </a:p>
        </p:txBody>
      </p:sp>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5908"/>
            <a:ext cx="8566884" cy="6832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169943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7805"/>
            <a:ext cx="9144000" cy="6993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218506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1649" y="0"/>
            <a:ext cx="516070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326437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1180" y="0"/>
            <a:ext cx="464486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596404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24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0417"/>
            <a:ext cx="9144000" cy="6117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564767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3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82" y="0"/>
            <a:ext cx="8639836"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286118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4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8959"/>
            <a:ext cx="9144000" cy="6140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740481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55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3030" y="0"/>
            <a:ext cx="637794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522121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6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540"/>
            <a:ext cx="8997560" cy="6853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497978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75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064" y="0"/>
            <a:ext cx="811987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19779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7157"/>
            <a:ext cx="9144000" cy="664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309669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86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9536"/>
            <a:ext cx="9144000" cy="5138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987779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96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15" y="0"/>
            <a:ext cx="919302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431114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706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0050"/>
            <a:ext cx="9144000" cy="605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671477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716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318" y="0"/>
            <a:ext cx="880736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321831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72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239"/>
            <a:ext cx="8829888" cy="6865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89216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73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127"/>
            <a:ext cx="9144000" cy="6691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998421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747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6598" y="0"/>
            <a:ext cx="524002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57024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7157"/>
            <a:ext cx="9144000" cy="664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02434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90091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TotalTime>
  <Words>46</Words>
  <Application>Microsoft Office PowerPoint</Application>
  <PresentationFormat>On-screen Show (4:3)</PresentationFormat>
  <Paragraphs>2</Paragraphs>
  <Slides>76</Slides>
  <Notes>0</Notes>
  <HiddenSlides>0</HiddenSlides>
  <MMClips>0</MMClips>
  <ScaleCrop>false</ScaleCrop>
  <HeadingPairs>
    <vt:vector size="4" baseType="variant">
      <vt:variant>
        <vt:lpstr>Theme</vt:lpstr>
      </vt:variant>
      <vt:variant>
        <vt:i4>1</vt:i4>
      </vt:variant>
      <vt:variant>
        <vt:lpstr>Slide Titles</vt:lpstr>
      </vt:variant>
      <vt:variant>
        <vt:i4>76</vt:i4>
      </vt:variant>
    </vt:vector>
  </HeadingPairs>
  <TitlesOfParts>
    <vt:vector size="77" baseType="lpstr">
      <vt:lpstr>Office Theme</vt:lpstr>
      <vt:lpstr>Paradoxical Signs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Paradoxical Signs</dc:title>
  <dc:creator>Joe</dc:creator>
  <cp:lastModifiedBy>Joe</cp:lastModifiedBy>
  <cp:revision>7</cp:revision>
  <dcterms:created xsi:type="dcterms:W3CDTF">2011-06-14T21:41:03Z</dcterms:created>
  <dcterms:modified xsi:type="dcterms:W3CDTF">2011-06-15T02:15:40Z</dcterms:modified>
</cp:coreProperties>
</file>