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639E7-49FF-4567-B098-09E2BAEE2936}" type="datetimeFigureOut">
              <a:rPr lang="en-US" smtClean="0"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08D3-9E2C-4853-91CA-632AC20C08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0536"/>
          <a:stretch>
            <a:fillRect/>
          </a:stretch>
        </p:blipFill>
        <p:spPr bwMode="auto">
          <a:xfrm>
            <a:off x="-1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FRIENDSHIP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90575"/>
            <a:ext cx="7620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62013"/>
            <a:ext cx="762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14363"/>
            <a:ext cx="7620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6238"/>
            <a:ext cx="7620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14388"/>
            <a:ext cx="762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FRIENDSHIP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</dc:title>
  <dc:creator>Joe</dc:creator>
  <cp:lastModifiedBy>Joe</cp:lastModifiedBy>
  <cp:revision>1</cp:revision>
  <dcterms:created xsi:type="dcterms:W3CDTF">2010-07-28T11:28:42Z</dcterms:created>
  <dcterms:modified xsi:type="dcterms:W3CDTF">2010-07-28T11:35:47Z</dcterms:modified>
</cp:coreProperties>
</file>