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333333"/>
    <a:srgbClr val="990000"/>
    <a:srgbClr val="969696"/>
    <a:srgbClr val="EAEAEA"/>
    <a:srgbClr val="035540"/>
    <a:srgbClr val="023A2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06" autoAdjust="0"/>
    <p:restoredTop sz="94660"/>
  </p:normalViewPr>
  <p:slideViewPr>
    <p:cSldViewPr>
      <p:cViewPr varScale="1">
        <p:scale>
          <a:sx n="100" d="100"/>
          <a:sy n="100" d="100"/>
        </p:scale>
        <p:origin x="-66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219200"/>
            <a:ext cx="6096000" cy="838200"/>
          </a:xfrm>
        </p:spPr>
        <p:txBody>
          <a:bodyPr anchor="b" anchorCtr="0"/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000592"/>
            <a:ext cx="6096000" cy="457200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A0CDCD4-CD15-4862-B1EC-A0830985C3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90600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0600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BEEB80-B944-460A-8974-680B94F5861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C4754B-EBAD-441D-9215-DC4567C7D4B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05450" y="838200"/>
            <a:ext cx="158115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838200"/>
            <a:ext cx="48768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CDB937-FF70-458F-9A54-326C4DD28C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1447800"/>
            <a:ext cx="5486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2743200"/>
            <a:ext cx="3086100" cy="99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238500" y="2743200"/>
            <a:ext cx="3086100" cy="99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0" y="3886200"/>
            <a:ext cx="3086100" cy="99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238500" y="3886200"/>
            <a:ext cx="3086100" cy="99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EFE7876-85AD-4479-9C81-C1386789C9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6F38E5-157D-44DF-8C40-B0224E59B71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6F38E5-157D-44DF-8C40-B0224E59B71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A01226-8442-42ED-B1D2-7090889D8A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30861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95700" y="1828800"/>
            <a:ext cx="30861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0797D1-C824-4779-9D82-17BA43A78EB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6400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1535113"/>
            <a:ext cx="320039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199" y="2174875"/>
            <a:ext cx="320039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33800" y="1535113"/>
            <a:ext cx="3124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33800" y="2174875"/>
            <a:ext cx="3124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665466-53CE-45C9-8063-F153F075CEF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775FEC-4C04-4A63-A9AD-7EEEA99AE2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333B50-9CB4-4DFF-884B-2AB146F79B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580ED7-4E65-440D-9621-BA14847477E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62000"/>
            <a:ext cx="6324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76400"/>
            <a:ext cx="6324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E66DC7F-F594-478E-9152-650489D137D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Eras Bold IT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Eras Bold IT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Eras Bold IT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Eras Bold IT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Eras Bold IT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Eras Bold IT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Eras Bold IT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Eras Bold ITC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Computer Addicts</a:t>
            </a:r>
            <a:endParaRPr lang="en-US" dirty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000592"/>
            <a:ext cx="6096000" cy="742608"/>
          </a:xfrm>
        </p:spPr>
        <p:txBody>
          <a:bodyPr/>
          <a:lstStyle/>
          <a:p>
            <a:r>
              <a:rPr lang="en-US" dirty="0" smtClean="0"/>
              <a:t>Alarming growth in numbers</a:t>
            </a:r>
          </a:p>
          <a:p>
            <a:r>
              <a:rPr lang="en-US" dirty="0" smtClean="0"/>
              <a:t>Do you see yourself?</a:t>
            </a:r>
            <a:endParaRPr 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3184689"/>
            <a:ext cx="3942976" cy="207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38800"/>
            <a:ext cx="7772400" cy="1219200"/>
          </a:xfrm>
        </p:spPr>
        <p:txBody>
          <a:bodyPr/>
          <a:lstStyle/>
          <a:p>
            <a:r>
              <a:rPr lang="en-US" sz="3200" i="1" dirty="0" smtClean="0"/>
              <a:t>Computer users NEVER die.........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i="1" dirty="0" smtClean="0"/>
              <a:t>they just go offline..........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162800" cy="549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7112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6714435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609600"/>
            <a:ext cx="7089331" cy="4944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"/>
            <a:ext cx="7162800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81600" cy="690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7339666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7104361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86640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5181600" cy="6862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7146010" cy="5270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r="54324"/>
          <a:stretch>
            <a:fillRect/>
          </a:stretch>
        </p:blipFill>
        <p:spPr bwMode="auto">
          <a:xfrm>
            <a:off x="0" y="0"/>
            <a:ext cx="458707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693420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7188200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340600" cy="550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7344413" cy="5478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234"/>
            <a:ext cx="4438650" cy="681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400800" cy="6861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7061200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216946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7010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7192501" cy="562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708837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13435"/>
            <a:ext cx="7086600" cy="4712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4802"/>
            <a:ext cx="7181850" cy="4737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2152"/>
            <a:ext cx="7105650" cy="4900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7010400" cy="4657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82346"/>
            <a:ext cx="7162800" cy="4870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7155338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8160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7108472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730770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8205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omputer era design template">
  <a:themeElements>
    <a:clrScheme name="financial_statu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inancial_status">
      <a:majorFont>
        <a:latin typeface="Eras Bold ITC"/>
        <a:ea typeface=""/>
        <a:cs typeface=""/>
      </a:majorFont>
      <a:minorFont>
        <a:latin typeface="Eras Bold IT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financial_statu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ial_statu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ial_statu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ial_statu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ial_statu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ncial_statu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ancial_statu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ancial_statu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ancial_statu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ancial_statu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ancial_statu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ancial_statu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Computer era design template</Template>
  <TotalTime>47</TotalTime>
  <Words>16</Words>
  <Application>Microsoft Office PowerPoint</Application>
  <PresentationFormat>On-screen Show (4:3)</PresentationFormat>
  <Paragraphs>4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Computer era design template</vt:lpstr>
      <vt:lpstr>Computer Addicts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Computer users NEVER die......... they just go offline..........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Addicts</dc:title>
  <dc:creator>Joe</dc:creator>
  <cp:lastModifiedBy>Joe</cp:lastModifiedBy>
  <cp:revision>1</cp:revision>
  <dcterms:created xsi:type="dcterms:W3CDTF">2010-08-01T03:25:24Z</dcterms:created>
  <dcterms:modified xsi:type="dcterms:W3CDTF">2010-08-01T04:13:21Z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TC103367851033</vt:lpwstr>
  </property>
</Properties>
</file>