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A6C0-D0C1-4630-B2C4-1A06C4C50FEA}" type="datetimeFigureOut">
              <a:rPr lang="en-US" smtClean="0"/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3806-FE42-4433-A6C0-41232FD9D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8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A6C0-D0C1-4630-B2C4-1A06C4C50FEA}" type="datetimeFigureOut">
              <a:rPr lang="en-US" smtClean="0"/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3806-FE42-4433-A6C0-41232FD9D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8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1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A6C0-D0C1-4630-B2C4-1A06C4C50FEA}" type="datetimeFigureOut">
              <a:rPr lang="en-US" smtClean="0"/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3806-FE42-4433-A6C0-41232FD9D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0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A6C0-D0C1-4630-B2C4-1A06C4C50FEA}" type="datetimeFigureOut">
              <a:rPr lang="en-US" smtClean="0"/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3806-FE42-4433-A6C0-41232FD9D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4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A6C0-D0C1-4630-B2C4-1A06C4C50FEA}" type="datetimeFigureOut">
              <a:rPr lang="en-US" smtClean="0"/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3806-FE42-4433-A6C0-41232FD9D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57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A6C0-D0C1-4630-B2C4-1A06C4C50FEA}" type="datetimeFigureOut">
              <a:rPr lang="en-US" smtClean="0"/>
              <a:t>5/15/2011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3806-FE42-4433-A6C0-41232FD9D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8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A6C0-D0C1-4630-B2C4-1A06C4C50FEA}" type="datetimeFigureOut">
              <a:rPr lang="en-US" smtClean="0"/>
              <a:t>5/15/2011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3806-FE42-4433-A6C0-41232FD9D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4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A6C0-D0C1-4630-B2C4-1A06C4C50FEA}" type="datetimeFigureOut">
              <a:rPr lang="en-US" smtClean="0"/>
              <a:t>5/15/2011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3806-FE42-4433-A6C0-41232FD9D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13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A6C0-D0C1-4630-B2C4-1A06C4C50FEA}" type="datetimeFigureOut">
              <a:rPr lang="en-US" smtClean="0"/>
              <a:t>5/15/2011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3806-FE42-4433-A6C0-41232FD9D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A6C0-D0C1-4630-B2C4-1A06C4C50FEA}" type="datetimeFigureOut">
              <a:rPr lang="en-US" smtClean="0"/>
              <a:t>5/15/2011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3806-FE42-4433-A6C0-41232FD9D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76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A6C0-D0C1-4630-B2C4-1A06C4C50FEA}" type="datetimeFigureOut">
              <a:rPr lang="en-US" smtClean="0"/>
              <a:t>5/15/2011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3806-FE42-4433-A6C0-41232FD9D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2A6C0-D0C1-4630-B2C4-1A06C4C50FEA}" type="datetimeFigureOut">
              <a:rPr lang="en-US" smtClean="0"/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03806-FE42-4433-A6C0-41232FD9D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3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/>
              <a:t>Biblical Humor </a:t>
            </a: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880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950" y="0"/>
            <a:ext cx="4866449" cy="687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63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449" y="0"/>
            <a:ext cx="490710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897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889" y="0"/>
            <a:ext cx="48902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738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784"/>
            <a:ext cx="4914900" cy="684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255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714" y="0"/>
            <a:ext cx="48985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918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21" y="0"/>
            <a:ext cx="667490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069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3"/>
          <a:stretch/>
        </p:blipFill>
        <p:spPr bwMode="auto">
          <a:xfrm>
            <a:off x="2057400" y="76200"/>
            <a:ext cx="5257800" cy="679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747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9"/>
          <a:stretch/>
        </p:blipFill>
        <p:spPr bwMode="auto">
          <a:xfrm>
            <a:off x="2000250" y="0"/>
            <a:ext cx="53079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592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95"/>
            <a:ext cx="9177164" cy="6833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306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61" y="0"/>
            <a:ext cx="53431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499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0"/>
            <a:ext cx="4953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286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4" y="76200"/>
            <a:ext cx="9148713" cy="6703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658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4028"/>
            <a:ext cx="9144463" cy="457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559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3276"/>
            <a:ext cx="9144000" cy="5229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331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28575"/>
            <a:ext cx="4846637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933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7" y="0"/>
            <a:ext cx="48863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643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6" y="0"/>
            <a:ext cx="4881563" cy="6851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361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489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812" y="0"/>
            <a:ext cx="6377588" cy="688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001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313" y="62784"/>
            <a:ext cx="4648200" cy="679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502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482"/>
            <a:ext cx="8584840" cy="681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272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117"/>
            <a:ext cx="9144000" cy="645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451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56" y="0"/>
            <a:ext cx="80946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632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67" y="76200"/>
            <a:ext cx="7534689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2934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7" y="0"/>
            <a:ext cx="58782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109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714" y="0"/>
            <a:ext cx="48985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942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272" y="0"/>
            <a:ext cx="488145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106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714" y="0"/>
            <a:ext cx="48985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610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819" y="0"/>
            <a:ext cx="48743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581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944" y="0"/>
            <a:ext cx="48801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898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175"/>
            <a:ext cx="9145082" cy="65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938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2</Words>
  <Application>Microsoft Office PowerPoint</Application>
  <PresentationFormat>On-screen Show (4:3)</PresentationFormat>
  <Paragraphs>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Biblical Humor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Biblical Humor</dc:title>
  <dc:creator>Joe</dc:creator>
  <cp:lastModifiedBy>Joe</cp:lastModifiedBy>
  <cp:revision>7</cp:revision>
  <dcterms:created xsi:type="dcterms:W3CDTF">2011-05-15T06:48:27Z</dcterms:created>
  <dcterms:modified xsi:type="dcterms:W3CDTF">2011-05-15T16:08:07Z</dcterms:modified>
</cp:coreProperties>
</file>