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087D-8A2B-427A-A0A1-3150BA5459C9}" type="datetimeFigureOut">
              <a:rPr lang="en-US" smtClean="0"/>
              <a:t>6/3/2011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3E0E9-9CFA-4642-BEDB-A71A09986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087D-8A2B-427A-A0A1-3150BA5459C9}" type="datetimeFigureOut">
              <a:rPr lang="en-US" smtClean="0"/>
              <a:t>6/3/2011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3E0E9-9CFA-4642-BEDB-A71A09986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28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087D-8A2B-427A-A0A1-3150BA5459C9}" type="datetimeFigureOut">
              <a:rPr lang="en-US" smtClean="0"/>
              <a:t>6/3/2011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3E0E9-9CFA-4642-BEDB-A71A09986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2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087D-8A2B-427A-A0A1-3150BA5459C9}" type="datetimeFigureOut">
              <a:rPr lang="en-US" smtClean="0"/>
              <a:t>6/3/2011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3E0E9-9CFA-4642-BEDB-A71A09986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087D-8A2B-427A-A0A1-3150BA5459C9}" type="datetimeFigureOut">
              <a:rPr lang="en-US" smtClean="0"/>
              <a:t>6/3/2011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3E0E9-9CFA-4642-BEDB-A71A09986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72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087D-8A2B-427A-A0A1-3150BA5459C9}" type="datetimeFigureOut">
              <a:rPr lang="en-US" smtClean="0"/>
              <a:t>6/3/2011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3E0E9-9CFA-4642-BEDB-A71A09986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2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087D-8A2B-427A-A0A1-3150BA5459C9}" type="datetimeFigureOut">
              <a:rPr lang="en-US" smtClean="0"/>
              <a:t>6/3/2011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3E0E9-9CFA-4642-BEDB-A71A09986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89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087D-8A2B-427A-A0A1-3150BA5459C9}" type="datetimeFigureOut">
              <a:rPr lang="en-US" smtClean="0"/>
              <a:t>6/3/2011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3E0E9-9CFA-4642-BEDB-A71A09986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68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087D-8A2B-427A-A0A1-3150BA5459C9}" type="datetimeFigureOut">
              <a:rPr lang="en-US" smtClean="0"/>
              <a:t>6/3/2011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3E0E9-9CFA-4642-BEDB-A71A09986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35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087D-8A2B-427A-A0A1-3150BA5459C9}" type="datetimeFigureOut">
              <a:rPr lang="en-US" smtClean="0"/>
              <a:t>6/3/2011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3E0E9-9CFA-4642-BEDB-A71A09986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98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087D-8A2B-427A-A0A1-3150BA5459C9}" type="datetimeFigureOut">
              <a:rPr lang="en-US" smtClean="0"/>
              <a:t>6/3/2011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3E0E9-9CFA-4642-BEDB-A71A09986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85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D087D-8A2B-427A-A0A1-3150BA5459C9}" type="datetimeFigureOut">
              <a:rPr lang="en-US" smtClean="0"/>
              <a:t>6/3/2011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3E0E9-9CFA-4642-BEDB-A71A09986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7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Cell Phones Hazardous?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worth considering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369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47801"/>
            <a:ext cx="7222685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5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76401"/>
            <a:ext cx="7625947" cy="5223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16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" y="1143000"/>
            <a:ext cx="6974190" cy="5750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86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47801"/>
            <a:ext cx="7087037" cy="541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07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5" y="1447801"/>
            <a:ext cx="7045224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07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" y="1371600"/>
            <a:ext cx="726948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06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" y="1752600"/>
            <a:ext cx="782041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57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8" y="1295400"/>
            <a:ext cx="7155772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06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7528372" cy="549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62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6068"/>
            <a:ext cx="7239000" cy="5681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87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940"/>
            <a:ext cx="9144001" cy="687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917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" y="17416"/>
            <a:ext cx="9136488" cy="684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53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6916656" cy="563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58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7390222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92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" y="1524001"/>
            <a:ext cx="7157013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58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958" cy="684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93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</Words>
  <Application>Microsoft Office PowerPoint</Application>
  <PresentationFormat>On-screen Show (4:3)</PresentationFormat>
  <Paragraphs>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Are Cell Phones Hazardous?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Cell Phones Hazardous?</dc:title>
  <dc:creator>Joe</dc:creator>
  <cp:lastModifiedBy>Joe</cp:lastModifiedBy>
  <cp:revision>2</cp:revision>
  <dcterms:created xsi:type="dcterms:W3CDTF">2011-06-03T13:23:40Z</dcterms:created>
  <dcterms:modified xsi:type="dcterms:W3CDTF">2011-06-03T13:38:05Z</dcterms:modified>
</cp:coreProperties>
</file>