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9" r:id="rId4"/>
    <p:sldId id="260" r:id="rId5"/>
    <p:sldId id="261" r:id="rId6"/>
    <p:sldId id="262" r:id="rId7"/>
    <p:sldId id="266" r:id="rId8"/>
    <p:sldId id="263" r:id="rId9"/>
    <p:sldId id="267" r:id="rId10"/>
    <p:sldId id="265" r:id="rId11"/>
    <p:sldId id="268" r:id="rId12"/>
    <p:sldId id="264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3BD60B-1CF8-4D99-A375-09D300B56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20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fld id="{73A50FF4-8A00-4538-97FC-BF5820B46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5C7B5-5A82-4A2E-BE01-74E43A7274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58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E7A34-A4E6-4FFD-A6E7-EE7EE174F2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96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fld id="{15499327-22D1-4BE4-BEEE-EC03D8E30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3E1EB-CB44-4919-BD8A-9CFA5E226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695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9CFE7-3B97-474D-B6D2-04EA88A22B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087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14B6F-6AE0-4B38-8F27-A5AD25937B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4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5667B-C28F-4758-B819-5D3DA5CB1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599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3A0FC-8443-48BE-B0BE-0BC1E2757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82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8BB85-0B24-4881-B41E-BE50653A5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478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0CC7F-8109-445C-94EE-55EB83C02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555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1C446-C9B1-493D-8061-E33A73052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023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2FAC7-DC72-4C62-8DBB-862A7E6C72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982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4E71-65A7-42C6-85B0-13767DCA2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26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4A10D-8969-4E6E-B7C0-520EA0B53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48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093EA-7940-4B96-B923-ACE27D2704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268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78C09-5419-4D08-82B1-0E14B9991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84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B0CBF-C540-4C69-A8B9-370DCF0CDD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814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A5E80-23EA-40AF-BE08-375291E7F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950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BD3C4-95AF-4796-86E5-E83B8E133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08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1776A-9227-4AEA-B2EF-6E4281E28A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673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6A303-A301-4140-82AF-10F532C373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174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/>
            </a:lvl1pPr>
          </a:lstStyle>
          <a:p>
            <a:fld id="{60B01EAB-2EF3-4F0F-A5F9-36DD561D9B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/>
            </a:lvl1pPr>
          </a:lstStyle>
          <a:p>
            <a:fld id="{BDF1727C-7743-4FE4-97F8-944A2BE4F3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9801" y="520566"/>
            <a:ext cx="4800600" cy="286657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Man and his Eagle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Remarkable</a:t>
            </a:r>
            <a:b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An Eagle </a:t>
            </a:r>
            <a:r>
              <a:rPr lang="en-US" b="1" smtClean="0"/>
              <a:t>Named Freedom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This is the kind of story you need when it seems like the world is spiraling out of control....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36" y="180304"/>
            <a:ext cx="5475728" cy="652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5990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5" y="141668"/>
            <a:ext cx="8654602" cy="65424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side note:  I have had people who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sick come up to us when we are out, and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Freedom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some kind of hold on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I once had a guy who was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terminal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 up to us and I let him hold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His knees just about buckled and 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swore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could feel her power course through his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 have so many stories like that..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never forget the honor I have of being so close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 magnificent spirit as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Freedom.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Hope you  enjoy this! May God Bless You All.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“But they that wait upon the 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Lord shall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renew their strength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they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shall mount up with wings as eagles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they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shall run, and not be weary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and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shall walk, and not faint.”</a:t>
            </a:r>
            <a:b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Isaiah 40:31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58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5340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274638"/>
            <a:ext cx="4711492" cy="3666298"/>
          </a:xfrm>
        </p:spPr>
        <p:txBody>
          <a:bodyPr/>
          <a:lstStyle/>
          <a:p>
            <a:r>
              <a:rPr lang="en-US" dirty="0" smtClean="0"/>
              <a:t>If you want to know more about Freedom . . .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17" y="0"/>
            <a:ext cx="42650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801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>
                <a:solidFill>
                  <a:srgbClr val="800080"/>
                </a:solidFill>
              </a:rPr>
              <a:t>Freedom and Jeff</a:t>
            </a:r>
            <a:endParaRPr lang="en-US" sz="40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65" y="1524000"/>
            <a:ext cx="6530663" cy="522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450761"/>
            <a:ext cx="8226425" cy="620761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Freedom and I have been together 11 years this summer.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came in as a baby in 1998 with two broken 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Wings. Her left wing doesn't open all 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way, even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surgery. It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broken in 4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She's my baby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Freedom came in she could not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stand, and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wings were broken. She was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emaciated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covered in lice. We made 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decision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give her a chance at life, so I took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vets office.  From then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 was always around her. We had her in 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huge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dog carrier with the top off,  and it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loaded up with shredded newspaper for her to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in.  I used to sit and talk to her,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urging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 to live, to fight; and she would lay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looking at me with those big brown eyes.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had to tube feed her for weeks.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194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38" y="140941"/>
            <a:ext cx="5311036" cy="448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" y="3193962"/>
            <a:ext cx="3592602" cy="359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7764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734096"/>
            <a:ext cx="8226425" cy="59114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went on for 4-6 weeks, and by then she still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couldn't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stand. It got to the point where 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decision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made to euthanize her if she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couldn't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 in a week. You know you don't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want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cross that line between torture and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rehab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it looked like death was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winning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She was going to be put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Friday, and I was supposed to come in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Thursday afternoon. I didn't want to go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center that Thursday, because I couldn't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thought of her being euthanized; 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went anyway, and when I walked in everyone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grinning from ear to ear. I went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immediately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to her cage; and there she was,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her own, a big beautiful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Eagle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She was ready to live.  I was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in tears by then.  That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very good 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9742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3"/>
            <a:ext cx="9140240" cy="686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9261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437882"/>
            <a:ext cx="8226425" cy="620761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knew she could never fly,  so the director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 to glove train her. I got her used to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glove, and then to jesses,  and we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doing education programs for schools in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western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Washington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wound up in the newspapers,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(believe it or not) and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TV. 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Miracle Pets even did 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about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spring of 2000, I was diagnosed with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Hodgkins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lymphoma. I had stage 3,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good (one major organ plus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everywhere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so I wound up doing 8 months of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Lost the hair - the whole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I missed a lot of work. When I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enough, I would go to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Sarvey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Freedom out for walks. Freedom would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 to me in my dreams and help me fight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cancer. This happened time and time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232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29" y="1893194"/>
            <a:ext cx="4750415" cy="318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2099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0"/>
            <a:ext cx="5537914" cy="685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 first thing I did was get up to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Sarvey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big girl out for a walk. It was misty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cold. I went to her flight and jessed her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we went out front to the top of 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hill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I hadn't said a word to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Freedom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but somehow she knew. She looked at me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wrapped both her wings around me to where I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 them pressing in on my back 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was engulfed in eagle wings), and she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touched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nose with her beak and stared into my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eyes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we just stood there like that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don't know how long.  That was 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magic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moment.  We have been soul mates ever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 came in.  This is a very special bird.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37" y="991673"/>
            <a:ext cx="3488031" cy="464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62556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clouds-sky">
  <a:themeElements>
    <a:clrScheme name="Default Design 2">
      <a:dk1>
        <a:srgbClr val="000000"/>
      </a:dk1>
      <a:lt1>
        <a:srgbClr val="E3E9F7"/>
      </a:lt1>
      <a:dk2>
        <a:srgbClr val="000000"/>
      </a:dk2>
      <a:lt2>
        <a:srgbClr val="B2B2B2"/>
      </a:lt2>
      <a:accent1>
        <a:srgbClr val="38BFFF"/>
      </a:accent1>
      <a:accent2>
        <a:srgbClr val="0551FF"/>
      </a:accent2>
      <a:accent3>
        <a:srgbClr val="EFF2FA"/>
      </a:accent3>
      <a:accent4>
        <a:srgbClr val="000000"/>
      </a:accent4>
      <a:accent5>
        <a:srgbClr val="AEDCFF"/>
      </a:accent5>
      <a:accent6>
        <a:srgbClr val="0449E7"/>
      </a:accent6>
      <a:hlink>
        <a:srgbClr val="005175"/>
      </a:hlink>
      <a:folHlink>
        <a:srgbClr val="1B006B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E3E9F7"/>
        </a:lt1>
        <a:dk2>
          <a:srgbClr val="000000"/>
        </a:dk2>
        <a:lt2>
          <a:srgbClr val="B2B2B2"/>
        </a:lt2>
        <a:accent1>
          <a:srgbClr val="A8BBE6"/>
        </a:accent1>
        <a:accent2>
          <a:srgbClr val="0553FF"/>
        </a:accent2>
        <a:accent3>
          <a:srgbClr val="EFF2FA"/>
        </a:accent3>
        <a:accent4>
          <a:srgbClr val="000000"/>
        </a:accent4>
        <a:accent5>
          <a:srgbClr val="D1DAF0"/>
        </a:accent5>
        <a:accent6>
          <a:srgbClr val="044AE7"/>
        </a:accent6>
        <a:hlink>
          <a:srgbClr val="00236B"/>
        </a:hlink>
        <a:folHlink>
          <a:srgbClr val="102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3E9F7"/>
        </a:lt1>
        <a:dk2>
          <a:srgbClr val="000000"/>
        </a:dk2>
        <a:lt2>
          <a:srgbClr val="B2B2B2"/>
        </a:lt2>
        <a:accent1>
          <a:srgbClr val="38BFFF"/>
        </a:accent1>
        <a:accent2>
          <a:srgbClr val="0551FF"/>
        </a:accent2>
        <a:accent3>
          <a:srgbClr val="EFF2FA"/>
        </a:accent3>
        <a:accent4>
          <a:srgbClr val="000000"/>
        </a:accent4>
        <a:accent5>
          <a:srgbClr val="AEDCFF"/>
        </a:accent5>
        <a:accent6>
          <a:srgbClr val="0449E7"/>
        </a:accent6>
        <a:hlink>
          <a:srgbClr val="005175"/>
        </a:hlink>
        <a:folHlink>
          <a:srgbClr val="1B0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3E9F7"/>
        </a:lt1>
        <a:dk2>
          <a:srgbClr val="000000"/>
        </a:dk2>
        <a:lt2>
          <a:srgbClr val="B2B2B2"/>
        </a:lt2>
        <a:accent1>
          <a:srgbClr val="FFCE05"/>
        </a:accent1>
        <a:accent2>
          <a:srgbClr val="FF7605"/>
        </a:accent2>
        <a:accent3>
          <a:srgbClr val="EFF2FA"/>
        </a:accent3>
        <a:accent4>
          <a:srgbClr val="000000"/>
        </a:accent4>
        <a:accent5>
          <a:srgbClr val="FFE3AA"/>
        </a:accent5>
        <a:accent6>
          <a:srgbClr val="E76A04"/>
        </a:accent6>
        <a:hlink>
          <a:srgbClr val="002475"/>
        </a:hlink>
        <a:folHlink>
          <a:srgbClr val="75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E3E9F7"/>
        </a:lt1>
        <a:dk2>
          <a:srgbClr val="000000"/>
        </a:dk2>
        <a:lt2>
          <a:srgbClr val="B2B2B2"/>
        </a:lt2>
        <a:accent1>
          <a:srgbClr val="CEFF05"/>
        </a:accent1>
        <a:accent2>
          <a:srgbClr val="FF9D05"/>
        </a:accent2>
        <a:accent3>
          <a:srgbClr val="EFF2FA"/>
        </a:accent3>
        <a:accent4>
          <a:srgbClr val="000000"/>
        </a:accent4>
        <a:accent5>
          <a:srgbClr val="E3FFAA"/>
        </a:accent5>
        <a:accent6>
          <a:srgbClr val="E78E04"/>
        </a:accent6>
        <a:hlink>
          <a:srgbClr val="750038"/>
        </a:hlink>
        <a:folHlink>
          <a:srgbClr val="001D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BBE6"/>
        </a:accent1>
        <a:accent2>
          <a:srgbClr val="0553FF"/>
        </a:accent2>
        <a:accent3>
          <a:srgbClr val="FFFFFF"/>
        </a:accent3>
        <a:accent4>
          <a:srgbClr val="000000"/>
        </a:accent4>
        <a:accent5>
          <a:srgbClr val="D1DAF0"/>
        </a:accent5>
        <a:accent6>
          <a:srgbClr val="044AE7"/>
        </a:accent6>
        <a:hlink>
          <a:srgbClr val="00236B"/>
        </a:hlink>
        <a:folHlink>
          <a:srgbClr val="102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8BFFF"/>
        </a:accent1>
        <a:accent2>
          <a:srgbClr val="0551FF"/>
        </a:accent2>
        <a:accent3>
          <a:srgbClr val="FFFFFF"/>
        </a:accent3>
        <a:accent4>
          <a:srgbClr val="000000"/>
        </a:accent4>
        <a:accent5>
          <a:srgbClr val="AEDCFF"/>
        </a:accent5>
        <a:accent6>
          <a:srgbClr val="0449E7"/>
        </a:accent6>
        <a:hlink>
          <a:srgbClr val="005175"/>
        </a:hlink>
        <a:folHlink>
          <a:srgbClr val="1B0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E05"/>
        </a:accent1>
        <a:accent2>
          <a:srgbClr val="FF7605"/>
        </a:accent2>
        <a:accent3>
          <a:srgbClr val="FFFFFF"/>
        </a:accent3>
        <a:accent4>
          <a:srgbClr val="000000"/>
        </a:accent4>
        <a:accent5>
          <a:srgbClr val="FFE3AA"/>
        </a:accent5>
        <a:accent6>
          <a:srgbClr val="E76A04"/>
        </a:accent6>
        <a:hlink>
          <a:srgbClr val="002475"/>
        </a:hlink>
        <a:folHlink>
          <a:srgbClr val="75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FF05"/>
        </a:accent1>
        <a:accent2>
          <a:srgbClr val="FF9D05"/>
        </a:accent2>
        <a:accent3>
          <a:srgbClr val="FFFFFF"/>
        </a:accent3>
        <a:accent4>
          <a:srgbClr val="000000"/>
        </a:accent4>
        <a:accent5>
          <a:srgbClr val="E3FFAA"/>
        </a:accent5>
        <a:accent6>
          <a:srgbClr val="E78E04"/>
        </a:accent6>
        <a:hlink>
          <a:srgbClr val="750038"/>
        </a:hlink>
        <a:folHlink>
          <a:srgbClr val="001D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E3E9F7"/>
      </a:lt1>
      <a:dk2>
        <a:srgbClr val="000000"/>
      </a:dk2>
      <a:lt2>
        <a:srgbClr val="B2B2B2"/>
      </a:lt2>
      <a:accent1>
        <a:srgbClr val="38BFFF"/>
      </a:accent1>
      <a:accent2>
        <a:srgbClr val="0551FF"/>
      </a:accent2>
      <a:accent3>
        <a:srgbClr val="EFF2FA"/>
      </a:accent3>
      <a:accent4>
        <a:srgbClr val="000000"/>
      </a:accent4>
      <a:accent5>
        <a:srgbClr val="AEDCFF"/>
      </a:accent5>
      <a:accent6>
        <a:srgbClr val="0449E7"/>
      </a:accent6>
      <a:hlink>
        <a:srgbClr val="005175"/>
      </a:hlink>
      <a:folHlink>
        <a:srgbClr val="1B00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E3E9F7"/>
        </a:lt1>
        <a:dk2>
          <a:srgbClr val="000000"/>
        </a:dk2>
        <a:lt2>
          <a:srgbClr val="B2B2B2"/>
        </a:lt2>
        <a:accent1>
          <a:srgbClr val="A8BBE6"/>
        </a:accent1>
        <a:accent2>
          <a:srgbClr val="0553FF"/>
        </a:accent2>
        <a:accent3>
          <a:srgbClr val="EFF2FA"/>
        </a:accent3>
        <a:accent4>
          <a:srgbClr val="000000"/>
        </a:accent4>
        <a:accent5>
          <a:srgbClr val="D1DAF0"/>
        </a:accent5>
        <a:accent6>
          <a:srgbClr val="044AE7"/>
        </a:accent6>
        <a:hlink>
          <a:srgbClr val="00236B"/>
        </a:hlink>
        <a:folHlink>
          <a:srgbClr val="102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E3E9F7"/>
        </a:lt1>
        <a:dk2>
          <a:srgbClr val="000000"/>
        </a:dk2>
        <a:lt2>
          <a:srgbClr val="B2B2B2"/>
        </a:lt2>
        <a:accent1>
          <a:srgbClr val="38BFFF"/>
        </a:accent1>
        <a:accent2>
          <a:srgbClr val="0551FF"/>
        </a:accent2>
        <a:accent3>
          <a:srgbClr val="EFF2FA"/>
        </a:accent3>
        <a:accent4>
          <a:srgbClr val="000000"/>
        </a:accent4>
        <a:accent5>
          <a:srgbClr val="AEDCFF"/>
        </a:accent5>
        <a:accent6>
          <a:srgbClr val="0449E7"/>
        </a:accent6>
        <a:hlink>
          <a:srgbClr val="005175"/>
        </a:hlink>
        <a:folHlink>
          <a:srgbClr val="1B0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E3E9F7"/>
        </a:lt1>
        <a:dk2>
          <a:srgbClr val="000000"/>
        </a:dk2>
        <a:lt2>
          <a:srgbClr val="B2B2B2"/>
        </a:lt2>
        <a:accent1>
          <a:srgbClr val="FFCE05"/>
        </a:accent1>
        <a:accent2>
          <a:srgbClr val="FF7605"/>
        </a:accent2>
        <a:accent3>
          <a:srgbClr val="EFF2FA"/>
        </a:accent3>
        <a:accent4>
          <a:srgbClr val="000000"/>
        </a:accent4>
        <a:accent5>
          <a:srgbClr val="FFE3AA"/>
        </a:accent5>
        <a:accent6>
          <a:srgbClr val="E76A04"/>
        </a:accent6>
        <a:hlink>
          <a:srgbClr val="002475"/>
        </a:hlink>
        <a:folHlink>
          <a:srgbClr val="75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E3E9F7"/>
        </a:lt1>
        <a:dk2>
          <a:srgbClr val="000000"/>
        </a:dk2>
        <a:lt2>
          <a:srgbClr val="B2B2B2"/>
        </a:lt2>
        <a:accent1>
          <a:srgbClr val="CEFF05"/>
        </a:accent1>
        <a:accent2>
          <a:srgbClr val="FF9D05"/>
        </a:accent2>
        <a:accent3>
          <a:srgbClr val="EFF2FA"/>
        </a:accent3>
        <a:accent4>
          <a:srgbClr val="000000"/>
        </a:accent4>
        <a:accent5>
          <a:srgbClr val="E3FFAA"/>
        </a:accent5>
        <a:accent6>
          <a:srgbClr val="E78E04"/>
        </a:accent6>
        <a:hlink>
          <a:srgbClr val="750038"/>
        </a:hlink>
        <a:folHlink>
          <a:srgbClr val="001D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BBE6"/>
        </a:accent1>
        <a:accent2>
          <a:srgbClr val="0553FF"/>
        </a:accent2>
        <a:accent3>
          <a:srgbClr val="FFFFFF"/>
        </a:accent3>
        <a:accent4>
          <a:srgbClr val="000000"/>
        </a:accent4>
        <a:accent5>
          <a:srgbClr val="D1DAF0"/>
        </a:accent5>
        <a:accent6>
          <a:srgbClr val="044AE7"/>
        </a:accent6>
        <a:hlink>
          <a:srgbClr val="00236B"/>
        </a:hlink>
        <a:folHlink>
          <a:srgbClr val="102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8BFFF"/>
        </a:accent1>
        <a:accent2>
          <a:srgbClr val="0551FF"/>
        </a:accent2>
        <a:accent3>
          <a:srgbClr val="FFFFFF"/>
        </a:accent3>
        <a:accent4>
          <a:srgbClr val="000000"/>
        </a:accent4>
        <a:accent5>
          <a:srgbClr val="AEDCFF"/>
        </a:accent5>
        <a:accent6>
          <a:srgbClr val="0449E7"/>
        </a:accent6>
        <a:hlink>
          <a:srgbClr val="005175"/>
        </a:hlink>
        <a:folHlink>
          <a:srgbClr val="1B0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E05"/>
        </a:accent1>
        <a:accent2>
          <a:srgbClr val="FF7605"/>
        </a:accent2>
        <a:accent3>
          <a:srgbClr val="FFFFFF"/>
        </a:accent3>
        <a:accent4>
          <a:srgbClr val="000000"/>
        </a:accent4>
        <a:accent5>
          <a:srgbClr val="FFE3AA"/>
        </a:accent5>
        <a:accent6>
          <a:srgbClr val="E76A04"/>
        </a:accent6>
        <a:hlink>
          <a:srgbClr val="002475"/>
        </a:hlink>
        <a:folHlink>
          <a:srgbClr val="75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FF05"/>
        </a:accent1>
        <a:accent2>
          <a:srgbClr val="FF9D05"/>
        </a:accent2>
        <a:accent3>
          <a:srgbClr val="FFFFFF"/>
        </a:accent3>
        <a:accent4>
          <a:srgbClr val="000000"/>
        </a:accent4>
        <a:accent5>
          <a:srgbClr val="E3FFAA"/>
        </a:accent5>
        <a:accent6>
          <a:srgbClr val="E78E04"/>
        </a:accent6>
        <a:hlink>
          <a:srgbClr val="750038"/>
        </a:hlink>
        <a:folHlink>
          <a:srgbClr val="001D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clouds-sky</Template>
  <TotalTime>42</TotalTime>
  <Words>182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clouds-sky</vt:lpstr>
      <vt:lpstr>1_Default Design</vt:lpstr>
      <vt:lpstr>A Man and his Eagle – Remarkable  An Eagle Named Freedom</vt:lpstr>
      <vt:lpstr>Freedom and Jeff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want to know more about Freedom . . 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Man and his Eagle - Remarkable</dc:title>
  <dc:creator>Joe</dc:creator>
  <cp:lastModifiedBy>Joe</cp:lastModifiedBy>
  <cp:revision>5</cp:revision>
  <dcterms:created xsi:type="dcterms:W3CDTF">2011-06-14T01:08:02Z</dcterms:created>
  <dcterms:modified xsi:type="dcterms:W3CDTF">2011-06-14T01:50:49Z</dcterms:modified>
</cp:coreProperties>
</file>