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AF79-2FB5-4E78-BC36-6C00AF5519CD}" type="datetimeFigureOut">
              <a:rPr lang="en-US" smtClean="0"/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D010-3E8F-4044-9473-C7FC8AF160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BEAUTIFUL LESSON IN LIFE AND </a:t>
            </a:r>
            <a:r>
              <a:rPr lang="en-US" b="1" dirty="0" smtClean="0"/>
              <a:t>LONGEVITY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>
            <a:gsLst>
              <a:gs pos="9200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Naumann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6934200" cy="4221163"/>
          </a:xfrm>
        </p:spPr>
        <p:txBody>
          <a:bodyPr/>
          <a:lstStyle/>
          <a:p>
            <a:r>
              <a:rPr lang="en-US" dirty="0" smtClean="0"/>
              <a:t>We can’t avoid this journey . . . </a:t>
            </a:r>
          </a:p>
          <a:p>
            <a:endParaRPr lang="en-US" dirty="0"/>
          </a:p>
          <a:p>
            <a:r>
              <a:rPr lang="en-US" dirty="0" smtClean="0"/>
              <a:t>SO . . . </a:t>
            </a:r>
          </a:p>
          <a:p>
            <a:endParaRPr lang="en-US" dirty="0"/>
          </a:p>
          <a:p>
            <a:r>
              <a:rPr lang="en-US" dirty="0" smtClean="0"/>
              <a:t>Learn to enjoy the trip!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nice to others because: Time WILL make a difference!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241" y="1143000"/>
            <a:ext cx="724834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848" y="1143000"/>
            <a:ext cx="698393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380" y="1066800"/>
            <a:ext cx="720118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930" y="1066800"/>
            <a:ext cx="712139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94456"/>
            <a:ext cx="6745322" cy="469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5146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/>
              <a:t>One day you will no longer be the big dog...</a:t>
            </a:r>
            <a:br>
              <a:rPr lang="en-US" sz="3600" b="1" dirty="0"/>
            </a:br>
            <a:r>
              <a:rPr lang="en-US" sz="3600" b="1" dirty="0"/>
              <a:t>just the old dog...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438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 smtClean="0"/>
              <a:t>And my friend we are now becoming the old dogs!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61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BEAUTIFUL LESSON IN LIFE AND LONGEVITY</vt:lpstr>
      <vt:lpstr>Be nice to others because: Time WILL make a difference!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BEAUTIFUL LESSON IN LIFE AND LONGEVITY</dc:title>
  <dc:creator>Joe</dc:creator>
  <cp:lastModifiedBy>Joe</cp:lastModifiedBy>
  <cp:revision>1</cp:revision>
  <dcterms:created xsi:type="dcterms:W3CDTF">2010-07-28T08:20:35Z</dcterms:created>
  <dcterms:modified xsi:type="dcterms:W3CDTF">2010-07-28T10:33:43Z</dcterms:modified>
</cp:coreProperties>
</file>