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5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B42CC-9A67-4936-B0F5-B5DE6D158C6E}" type="datetimeFigureOut">
              <a:rPr lang="en-US" smtClean="0"/>
              <a:t>5/19/2011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ED47-69B2-4E8D-BAC2-C3107BCEEB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B42CC-9A67-4936-B0F5-B5DE6D158C6E}" type="datetimeFigureOut">
              <a:rPr lang="en-US" smtClean="0"/>
              <a:t>5/19/2011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ED47-69B2-4E8D-BAC2-C3107BCEEB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B42CC-9A67-4936-B0F5-B5DE6D158C6E}" type="datetimeFigureOut">
              <a:rPr lang="en-US" smtClean="0"/>
              <a:t>5/19/2011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ED47-69B2-4E8D-BAC2-C3107BCEEB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B42CC-9A67-4936-B0F5-B5DE6D158C6E}" type="datetimeFigureOut">
              <a:rPr lang="en-US" smtClean="0"/>
              <a:t>5/19/2011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ED47-69B2-4E8D-BAC2-C3107BCEEB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B42CC-9A67-4936-B0F5-B5DE6D158C6E}" type="datetimeFigureOut">
              <a:rPr lang="en-US" smtClean="0"/>
              <a:t>5/19/2011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ED47-69B2-4E8D-BAC2-C3107BCEEB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B42CC-9A67-4936-B0F5-B5DE6D158C6E}" type="datetimeFigureOut">
              <a:rPr lang="en-US" smtClean="0"/>
              <a:t>5/19/2011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ED47-69B2-4E8D-BAC2-C3107BCEEB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B42CC-9A67-4936-B0F5-B5DE6D158C6E}" type="datetimeFigureOut">
              <a:rPr lang="en-US" smtClean="0"/>
              <a:t>5/19/2011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ED47-69B2-4E8D-BAC2-C3107BCEEB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B42CC-9A67-4936-B0F5-B5DE6D158C6E}" type="datetimeFigureOut">
              <a:rPr lang="en-US" smtClean="0"/>
              <a:t>5/19/2011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ED47-69B2-4E8D-BAC2-C3107BCEEB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B42CC-9A67-4936-B0F5-B5DE6D158C6E}" type="datetimeFigureOut">
              <a:rPr lang="en-US" smtClean="0"/>
              <a:t>5/19/2011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ED47-69B2-4E8D-BAC2-C3107BCEEB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B42CC-9A67-4936-B0F5-B5DE6D158C6E}" type="datetimeFigureOut">
              <a:rPr lang="en-US" smtClean="0"/>
              <a:t>5/19/2011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ED47-69B2-4E8D-BAC2-C3107BCEEB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B42CC-9A67-4936-B0F5-B5DE6D158C6E}" type="datetimeFigureOut">
              <a:rPr lang="en-US" smtClean="0"/>
              <a:t>5/19/2011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ED47-69B2-4E8D-BAC2-C3107BCEEB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8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B42CC-9A67-4936-B0F5-B5DE6D158C6E}" type="datetimeFigureOut">
              <a:rPr lang="en-US" smtClean="0"/>
              <a:t>5/19/2011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AED47-69B2-4E8D-BAC2-C3107BCEEB4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21 Ways to Be Inspired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Time Out </a:t>
            </a:r>
          </a:p>
          <a:p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Laurie Sue Brockway and Victor Fuhrman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Enjoy Hopeful Art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257800"/>
            <a:ext cx="8229600" cy="1477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Gaze at a piece of </a:t>
            </a:r>
            <a:r>
              <a:rPr lang="en-US" dirty="0"/>
              <a:t>art</a:t>
            </a:r>
            <a:r>
              <a:rPr lang="en-US" dirty="0" smtClean="0"/>
              <a:t> or a photo that makes you feel hopeful and happy. Let the colors and images lift your spirits.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9400" y="990600"/>
            <a:ext cx="5689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Pet a Furry Friend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684837"/>
            <a:ext cx="8229600" cy="1173163"/>
          </a:xfrm>
        </p:spPr>
        <p:txBody>
          <a:bodyPr/>
          <a:lstStyle/>
          <a:p>
            <a:r>
              <a:rPr lang="en-US" dirty="0"/>
              <a:t>Pet</a:t>
            </a:r>
            <a:r>
              <a:rPr lang="en-US" dirty="0" smtClean="0"/>
              <a:t> an animal you love and feel its heart beat against your skin.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000" y="990600"/>
            <a:ext cx="6299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Let Water Clear Your Mind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105400"/>
            <a:ext cx="8229600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Sit by a waterfall or on a beach, and feel the pure and positive feelings that emanate from water.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9600" y="1143000"/>
            <a:ext cx="5283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Have a Good Laugh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0"/>
            <a:ext cx="8229600" cy="1371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Watch a movie or have a fun moment with a loved one that makes you laugh, and laugh some more.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87630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Smile Often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03837"/>
            <a:ext cx="8229600" cy="15541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Smile, as often as possible, even when you do not feel like it. Just the act of smiling will change your day.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9400" y="876300"/>
            <a:ext cx="591820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Soak Your Cares Away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62600"/>
            <a:ext cx="8229600" cy="10207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Take a warm bath in scents or bubble bath you love, and relax your mind.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028700"/>
            <a:ext cx="60198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Acts of Kindness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62600"/>
            <a:ext cx="8229600" cy="1173163"/>
          </a:xfrm>
        </p:spPr>
        <p:txBody>
          <a:bodyPr/>
          <a:lstStyle/>
          <a:p>
            <a:r>
              <a:rPr lang="en-US" dirty="0" smtClean="0"/>
              <a:t>Do something nice for someone in need and allow others to do for you.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000" y="914400"/>
            <a:ext cx="6299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Light a Candle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57800"/>
            <a:ext cx="8229600" cy="14017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Light a candle and enjoy the warmth of the light. Watch the fire dance, as it casts a light in your life.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914400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Say I Love You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608637"/>
            <a:ext cx="8229600" cy="1249363"/>
          </a:xfrm>
        </p:spPr>
        <p:txBody>
          <a:bodyPr/>
          <a:lstStyle/>
          <a:p>
            <a:r>
              <a:rPr lang="en-US" dirty="0" smtClean="0"/>
              <a:t>Tell someone you love them, and mean it. Allow someone to express love to you.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914400"/>
            <a:ext cx="6400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Remember Good Times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32437"/>
            <a:ext cx="8229600" cy="13255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Call or get together with an old friend and reminisce about a truly happy time and generate feel-good memories.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9144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There are so many ways to find inspiration in daily life. It does not require a lot of </a:t>
            </a:r>
            <a:r>
              <a:rPr lang="en-US" b="1" dirty="0"/>
              <a:t>money</a:t>
            </a:r>
            <a:r>
              <a:rPr lang="en-US" b="1" dirty="0" smtClean="0"/>
              <a:t> or time. The only requirement is to open your spiritual eyes and choose to see life, and life’s natural wonders, in a new light.  </a:t>
            </a:r>
          </a:p>
          <a:p>
            <a:r>
              <a:rPr lang="en-US" b="1" dirty="0" smtClean="0"/>
              <a:t>Take a few minutes just for you to click through this gallery for easy ways to observe nature, meditate, pray, clear your head, have a good laugh or simply relax.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Open Your Heart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486400"/>
            <a:ext cx="8229600" cy="12493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Treat</a:t>
            </a:r>
            <a:r>
              <a:rPr lang="en-US" dirty="0" smtClean="0"/>
              <a:t> yourself to an uplifting movie, a poetry reading, an event, or an experience with others that opens your heart.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99060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Let Good People and Places Abound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181600"/>
            <a:ext cx="8229600" cy="1676400"/>
          </a:xfrm>
        </p:spPr>
        <p:txBody>
          <a:bodyPr>
            <a:normAutofit/>
          </a:bodyPr>
          <a:lstStyle/>
          <a:p>
            <a:r>
              <a:rPr lang="en-US" dirty="0" smtClean="0"/>
              <a:t>Turn your world into a happy and loving place by surrounding yourself with people and things you love. 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5600" y="990600"/>
            <a:ext cx="5689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Dream About the Life You Desire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151437"/>
            <a:ext cx="8229600" cy="17065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Make a list of things you would love to do if you had the time, money, and </a:t>
            </a:r>
            <a:r>
              <a:rPr lang="en-US" dirty="0"/>
              <a:t>energy</a:t>
            </a:r>
            <a:r>
              <a:rPr lang="en-US" dirty="0" smtClean="0"/>
              <a:t>. Every day, allow yourself to daydream that they all come true!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838200"/>
            <a:ext cx="56642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Make a Wish for World Peace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62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Make a wish or say a prayer for world peace, and in that moment, believe it can be so. 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3200" y="914400"/>
            <a:ext cx="6299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Watch the Sun Rise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10200"/>
            <a:ext cx="8229600" cy="1249363"/>
          </a:xfrm>
        </p:spPr>
        <p:txBody>
          <a:bodyPr/>
          <a:lstStyle/>
          <a:p>
            <a:r>
              <a:rPr lang="en-US" dirty="0" smtClean="0"/>
              <a:t>Watch the sunrise and sunset from the best vantage </a:t>
            </a:r>
            <a:r>
              <a:rPr lang="en-US" dirty="0"/>
              <a:t>point</a:t>
            </a:r>
            <a:r>
              <a:rPr lang="en-US" dirty="0" smtClean="0"/>
              <a:t> possible.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143000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Observe Birds in Flight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5000"/>
            <a:ext cx="8229600" cy="9445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Look up into the sky on a bright day and observe birds in flight.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Words Can Make You Happy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1096963"/>
          </a:xfrm>
        </p:spPr>
        <p:txBody>
          <a:bodyPr/>
          <a:lstStyle/>
          <a:p>
            <a:r>
              <a:rPr lang="en-US" dirty="0" smtClean="0"/>
              <a:t>Read a book or inspirational quotes that help you to believe in the magic of life.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200150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Express Gratitude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257800"/>
            <a:ext cx="8229600" cy="14017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Acknowledge at least five experiences or people in your life that you are grateful for. Express gratitude to anyone on your list. </a:t>
            </a:r>
            <a:endParaRPr lang="en-US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9600" y="1219200"/>
            <a:ext cx="5283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Connect to Nature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105400"/>
            <a:ext cx="8229600" cy="1630363"/>
          </a:xfrm>
        </p:spPr>
        <p:txBody>
          <a:bodyPr>
            <a:normAutofit/>
          </a:bodyPr>
          <a:lstStyle/>
          <a:p>
            <a:r>
              <a:rPr lang="en-US" dirty="0" smtClean="0"/>
              <a:t>Take a </a:t>
            </a:r>
            <a:r>
              <a:rPr lang="en-US" dirty="0"/>
              <a:t>walk</a:t>
            </a:r>
            <a:r>
              <a:rPr lang="en-US" dirty="0" smtClean="0"/>
              <a:t> to a special place that makes you feel connected to nature. Enjoy the sights and smells of a beach, garden or greenery.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7200" y="952500"/>
            <a:ext cx="54356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Let the Children Play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257800"/>
            <a:ext cx="8229600" cy="1477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Watch children at play.  Take a moment to appreciate the spirit and joy they express, and the way they live in the present.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990600"/>
            <a:ext cx="56388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Let Music Move You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715000"/>
            <a:ext cx="8229600" cy="10207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Put on your favorite music and </a:t>
            </a:r>
            <a:r>
              <a:rPr lang="en-US" dirty="0"/>
              <a:t>dance</a:t>
            </a:r>
            <a:r>
              <a:rPr lang="en-US" dirty="0" smtClean="0"/>
              <a:t>, or just listen.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510</Words>
  <Application>Microsoft Office PowerPoint</Application>
  <PresentationFormat>On-screen Show (4:3)</PresentationFormat>
  <Paragraphs>47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21 Ways to Be Inspired </vt:lpstr>
      <vt:lpstr>Slide 2</vt:lpstr>
      <vt:lpstr>Watch the Sun Rise </vt:lpstr>
      <vt:lpstr>Observe Birds in Flight </vt:lpstr>
      <vt:lpstr>Words Can Make You Happy </vt:lpstr>
      <vt:lpstr>Express Gratitude </vt:lpstr>
      <vt:lpstr>Connect to Nature</vt:lpstr>
      <vt:lpstr>Let the Children Play </vt:lpstr>
      <vt:lpstr>Let Music Move You </vt:lpstr>
      <vt:lpstr>Enjoy Hopeful Art </vt:lpstr>
      <vt:lpstr>Pet a Furry Friend </vt:lpstr>
      <vt:lpstr>Let Water Clear Your Mind </vt:lpstr>
      <vt:lpstr>Have a Good Laugh </vt:lpstr>
      <vt:lpstr>Smile Often </vt:lpstr>
      <vt:lpstr>Soak Your Cares Away </vt:lpstr>
      <vt:lpstr>Acts of Kindness </vt:lpstr>
      <vt:lpstr>Light a Candle </vt:lpstr>
      <vt:lpstr>Say I Love You </vt:lpstr>
      <vt:lpstr>Remember Good Times </vt:lpstr>
      <vt:lpstr>Open Your Heart </vt:lpstr>
      <vt:lpstr>Let Good People and Places Abound </vt:lpstr>
      <vt:lpstr>Dream About the Life You Desire </vt:lpstr>
      <vt:lpstr>Make a Wish for World Peace </vt:lpstr>
    </vt:vector>
  </TitlesOfParts>
  <Company>University of Missouri - St. Louis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 Ways to Be Inspired</dc:title>
  <dc:creator>naumannj</dc:creator>
  <cp:lastModifiedBy>naumannj</cp:lastModifiedBy>
  <cp:revision>6</cp:revision>
  <dcterms:created xsi:type="dcterms:W3CDTF">2011-05-19T14:02:35Z</dcterms:created>
  <dcterms:modified xsi:type="dcterms:W3CDTF">2011-05-19T14:56:27Z</dcterms:modified>
</cp:coreProperties>
</file>