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9" r:id="rId33"/>
    <p:sldId id="290" r:id="rId34"/>
    <p:sldId id="288" r:id="rId35"/>
    <p:sldId id="291" r:id="rId36"/>
    <p:sldId id="287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1" autoAdjust="0"/>
    <p:restoredTop sz="94660"/>
  </p:normalViewPr>
  <p:slideViewPr>
    <p:cSldViewPr snapToGrid="0">
      <p:cViewPr varScale="1">
        <p:scale>
          <a:sx n="62" d="100"/>
          <a:sy n="62" d="100"/>
        </p:scale>
        <p:origin x="78" y="5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93F03-3306-41B2-9CAE-299D0C19D7E6}" type="datetimeFigureOut">
              <a:rPr lang="en-US" smtClean="0"/>
              <a:t>6/3/2015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E7E48-5F72-41D3-862E-CCC0DDF8B5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253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93F03-3306-41B2-9CAE-299D0C19D7E6}" type="datetimeFigureOut">
              <a:rPr lang="en-US" smtClean="0"/>
              <a:t>6/3/2015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E7E48-5F72-41D3-862E-CCC0DDF8B5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146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93F03-3306-41B2-9CAE-299D0C19D7E6}" type="datetimeFigureOut">
              <a:rPr lang="en-US" smtClean="0"/>
              <a:t>6/3/2015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E7E48-5F72-41D3-862E-CCC0DDF8B5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980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93F03-3306-41B2-9CAE-299D0C19D7E6}" type="datetimeFigureOut">
              <a:rPr lang="en-US" smtClean="0"/>
              <a:t>6/3/2015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E7E48-5F72-41D3-862E-CCC0DDF8B5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725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93F03-3306-41B2-9CAE-299D0C19D7E6}" type="datetimeFigureOut">
              <a:rPr lang="en-US" smtClean="0"/>
              <a:t>6/3/2015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E7E48-5F72-41D3-862E-CCC0DDF8B5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650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93F03-3306-41B2-9CAE-299D0C19D7E6}" type="datetimeFigureOut">
              <a:rPr lang="en-US" smtClean="0"/>
              <a:t>6/3/2015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E7E48-5F72-41D3-862E-CCC0DDF8B5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320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93F03-3306-41B2-9CAE-299D0C19D7E6}" type="datetimeFigureOut">
              <a:rPr lang="en-US" smtClean="0"/>
              <a:t>6/3/2015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E7E48-5F72-41D3-862E-CCC0DDF8B5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402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93F03-3306-41B2-9CAE-299D0C19D7E6}" type="datetimeFigureOut">
              <a:rPr lang="en-US" smtClean="0"/>
              <a:t>6/3/2015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E7E48-5F72-41D3-862E-CCC0DDF8B5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227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93F03-3306-41B2-9CAE-299D0C19D7E6}" type="datetimeFigureOut">
              <a:rPr lang="en-US" smtClean="0"/>
              <a:t>6/3/2015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E7E48-5F72-41D3-862E-CCC0DDF8B5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007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93F03-3306-41B2-9CAE-299D0C19D7E6}" type="datetimeFigureOut">
              <a:rPr lang="en-US" smtClean="0"/>
              <a:t>6/3/2015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E7E48-5F72-41D3-862E-CCC0DDF8B5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476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93F03-3306-41B2-9CAE-299D0C19D7E6}" type="datetimeFigureOut">
              <a:rPr lang="en-US" smtClean="0"/>
              <a:t>6/3/2015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E7E48-5F72-41D3-862E-CCC0DDF8B5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439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50000"/>
              </a:schemeClr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193F03-3306-41B2-9CAE-299D0C19D7E6}" type="datetimeFigureOut">
              <a:rPr lang="en-US" smtClean="0"/>
              <a:t>6/3/2015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8E7E48-5F72-41D3-862E-CCC0DDF8B5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660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5285" y="0"/>
            <a:ext cx="7772400" cy="1503336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Soviet Realism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2485" y="5563892"/>
            <a:ext cx="6858000" cy="129410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4237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5251" y="635430"/>
            <a:ext cx="6583985" cy="565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8642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4525" y="586281"/>
            <a:ext cx="7635555" cy="562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3006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4930" y="1146876"/>
            <a:ext cx="7434139" cy="4797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512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7473" y="802283"/>
            <a:ext cx="7234154" cy="525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1499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1027907"/>
            <a:ext cx="7780827" cy="4867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7305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7569" y="1221191"/>
            <a:ext cx="7817781" cy="459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5609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752475"/>
            <a:ext cx="7620000" cy="535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8050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4418" y="1027907"/>
            <a:ext cx="7655164" cy="503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7789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0925" y="806700"/>
            <a:ext cx="7377677" cy="537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1625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0747" y="1027907"/>
            <a:ext cx="7422506" cy="489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2962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480447"/>
            <a:ext cx="7886700" cy="5873858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Socialist realism </a:t>
            </a:r>
            <a:r>
              <a:rPr lang="en-US" dirty="0"/>
              <a:t>is a style of realistic art that was developed in the Soviet Union and became a dominant style in various other socialist countries. Socialist realism is characterized by the glorified depiction of communist values, such as the emancipation of the proletariat, in a realistic manner</a:t>
            </a:r>
            <a:r>
              <a:rPr lang="en-US" dirty="0" smtClean="0"/>
              <a:t>. </a:t>
            </a:r>
            <a:r>
              <a:rPr lang="en-US" dirty="0"/>
              <a:t>Although related, it should not be confused with social realism, a broader type of art that realistically depicts subjects of social concern</a:t>
            </a:r>
            <a:r>
              <a:rPr lang="en-US" dirty="0" smtClean="0"/>
              <a:t>. </a:t>
            </a:r>
            <a:r>
              <a:rPr lang="en-US" dirty="0"/>
              <a:t>Socialist realism was the predominant form of art in the Soviet Union from its development in the early 1920s to its eventual fall from popularity in the late 1960s</a:t>
            </a:r>
            <a:r>
              <a:rPr lang="en-US" dirty="0" smtClean="0"/>
              <a:t>. </a:t>
            </a:r>
            <a:r>
              <a:rPr lang="en-US" dirty="0"/>
              <a:t>While other countries have employed a prescribed canon of art, socialist realism in Russia persisted longer and was more restricted than elsewhere in Europe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8845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9498" y="641730"/>
            <a:ext cx="7105004" cy="565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734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1027907"/>
            <a:ext cx="7724936" cy="474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1049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4003" y="535624"/>
            <a:ext cx="7379102" cy="568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1702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0932" y="697424"/>
            <a:ext cx="7142136" cy="557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084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1789" y="731800"/>
            <a:ext cx="7520422" cy="5491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7204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5542" y="895725"/>
            <a:ext cx="7292916" cy="5071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2887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1690689"/>
            <a:ext cx="7886700" cy="388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6975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1497633"/>
            <a:ext cx="7886700" cy="410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2578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 - Sculpture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0386" y="373331"/>
            <a:ext cx="3141959" cy="599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0314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9832" y="570720"/>
            <a:ext cx="4318684" cy="575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4735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3888" y="1709739"/>
            <a:ext cx="4521549" cy="2567793"/>
          </a:xfrm>
        </p:spPr>
        <p:txBody>
          <a:bodyPr/>
          <a:lstStyle/>
          <a:p>
            <a:r>
              <a:rPr lang="en-US" b="1" dirty="0" smtClean="0">
                <a:effectLst>
                  <a:outerShdw blurRad="50800" dist="50800" dir="5400000" algn="ctr" rotWithShape="0">
                    <a:srgbClr val="FF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Examples: Painting</a:t>
            </a:r>
            <a:endParaRPr lang="en-US" b="1" dirty="0">
              <a:effectLst>
                <a:outerShdw blurRad="50800" dist="50800" dir="5400000" algn="ctr" rotWithShape="0">
                  <a:srgbClr val="FF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Common themes: Patriotic workers; Leadership of Lenin; Achievements under Communism; Military power; Significant Historic Events; etc.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3308" y="640597"/>
            <a:ext cx="30099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7597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9899" y="1206911"/>
            <a:ext cx="7284202" cy="473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7206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9285" y="573437"/>
            <a:ext cx="4225891" cy="563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7486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1431" y="712922"/>
            <a:ext cx="7501138" cy="524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807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88113" y="635430"/>
            <a:ext cx="4167773" cy="55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4934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Architecture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3615" y="481013"/>
            <a:ext cx="4976974" cy="328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7172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2868" y="533430"/>
            <a:ext cx="7293742" cy="5643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3741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These themes affected all areas of art.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Movies</a:t>
            </a:r>
          </a:p>
          <a:p>
            <a:r>
              <a:rPr lang="en-US" dirty="0" smtClean="0"/>
              <a:t>Theater</a:t>
            </a:r>
          </a:p>
          <a:p>
            <a:r>
              <a:rPr lang="en-US" dirty="0" smtClean="0"/>
              <a:t>Dance</a:t>
            </a:r>
          </a:p>
          <a:p>
            <a:r>
              <a:rPr lang="en-US" dirty="0" smtClean="0"/>
              <a:t>Literature</a:t>
            </a:r>
          </a:p>
          <a:p>
            <a:r>
              <a:rPr lang="en-US" dirty="0" smtClean="0"/>
              <a:t>Music</a:t>
            </a:r>
          </a:p>
          <a:p>
            <a:r>
              <a:rPr lang="en-US" dirty="0" smtClean="0"/>
              <a:t>Architecture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4720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617399"/>
            <a:ext cx="7616448" cy="554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7147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9579" y="779953"/>
            <a:ext cx="7538509" cy="544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0695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1123" y="566210"/>
            <a:ext cx="7306482" cy="573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9734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1606" y="117154"/>
            <a:ext cx="7886700" cy="1325563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3854" y="1031043"/>
            <a:ext cx="7392241" cy="4804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564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5826" y="729042"/>
            <a:ext cx="7292348" cy="540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6109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7037" y="802702"/>
            <a:ext cx="7569926" cy="517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4893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D3CEBD6-9B03-4728-ADD4-BA40511DDCE1}" vid="{9EB18B9A-97C6-4D4E-A743-A3D456430E0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</TotalTime>
  <Words>178</Words>
  <Application>Microsoft Office PowerPoint</Application>
  <PresentationFormat>On-screen Show (4:3)</PresentationFormat>
  <Paragraphs>14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Office Theme</vt:lpstr>
      <vt:lpstr>Soviet Realism</vt:lpstr>
      <vt:lpstr>PowerPoint Presentation</vt:lpstr>
      <vt:lpstr>Examples: Painting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Art - Sculpture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Architecture</vt:lpstr>
      <vt:lpstr>PowerPoint Presentation</vt:lpstr>
      <vt:lpstr>These themes affected all areas of art.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Joseph Naumann</dc:creator>
  <cp:lastModifiedBy>Joseph Naumann</cp:lastModifiedBy>
  <cp:revision>5</cp:revision>
  <dcterms:created xsi:type="dcterms:W3CDTF">2015-06-03T15:18:03Z</dcterms:created>
  <dcterms:modified xsi:type="dcterms:W3CDTF">2015-06-03T15:56:02Z</dcterms:modified>
</cp:coreProperties>
</file>