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90" r:id="rId34"/>
    <p:sldId id="297" r:id="rId35"/>
    <p:sldId id="300" r:id="rId36"/>
    <p:sldId id="301" r:id="rId37"/>
    <p:sldId id="302" r:id="rId38"/>
    <p:sldId id="292" r:id="rId39"/>
    <p:sldId id="288" r:id="rId40"/>
    <p:sldId id="291" r:id="rId41"/>
    <p:sldId id="277" r:id="rId42"/>
    <p:sldId id="293" r:id="rId43"/>
    <p:sldId id="294" r:id="rId44"/>
    <p:sldId id="295" r:id="rId45"/>
    <p:sldId id="296" r:id="rId46"/>
    <p:sldId id="298" r:id="rId47"/>
    <p:sldId id="299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7/22/2017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7/22/2017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7/22/2017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7/22/2017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7/22/2017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7/22/2017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7/22/2017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7/22/2017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7/22/2017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7/22/2017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7/22/2017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7/22/2017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 obvious signs that show humanity is regressing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Heaven help the next generation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694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76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9649" y="0"/>
            <a:ext cx="6857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22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3926" y="0"/>
            <a:ext cx="5455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26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42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9556" y="0"/>
            <a:ext cx="6107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6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1361" y="0"/>
            <a:ext cx="9468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29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0387" y="0"/>
            <a:ext cx="5139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2730" y="-7170"/>
            <a:ext cx="9497269" cy="686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98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8120" y="0"/>
            <a:ext cx="6015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73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976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57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4593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15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0"/>
            <a:ext cx="10644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83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57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7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327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33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5068" y="-1"/>
            <a:ext cx="5295408" cy="671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03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197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33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8552" y="0"/>
            <a:ext cx="5600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44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33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23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6556" y="26666"/>
            <a:ext cx="9120182" cy="683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21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0239" y="0"/>
            <a:ext cx="9309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49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4925" y="0"/>
            <a:ext cx="9399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84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3136" y="0"/>
            <a:ext cx="5962445" cy="672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47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5407" y="0"/>
            <a:ext cx="5145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211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3890" y="0"/>
            <a:ext cx="6827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57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0439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9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6646" y="0"/>
            <a:ext cx="5760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45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1087" y="0"/>
            <a:ext cx="6591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67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4126" y="0"/>
            <a:ext cx="7012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74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0154" y="0"/>
            <a:ext cx="9113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81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0"/>
            <a:ext cx="10239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86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702886" cy="40646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These aren’t obvious, they’re confusing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8452" y="5652150"/>
            <a:ext cx="8316024" cy="951135"/>
          </a:xfrm>
        </p:spPr>
        <p:txBody>
          <a:bodyPr/>
          <a:lstStyle/>
          <a:p>
            <a:r>
              <a:rPr lang="en-US" dirty="0" smtClean="0"/>
              <a:t>Or bad phrasing and/or bad grammar!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821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4093" y="0"/>
            <a:ext cx="4875445" cy="675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571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150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4408" y="0"/>
            <a:ext cx="8125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2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0519" y="0"/>
            <a:ext cx="6563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67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393" y="0"/>
            <a:ext cx="9155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042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8832" y="0"/>
            <a:ext cx="10437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1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9786" y="0"/>
            <a:ext cx="7106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025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3472" y="0"/>
            <a:ext cx="6108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674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4370" y="26667"/>
            <a:ext cx="8452892" cy="694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176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4537" y="0"/>
            <a:ext cx="9901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67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3649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36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3259" y="0"/>
            <a:ext cx="7465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27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5932" y="0"/>
            <a:ext cx="744278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09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9652" y="77466"/>
            <a:ext cx="5087217" cy="678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72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8540" y="0"/>
            <a:ext cx="945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06132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47</TotalTime>
  <Words>26</Words>
  <Application>Microsoft Office PowerPoint</Application>
  <PresentationFormat>Widescreen</PresentationFormat>
  <Paragraphs>4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Gill Sans MT</vt:lpstr>
      <vt:lpstr>Impact</vt:lpstr>
      <vt:lpstr>Badge</vt:lpstr>
      <vt:lpstr> obvious signs that show humanity is regressing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These aren’t obvious, they’re confusing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obvious signs that show humanity is regressing</dc:title>
  <dc:creator>Joseph Naumann</dc:creator>
  <cp:lastModifiedBy>Joseph Naumann</cp:lastModifiedBy>
  <cp:revision>6</cp:revision>
  <dcterms:created xsi:type="dcterms:W3CDTF">2017-07-22T18:28:56Z</dcterms:created>
  <dcterms:modified xsi:type="dcterms:W3CDTF">2017-07-22T19:16:10Z</dcterms:modified>
</cp:coreProperties>
</file>