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7" r:id="rId3"/>
    <p:sldId id="258" r:id="rId4"/>
    <p:sldId id="263" r:id="rId5"/>
    <p:sldId id="259" r:id="rId6"/>
    <p:sldId id="260" r:id="rId7"/>
    <p:sldId id="261" r:id="rId8"/>
    <p:sldId id="262" r:id="rId9"/>
    <p:sldId id="264" r:id="rId10"/>
    <p:sldId id="267" r:id="rId11"/>
    <p:sldId id="265" r:id="rId12"/>
    <p:sldId id="266" r:id="rId13"/>
    <p:sldId id="268" r:id="rId14"/>
    <p:sldId id="269"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D9EDEF"/>
    <a:srgbClr val="BCCBE2"/>
    <a:srgbClr val="001B36"/>
    <a:srgbClr val="002448"/>
    <a:srgbClr val="333399"/>
    <a:srgbClr val="00001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451" autoAdjust="0"/>
  </p:normalViewPr>
  <p:slideViewPr>
    <p:cSldViewPr snapToGrid="0" showGuides="1">
      <p:cViewPr varScale="1">
        <p:scale>
          <a:sx n="107" d="100"/>
          <a:sy n="107" d="100"/>
        </p:scale>
        <p:origin x="-51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A8B37F-86FE-4D2E-A67B-F48E06814413}" type="slidenum">
              <a:rPr lang="en-US"/>
              <a:pPr/>
              <a:t>‹#›</a:t>
            </a:fld>
            <a:endParaRPr lang="en-US"/>
          </a:p>
        </p:txBody>
      </p:sp>
    </p:spTree>
    <p:extLst>
      <p:ext uri="{BB962C8B-B14F-4D97-AF65-F5344CB8AC3E}">
        <p14:creationId xmlns:p14="http://schemas.microsoft.com/office/powerpoint/2010/main" val="3658751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A77783-D73F-49AA-8887-059975142A78}" type="slidenum">
              <a:rPr lang="en-US"/>
              <a:pPr/>
              <a:t>‹#›</a:t>
            </a:fld>
            <a:endParaRPr lang="en-US"/>
          </a:p>
        </p:txBody>
      </p:sp>
    </p:spTree>
    <p:extLst>
      <p:ext uri="{BB962C8B-B14F-4D97-AF65-F5344CB8AC3E}">
        <p14:creationId xmlns:p14="http://schemas.microsoft.com/office/powerpoint/2010/main" val="270135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5C536E-A17F-4DCE-94AA-3E6A357CA8FF}" type="slidenum">
              <a:rPr lang="en-US"/>
              <a:pPr/>
              <a:t>‹#›</a:t>
            </a:fld>
            <a:endParaRPr lang="en-US"/>
          </a:p>
        </p:txBody>
      </p:sp>
    </p:spTree>
    <p:extLst>
      <p:ext uri="{BB962C8B-B14F-4D97-AF65-F5344CB8AC3E}">
        <p14:creationId xmlns:p14="http://schemas.microsoft.com/office/powerpoint/2010/main" val="123045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0AF9D9-72F3-446B-BEA2-BEE3073BABD9}" type="slidenum">
              <a:rPr lang="en-US"/>
              <a:pPr/>
              <a:t>‹#›</a:t>
            </a:fld>
            <a:endParaRPr lang="en-US"/>
          </a:p>
        </p:txBody>
      </p:sp>
    </p:spTree>
    <p:extLst>
      <p:ext uri="{BB962C8B-B14F-4D97-AF65-F5344CB8AC3E}">
        <p14:creationId xmlns:p14="http://schemas.microsoft.com/office/powerpoint/2010/main" val="324096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98D821-8AB8-4694-AE69-84F2D1D77FD2}" type="slidenum">
              <a:rPr lang="en-US"/>
              <a:pPr/>
              <a:t>‹#›</a:t>
            </a:fld>
            <a:endParaRPr lang="en-US"/>
          </a:p>
        </p:txBody>
      </p:sp>
    </p:spTree>
    <p:extLst>
      <p:ext uri="{BB962C8B-B14F-4D97-AF65-F5344CB8AC3E}">
        <p14:creationId xmlns:p14="http://schemas.microsoft.com/office/powerpoint/2010/main" val="167549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F4A486-61D1-4522-8E4C-ED819F8F5C64}" type="slidenum">
              <a:rPr lang="en-US"/>
              <a:pPr/>
              <a:t>‹#›</a:t>
            </a:fld>
            <a:endParaRPr lang="en-US"/>
          </a:p>
        </p:txBody>
      </p:sp>
    </p:spTree>
    <p:extLst>
      <p:ext uri="{BB962C8B-B14F-4D97-AF65-F5344CB8AC3E}">
        <p14:creationId xmlns:p14="http://schemas.microsoft.com/office/powerpoint/2010/main" val="185718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1EF56BD-C5DB-4CAC-A991-BD48D4176B3B}" type="slidenum">
              <a:rPr lang="en-US"/>
              <a:pPr/>
              <a:t>‹#›</a:t>
            </a:fld>
            <a:endParaRPr lang="en-US"/>
          </a:p>
        </p:txBody>
      </p:sp>
    </p:spTree>
    <p:extLst>
      <p:ext uri="{BB962C8B-B14F-4D97-AF65-F5344CB8AC3E}">
        <p14:creationId xmlns:p14="http://schemas.microsoft.com/office/powerpoint/2010/main" val="392714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D7EA875-4B23-42CC-B752-6E8EB87081E3}" type="slidenum">
              <a:rPr lang="en-US"/>
              <a:pPr/>
              <a:t>‹#›</a:t>
            </a:fld>
            <a:endParaRPr lang="en-US"/>
          </a:p>
        </p:txBody>
      </p:sp>
    </p:spTree>
    <p:extLst>
      <p:ext uri="{BB962C8B-B14F-4D97-AF65-F5344CB8AC3E}">
        <p14:creationId xmlns:p14="http://schemas.microsoft.com/office/powerpoint/2010/main" val="468730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0DAC5E2-AE20-428E-9886-99416791A69F}" type="slidenum">
              <a:rPr lang="en-US"/>
              <a:pPr/>
              <a:t>‹#›</a:t>
            </a:fld>
            <a:endParaRPr lang="en-US"/>
          </a:p>
        </p:txBody>
      </p:sp>
    </p:spTree>
    <p:extLst>
      <p:ext uri="{BB962C8B-B14F-4D97-AF65-F5344CB8AC3E}">
        <p14:creationId xmlns:p14="http://schemas.microsoft.com/office/powerpoint/2010/main" val="3463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21C9F3A-9C91-4676-AE6E-B1C777886161}" type="slidenum">
              <a:rPr lang="en-US"/>
              <a:pPr/>
              <a:t>‹#›</a:t>
            </a:fld>
            <a:endParaRPr lang="en-US"/>
          </a:p>
        </p:txBody>
      </p:sp>
    </p:spTree>
    <p:extLst>
      <p:ext uri="{BB962C8B-B14F-4D97-AF65-F5344CB8AC3E}">
        <p14:creationId xmlns:p14="http://schemas.microsoft.com/office/powerpoint/2010/main" val="3662991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BBAC9B-0326-46A6-9872-2FF1D4F0423A}" type="slidenum">
              <a:rPr lang="en-US"/>
              <a:pPr/>
              <a:t>‹#›</a:t>
            </a:fld>
            <a:endParaRPr lang="en-US"/>
          </a:p>
        </p:txBody>
      </p:sp>
    </p:spTree>
    <p:extLst>
      <p:ext uri="{BB962C8B-B14F-4D97-AF65-F5344CB8AC3E}">
        <p14:creationId xmlns:p14="http://schemas.microsoft.com/office/powerpoint/2010/main" val="265215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96250">
              <a:schemeClr val="accent1">
                <a:lumMod val="75000"/>
              </a:schemeClr>
            </a:gs>
            <a:gs pos="92000">
              <a:srgbClr val="FFEBFA"/>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2B7B65-AA55-4268-B9C4-D4CED509D70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6.png"/><Relationship Id="rId21" Type="http://schemas.openxmlformats.org/officeDocument/2006/relationships/tags" Target="../tags/tag21.xml"/><Relationship Id="rId34" Type="http://schemas.openxmlformats.org/officeDocument/2006/relationships/image" Target="../media/image1.png"/><Relationship Id="rId42" Type="http://schemas.openxmlformats.org/officeDocument/2006/relationships/image" Target="../media/image9.png"/><Relationship Id="rId47" Type="http://schemas.openxmlformats.org/officeDocument/2006/relationships/image" Target="../media/image14.png"/><Relationship Id="rId50" Type="http://schemas.openxmlformats.org/officeDocument/2006/relationships/image" Target="../media/image17.png"/><Relationship Id="rId55" Type="http://schemas.openxmlformats.org/officeDocument/2006/relationships/image" Target="../media/image22.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slideLayout" Target="../slideLayouts/slideLayout7.xml"/><Relationship Id="rId38" Type="http://schemas.openxmlformats.org/officeDocument/2006/relationships/image" Target="../media/image5.png"/><Relationship Id="rId46" Type="http://schemas.openxmlformats.org/officeDocument/2006/relationships/image" Target="../media/image13.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image" Target="../media/image8.png"/><Relationship Id="rId54" Type="http://schemas.openxmlformats.org/officeDocument/2006/relationships/image" Target="../media/image2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image" Target="../media/image4.png"/><Relationship Id="rId40" Type="http://schemas.openxmlformats.org/officeDocument/2006/relationships/image" Target="../media/image7.png"/><Relationship Id="rId45" Type="http://schemas.openxmlformats.org/officeDocument/2006/relationships/image" Target="../media/image12.png"/><Relationship Id="rId53" Type="http://schemas.openxmlformats.org/officeDocument/2006/relationships/image" Target="../media/image20.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image" Target="../media/image3.png"/><Relationship Id="rId49" Type="http://schemas.openxmlformats.org/officeDocument/2006/relationships/image" Target="../media/image16.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image" Target="../media/image11.png"/><Relationship Id="rId52" Type="http://schemas.openxmlformats.org/officeDocument/2006/relationships/image" Target="../media/image1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image" Target="../media/image2.png"/><Relationship Id="rId43" Type="http://schemas.openxmlformats.org/officeDocument/2006/relationships/image" Target="../media/image10.png"/><Relationship Id="rId48" Type="http://schemas.openxmlformats.org/officeDocument/2006/relationships/image" Target="../media/image15.png"/><Relationship Id="rId56" Type="http://schemas.openxmlformats.org/officeDocument/2006/relationships/image" Target="../media/image23.png"/><Relationship Id="rId8" Type="http://schemas.openxmlformats.org/officeDocument/2006/relationships/tags" Target="../tags/tag8.xml"/><Relationship Id="rId51" Type="http://schemas.openxmlformats.org/officeDocument/2006/relationships/image" Target="../media/image18.png"/><Relationship Id="rId3" Type="http://schemas.openxmlformats.org/officeDocument/2006/relationships/tags" Target="../tags/tag3.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28403" y="2356833"/>
            <a:ext cx="91440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49" name="Group 53"/>
          <p:cNvGrpSpPr>
            <a:grpSpLocks/>
          </p:cNvGrpSpPr>
          <p:nvPr/>
        </p:nvGrpSpPr>
        <p:grpSpPr bwMode="auto">
          <a:xfrm>
            <a:off x="2484438" y="4275138"/>
            <a:ext cx="1439862" cy="573087"/>
            <a:chOff x="1387" y="2672"/>
            <a:chExt cx="1059" cy="422"/>
          </a:xfrm>
        </p:grpSpPr>
        <p:sp>
          <p:nvSpPr>
            <p:cNvPr id="4150" name="Freeform 54"/>
            <p:cNvSpPr>
              <a:spLocks/>
            </p:cNvSpPr>
            <p:nvPr/>
          </p:nvSpPr>
          <p:spPr bwMode="auto">
            <a:xfrm>
              <a:off x="1387" y="2738"/>
              <a:ext cx="1059" cy="216"/>
            </a:xfrm>
            <a:custGeom>
              <a:avLst/>
              <a:gdLst>
                <a:gd name="T0" fmla="*/ 30 w 551"/>
                <a:gd name="T1" fmla="*/ 135 h 216"/>
                <a:gd name="T2" fmla="*/ 62 w 551"/>
                <a:gd name="T3" fmla="*/ 106 h 216"/>
                <a:gd name="T4" fmla="*/ 153 w 551"/>
                <a:gd name="T5" fmla="*/ 17 h 216"/>
                <a:gd name="T6" fmla="*/ 279 w 551"/>
                <a:gd name="T7" fmla="*/ 5 h 216"/>
                <a:gd name="T8" fmla="*/ 294 w 551"/>
                <a:gd name="T9" fmla="*/ 46 h 216"/>
                <a:gd name="T10" fmla="*/ 357 w 551"/>
                <a:gd name="T11" fmla="*/ 56 h 216"/>
                <a:gd name="T12" fmla="*/ 412 w 551"/>
                <a:gd name="T13" fmla="*/ 106 h 216"/>
                <a:gd name="T14" fmla="*/ 485 w 551"/>
                <a:gd name="T15" fmla="*/ 145 h 216"/>
                <a:gd name="T16" fmla="*/ 520 w 551"/>
                <a:gd name="T17" fmla="*/ 204 h 216"/>
                <a:gd name="T18" fmla="*/ 302 w 551"/>
                <a:gd name="T19" fmla="*/ 215 h 216"/>
                <a:gd name="T20" fmla="*/ 257 w 551"/>
                <a:gd name="T21" fmla="*/ 215 h 216"/>
                <a:gd name="T22" fmla="*/ 57 w 551"/>
                <a:gd name="T23" fmla="*/ 204 h 216"/>
                <a:gd name="T24" fmla="*/ 3 w 551"/>
                <a:gd name="T25" fmla="*/ 204 h 216"/>
                <a:gd name="T26" fmla="*/ 30 w 551"/>
                <a:gd name="T27" fmla="*/ 13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1" h="216">
                  <a:moveTo>
                    <a:pt x="30" y="135"/>
                  </a:moveTo>
                  <a:cubicBezTo>
                    <a:pt x="40" y="119"/>
                    <a:pt x="41" y="127"/>
                    <a:pt x="62" y="106"/>
                  </a:cubicBezTo>
                  <a:cubicBezTo>
                    <a:pt x="82" y="86"/>
                    <a:pt x="117" y="34"/>
                    <a:pt x="153" y="17"/>
                  </a:cubicBezTo>
                  <a:cubicBezTo>
                    <a:pt x="189" y="0"/>
                    <a:pt x="256" y="0"/>
                    <a:pt x="279" y="5"/>
                  </a:cubicBezTo>
                  <a:cubicBezTo>
                    <a:pt x="302" y="10"/>
                    <a:pt x="281" y="37"/>
                    <a:pt x="294" y="46"/>
                  </a:cubicBezTo>
                  <a:cubicBezTo>
                    <a:pt x="307" y="55"/>
                    <a:pt x="337" y="46"/>
                    <a:pt x="357" y="56"/>
                  </a:cubicBezTo>
                  <a:cubicBezTo>
                    <a:pt x="377" y="66"/>
                    <a:pt x="391" y="92"/>
                    <a:pt x="412" y="106"/>
                  </a:cubicBezTo>
                  <a:cubicBezTo>
                    <a:pt x="433" y="121"/>
                    <a:pt x="467" y="129"/>
                    <a:pt x="485" y="145"/>
                  </a:cubicBezTo>
                  <a:cubicBezTo>
                    <a:pt x="503" y="161"/>
                    <a:pt x="551" y="193"/>
                    <a:pt x="520" y="204"/>
                  </a:cubicBezTo>
                  <a:cubicBezTo>
                    <a:pt x="490" y="216"/>
                    <a:pt x="346" y="213"/>
                    <a:pt x="302" y="215"/>
                  </a:cubicBezTo>
                  <a:cubicBezTo>
                    <a:pt x="259" y="216"/>
                    <a:pt x="298" y="216"/>
                    <a:pt x="257" y="215"/>
                  </a:cubicBezTo>
                  <a:cubicBezTo>
                    <a:pt x="216" y="213"/>
                    <a:pt x="99" y="206"/>
                    <a:pt x="57" y="204"/>
                  </a:cubicBezTo>
                  <a:cubicBezTo>
                    <a:pt x="15" y="203"/>
                    <a:pt x="5" y="216"/>
                    <a:pt x="3" y="204"/>
                  </a:cubicBezTo>
                  <a:cubicBezTo>
                    <a:pt x="0" y="193"/>
                    <a:pt x="20" y="151"/>
                    <a:pt x="30" y="135"/>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1" name="Oval 55"/>
            <p:cNvSpPr>
              <a:spLocks noChangeArrowheads="1"/>
            </p:cNvSpPr>
            <p:nvPr/>
          </p:nvSpPr>
          <p:spPr bwMode="auto">
            <a:xfrm rot="-769377">
              <a:off x="1639" y="2866"/>
              <a:ext cx="455" cy="176"/>
            </a:xfrm>
            <a:prstGeom prst="ellipse">
              <a:avLst/>
            </a:prstGeom>
            <a:gradFill rotWithShape="1">
              <a:gsLst>
                <a:gs pos="0">
                  <a:schemeClr val="accent2">
                    <a:alpha val="50999"/>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2" name="Oval 56"/>
            <p:cNvSpPr>
              <a:spLocks noChangeArrowheads="1"/>
            </p:cNvSpPr>
            <p:nvPr/>
          </p:nvSpPr>
          <p:spPr bwMode="auto">
            <a:xfrm>
              <a:off x="1606" y="2672"/>
              <a:ext cx="336" cy="336"/>
            </a:xfrm>
            <a:prstGeom prst="ellipse">
              <a:avLst/>
            </a:prstGeom>
            <a:gradFill rotWithShape="1">
              <a:gsLst>
                <a:gs pos="0">
                  <a:srgbClr val="009900"/>
                </a:gs>
                <a:gs pos="100000">
                  <a:srgbClr val="0099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3" name="Oval 57"/>
            <p:cNvSpPr>
              <a:spLocks noChangeArrowheads="1"/>
            </p:cNvSpPr>
            <p:nvPr/>
          </p:nvSpPr>
          <p:spPr bwMode="auto">
            <a:xfrm>
              <a:off x="1669" y="2711"/>
              <a:ext cx="144" cy="144"/>
            </a:xfrm>
            <a:prstGeom prst="ellipse">
              <a:avLst/>
            </a:prstGeom>
            <a:gradFill rotWithShape="1">
              <a:gsLst>
                <a:gs pos="0">
                  <a:schemeClr val="bg1">
                    <a:alpha val="52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4" name="Freeform 58"/>
            <p:cNvSpPr>
              <a:spLocks/>
            </p:cNvSpPr>
            <p:nvPr/>
          </p:nvSpPr>
          <p:spPr bwMode="auto">
            <a:xfrm>
              <a:off x="1392" y="2951"/>
              <a:ext cx="943" cy="143"/>
            </a:xfrm>
            <a:custGeom>
              <a:avLst/>
              <a:gdLst>
                <a:gd name="T0" fmla="*/ 92 w 943"/>
                <a:gd name="T1" fmla="*/ 115 h 171"/>
                <a:gd name="T2" fmla="*/ 144 w 943"/>
                <a:gd name="T3" fmla="*/ 95 h 171"/>
                <a:gd name="T4" fmla="*/ 192 w 943"/>
                <a:gd name="T5" fmla="*/ 101 h 171"/>
                <a:gd name="T6" fmla="*/ 292 w 943"/>
                <a:gd name="T7" fmla="*/ 33 h 171"/>
                <a:gd name="T8" fmla="*/ 446 w 943"/>
                <a:gd name="T9" fmla="*/ 5 h 171"/>
                <a:gd name="T10" fmla="*/ 521 w 943"/>
                <a:gd name="T11" fmla="*/ 5 h 171"/>
                <a:gd name="T12" fmla="*/ 603 w 943"/>
                <a:gd name="T13" fmla="*/ 32 h 171"/>
                <a:gd name="T14" fmla="*/ 627 w 943"/>
                <a:gd name="T15" fmla="*/ 60 h 171"/>
                <a:gd name="T16" fmla="*/ 716 w 943"/>
                <a:gd name="T17" fmla="*/ 95 h 171"/>
                <a:gd name="T18" fmla="*/ 835 w 943"/>
                <a:gd name="T19" fmla="*/ 122 h 171"/>
                <a:gd name="T20" fmla="*/ 893 w 943"/>
                <a:gd name="T21" fmla="*/ 163 h 171"/>
                <a:gd name="T22" fmla="*/ 537 w 943"/>
                <a:gd name="T23" fmla="*/ 170 h 171"/>
                <a:gd name="T24" fmla="*/ 463 w 943"/>
                <a:gd name="T25" fmla="*/ 170 h 171"/>
                <a:gd name="T26" fmla="*/ 136 w 943"/>
                <a:gd name="T27" fmla="*/ 163 h 171"/>
                <a:gd name="T28" fmla="*/ 7 w 943"/>
                <a:gd name="T29" fmla="*/ 142 h 171"/>
                <a:gd name="T30" fmla="*/ 92 w 943"/>
                <a:gd name="T31" fmla="*/ 11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3" h="171">
                  <a:moveTo>
                    <a:pt x="92" y="115"/>
                  </a:moveTo>
                  <a:cubicBezTo>
                    <a:pt x="108" y="104"/>
                    <a:pt x="127" y="97"/>
                    <a:pt x="144" y="95"/>
                  </a:cubicBezTo>
                  <a:cubicBezTo>
                    <a:pt x="161" y="93"/>
                    <a:pt x="167" y="111"/>
                    <a:pt x="192" y="101"/>
                  </a:cubicBezTo>
                  <a:cubicBezTo>
                    <a:pt x="217" y="91"/>
                    <a:pt x="250" y="49"/>
                    <a:pt x="292" y="33"/>
                  </a:cubicBezTo>
                  <a:cubicBezTo>
                    <a:pt x="334" y="17"/>
                    <a:pt x="408" y="10"/>
                    <a:pt x="446" y="5"/>
                  </a:cubicBezTo>
                  <a:cubicBezTo>
                    <a:pt x="484" y="0"/>
                    <a:pt x="495" y="1"/>
                    <a:pt x="521" y="5"/>
                  </a:cubicBezTo>
                  <a:cubicBezTo>
                    <a:pt x="547" y="9"/>
                    <a:pt x="585" y="23"/>
                    <a:pt x="603" y="32"/>
                  </a:cubicBezTo>
                  <a:cubicBezTo>
                    <a:pt x="621" y="41"/>
                    <a:pt x="608" y="50"/>
                    <a:pt x="627" y="60"/>
                  </a:cubicBezTo>
                  <a:cubicBezTo>
                    <a:pt x="646" y="70"/>
                    <a:pt x="681" y="85"/>
                    <a:pt x="716" y="95"/>
                  </a:cubicBezTo>
                  <a:cubicBezTo>
                    <a:pt x="750" y="105"/>
                    <a:pt x="805" y="111"/>
                    <a:pt x="835" y="122"/>
                  </a:cubicBezTo>
                  <a:cubicBezTo>
                    <a:pt x="864" y="133"/>
                    <a:pt x="943" y="155"/>
                    <a:pt x="893" y="163"/>
                  </a:cubicBezTo>
                  <a:cubicBezTo>
                    <a:pt x="843" y="171"/>
                    <a:pt x="608" y="169"/>
                    <a:pt x="537" y="170"/>
                  </a:cubicBezTo>
                  <a:cubicBezTo>
                    <a:pt x="465" y="171"/>
                    <a:pt x="530" y="171"/>
                    <a:pt x="463" y="170"/>
                  </a:cubicBezTo>
                  <a:cubicBezTo>
                    <a:pt x="396" y="169"/>
                    <a:pt x="212" y="168"/>
                    <a:pt x="136" y="163"/>
                  </a:cubicBezTo>
                  <a:cubicBezTo>
                    <a:pt x="60" y="158"/>
                    <a:pt x="14" y="150"/>
                    <a:pt x="7" y="142"/>
                  </a:cubicBezTo>
                  <a:cubicBezTo>
                    <a:pt x="0" y="134"/>
                    <a:pt x="74" y="121"/>
                    <a:pt x="92" y="115"/>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4211" name="Picture 115" descr="Freeform 152_pptX"/>
          <p:cNvPicPr>
            <a:picLocks noChangeAspect="1" noChangeArrowheads="1"/>
          </p:cNvPicPr>
          <p:nvPr>
            <p:custDataLst>
              <p:tags r:id="rId1"/>
            </p:custDataLst>
          </p:nvPr>
        </p:nvPicPr>
        <p:blipFill>
          <a:blip r:embed="rId35">
            <a:extLst>
              <a:ext uri="{28A0092B-C50C-407E-A947-70E740481C1C}">
                <a14:useLocalDpi xmlns:a14="http://schemas.microsoft.com/office/drawing/2010/main" val="0"/>
              </a:ext>
            </a:extLst>
          </a:blip>
          <a:srcRect/>
          <a:stretch>
            <a:fillRect/>
          </a:stretch>
        </p:blipFill>
        <p:spPr bwMode="invGray">
          <a:xfrm rot="-368993">
            <a:off x="2709863" y="4349750"/>
            <a:ext cx="877887" cy="439738"/>
          </a:xfrm>
          <a:prstGeom prst="rect">
            <a:avLst/>
          </a:prstGeom>
          <a:noFill/>
          <a:ln>
            <a:noFill/>
          </a:ln>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45" name="Oval 149"/>
          <p:cNvSpPr>
            <a:spLocks noChangeArrowheads="1"/>
          </p:cNvSpPr>
          <p:nvPr/>
        </p:nvSpPr>
        <p:spPr bwMode="auto">
          <a:xfrm rot="773662">
            <a:off x="1020763" y="3373438"/>
            <a:ext cx="1447800" cy="3459162"/>
          </a:xfrm>
          <a:prstGeom prst="ellipse">
            <a:avLst/>
          </a:prstGeom>
          <a:gradFill rotWithShape="1">
            <a:gsLst>
              <a:gs pos="0">
                <a:srgbClr val="001B36"/>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4" name="Oval 148"/>
          <p:cNvSpPr>
            <a:spLocks noChangeArrowheads="1"/>
          </p:cNvSpPr>
          <p:nvPr/>
        </p:nvSpPr>
        <p:spPr bwMode="auto">
          <a:xfrm rot="-1018096">
            <a:off x="2065338" y="3398838"/>
            <a:ext cx="1230312" cy="3459162"/>
          </a:xfrm>
          <a:prstGeom prst="ellipse">
            <a:avLst/>
          </a:prstGeom>
          <a:gradFill rotWithShape="1">
            <a:gsLst>
              <a:gs pos="0">
                <a:srgbClr val="001B36"/>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3" name="Oval 147"/>
          <p:cNvSpPr>
            <a:spLocks noChangeArrowheads="1"/>
          </p:cNvSpPr>
          <p:nvPr/>
        </p:nvSpPr>
        <p:spPr bwMode="auto">
          <a:xfrm rot="-319781">
            <a:off x="1760538" y="3127375"/>
            <a:ext cx="1230312" cy="3459163"/>
          </a:xfrm>
          <a:prstGeom prst="ellipse">
            <a:avLst/>
          </a:prstGeom>
          <a:gradFill rotWithShape="1">
            <a:gsLst>
              <a:gs pos="0">
                <a:srgbClr val="001B36"/>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2" name="Oval 146"/>
          <p:cNvSpPr>
            <a:spLocks noChangeArrowheads="1"/>
          </p:cNvSpPr>
          <p:nvPr/>
        </p:nvSpPr>
        <p:spPr bwMode="auto">
          <a:xfrm>
            <a:off x="1476375" y="2962275"/>
            <a:ext cx="1285875" cy="3895725"/>
          </a:xfrm>
          <a:prstGeom prst="ellipse">
            <a:avLst/>
          </a:prstGeom>
          <a:gradFill rotWithShape="1">
            <a:gsLst>
              <a:gs pos="0">
                <a:srgbClr val="001B36"/>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099" name="Picture 3" descr="Freeform 139_pptX"/>
          <p:cNvPicPr>
            <a:picLocks noChangeAspect="1" noChangeArrowheads="1"/>
          </p:cNvPicPr>
          <p:nvPr>
            <p:custDataLst>
              <p:tags r:id="rId2"/>
            </p:custDataLst>
          </p:nvPr>
        </p:nvPicPr>
        <p:blipFill>
          <a:blip r:embed="rId36">
            <a:extLst>
              <a:ext uri="{28A0092B-C50C-407E-A947-70E740481C1C}">
                <a14:useLocalDpi xmlns:a14="http://schemas.microsoft.com/office/drawing/2010/main" val="0"/>
              </a:ext>
            </a:extLst>
          </a:blip>
          <a:srcRect/>
          <a:stretch>
            <a:fillRect/>
          </a:stretch>
        </p:blipFill>
        <p:spPr bwMode="invGray">
          <a:xfrm rot="193640">
            <a:off x="1055688" y="4333875"/>
            <a:ext cx="1655762"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Freeform 114_pptX"/>
          <p:cNvPicPr>
            <a:picLocks noChangeAspect="1" noChangeArrowheads="1"/>
          </p:cNvPicPr>
          <p:nvPr>
            <p:custDataLst>
              <p:tags r:id="rId3"/>
            </p:custDataLst>
          </p:nvPr>
        </p:nvPicPr>
        <p:blipFill>
          <a:blip r:embed="rId37">
            <a:extLst>
              <a:ext uri="{28A0092B-C50C-407E-A947-70E740481C1C}">
                <a14:useLocalDpi xmlns:a14="http://schemas.microsoft.com/office/drawing/2010/main" val="0"/>
              </a:ext>
            </a:extLst>
          </a:blip>
          <a:srcRect/>
          <a:stretch>
            <a:fillRect/>
          </a:stretch>
        </p:blipFill>
        <p:spPr bwMode="invGray">
          <a:xfrm>
            <a:off x="863600" y="4962525"/>
            <a:ext cx="12573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Freeform 5"/>
          <p:cNvSpPr>
            <a:spLocks/>
          </p:cNvSpPr>
          <p:nvPr/>
        </p:nvSpPr>
        <p:spPr bwMode="auto">
          <a:xfrm>
            <a:off x="6189663" y="3014663"/>
            <a:ext cx="690562" cy="214312"/>
          </a:xfrm>
          <a:custGeom>
            <a:avLst/>
            <a:gdLst>
              <a:gd name="T0" fmla="*/ 119 w 945"/>
              <a:gd name="T1" fmla="*/ 208 h 293"/>
              <a:gd name="T2" fmla="*/ 79 w 945"/>
              <a:gd name="T3" fmla="*/ 273 h 293"/>
              <a:gd name="T4" fmla="*/ 5 w 945"/>
              <a:gd name="T5" fmla="*/ 279 h 293"/>
              <a:gd name="T6" fmla="*/ 50 w 945"/>
              <a:gd name="T7" fmla="*/ 188 h 293"/>
              <a:gd name="T8" fmla="*/ 182 w 945"/>
              <a:gd name="T9" fmla="*/ 113 h 293"/>
              <a:gd name="T10" fmla="*/ 228 w 945"/>
              <a:gd name="T11" fmla="*/ 57 h 293"/>
              <a:gd name="T12" fmla="*/ 308 w 945"/>
              <a:gd name="T13" fmla="*/ 74 h 293"/>
              <a:gd name="T14" fmla="*/ 495 w 945"/>
              <a:gd name="T15" fmla="*/ 52 h 293"/>
              <a:gd name="T16" fmla="*/ 600 w 945"/>
              <a:gd name="T17" fmla="*/ 13 h 293"/>
              <a:gd name="T18" fmla="*/ 701 w 945"/>
              <a:gd name="T19" fmla="*/ 127 h 293"/>
              <a:gd name="T20" fmla="*/ 829 w 945"/>
              <a:gd name="T21" fmla="*/ 177 h 293"/>
              <a:gd name="T22" fmla="*/ 892 w 945"/>
              <a:gd name="T23" fmla="*/ 251 h 293"/>
              <a:gd name="T24" fmla="*/ 511 w 945"/>
              <a:gd name="T25" fmla="*/ 264 h 293"/>
              <a:gd name="T26" fmla="*/ 433 w 945"/>
              <a:gd name="T27" fmla="*/ 264 h 293"/>
              <a:gd name="T28" fmla="*/ 242 w 945"/>
              <a:gd name="T29" fmla="*/ 290 h 293"/>
              <a:gd name="T30" fmla="*/ 139 w 945"/>
              <a:gd name="T31" fmla="*/ 263 h 293"/>
              <a:gd name="T32" fmla="*/ 119 w 945"/>
              <a:gd name="T33" fmla="*/ 20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5" h="293">
                <a:moveTo>
                  <a:pt x="119" y="208"/>
                </a:moveTo>
                <a:cubicBezTo>
                  <a:pt x="109" y="210"/>
                  <a:pt x="98" y="261"/>
                  <a:pt x="79" y="273"/>
                </a:cubicBezTo>
                <a:cubicBezTo>
                  <a:pt x="60" y="285"/>
                  <a:pt x="10" y="293"/>
                  <a:pt x="5" y="279"/>
                </a:cubicBezTo>
                <a:cubicBezTo>
                  <a:pt x="0" y="265"/>
                  <a:pt x="21" y="216"/>
                  <a:pt x="50" y="188"/>
                </a:cubicBezTo>
                <a:cubicBezTo>
                  <a:pt x="79" y="160"/>
                  <a:pt x="152" y="135"/>
                  <a:pt x="182" y="113"/>
                </a:cubicBezTo>
                <a:cubicBezTo>
                  <a:pt x="212" y="91"/>
                  <a:pt x="207" y="64"/>
                  <a:pt x="228" y="57"/>
                </a:cubicBezTo>
                <a:cubicBezTo>
                  <a:pt x="249" y="50"/>
                  <a:pt x="264" y="75"/>
                  <a:pt x="308" y="74"/>
                </a:cubicBezTo>
                <a:cubicBezTo>
                  <a:pt x="352" y="73"/>
                  <a:pt x="447" y="62"/>
                  <a:pt x="495" y="52"/>
                </a:cubicBezTo>
                <a:cubicBezTo>
                  <a:pt x="544" y="42"/>
                  <a:pt x="565" y="0"/>
                  <a:pt x="600" y="13"/>
                </a:cubicBezTo>
                <a:cubicBezTo>
                  <a:pt x="634" y="26"/>
                  <a:pt x="663" y="100"/>
                  <a:pt x="701" y="127"/>
                </a:cubicBezTo>
                <a:cubicBezTo>
                  <a:pt x="740" y="155"/>
                  <a:pt x="798" y="156"/>
                  <a:pt x="829" y="177"/>
                </a:cubicBezTo>
                <a:cubicBezTo>
                  <a:pt x="861" y="197"/>
                  <a:pt x="945" y="236"/>
                  <a:pt x="892" y="251"/>
                </a:cubicBezTo>
                <a:cubicBezTo>
                  <a:pt x="838" y="265"/>
                  <a:pt x="587" y="262"/>
                  <a:pt x="511" y="264"/>
                </a:cubicBezTo>
                <a:cubicBezTo>
                  <a:pt x="435" y="265"/>
                  <a:pt x="478" y="260"/>
                  <a:pt x="433" y="264"/>
                </a:cubicBezTo>
                <a:cubicBezTo>
                  <a:pt x="388" y="268"/>
                  <a:pt x="291" y="290"/>
                  <a:pt x="242" y="290"/>
                </a:cubicBezTo>
                <a:cubicBezTo>
                  <a:pt x="193" y="290"/>
                  <a:pt x="159" y="277"/>
                  <a:pt x="139" y="263"/>
                </a:cubicBezTo>
                <a:cubicBezTo>
                  <a:pt x="119" y="249"/>
                  <a:pt x="129" y="214"/>
                  <a:pt x="119" y="208"/>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 name="Freeform 6"/>
          <p:cNvSpPr>
            <a:spLocks/>
          </p:cNvSpPr>
          <p:nvPr/>
        </p:nvSpPr>
        <p:spPr bwMode="auto">
          <a:xfrm rot="-594991">
            <a:off x="1900238" y="3490913"/>
            <a:ext cx="866775" cy="460375"/>
          </a:xfrm>
          <a:custGeom>
            <a:avLst/>
            <a:gdLst>
              <a:gd name="T0" fmla="*/ 79 w 905"/>
              <a:gd name="T1" fmla="*/ 208 h 290"/>
              <a:gd name="T2" fmla="*/ 10 w 905"/>
              <a:gd name="T3" fmla="*/ 188 h 290"/>
              <a:gd name="T4" fmla="*/ 142 w 905"/>
              <a:gd name="T5" fmla="*/ 113 h 290"/>
              <a:gd name="T6" fmla="*/ 181 w 905"/>
              <a:gd name="T7" fmla="*/ 119 h 290"/>
              <a:gd name="T8" fmla="*/ 268 w 905"/>
              <a:gd name="T9" fmla="*/ 74 h 290"/>
              <a:gd name="T10" fmla="*/ 455 w 905"/>
              <a:gd name="T11" fmla="*/ 52 h 290"/>
              <a:gd name="T12" fmla="*/ 560 w 905"/>
              <a:gd name="T13" fmla="*/ 13 h 290"/>
              <a:gd name="T14" fmla="*/ 661 w 905"/>
              <a:gd name="T15" fmla="*/ 127 h 290"/>
              <a:gd name="T16" fmla="*/ 789 w 905"/>
              <a:gd name="T17" fmla="*/ 177 h 290"/>
              <a:gd name="T18" fmla="*/ 852 w 905"/>
              <a:gd name="T19" fmla="*/ 251 h 290"/>
              <a:gd name="T20" fmla="*/ 471 w 905"/>
              <a:gd name="T21" fmla="*/ 264 h 290"/>
              <a:gd name="T22" fmla="*/ 393 w 905"/>
              <a:gd name="T23" fmla="*/ 264 h 290"/>
              <a:gd name="T24" fmla="*/ 202 w 905"/>
              <a:gd name="T25" fmla="*/ 290 h 290"/>
              <a:gd name="T26" fmla="*/ 99 w 905"/>
              <a:gd name="T27" fmla="*/ 263 h 290"/>
              <a:gd name="T28" fmla="*/ 79 w 905"/>
              <a:gd name="T29" fmla="*/ 20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5" h="290">
                <a:moveTo>
                  <a:pt x="79" y="208"/>
                </a:moveTo>
                <a:cubicBezTo>
                  <a:pt x="64" y="196"/>
                  <a:pt x="0" y="204"/>
                  <a:pt x="10" y="188"/>
                </a:cubicBezTo>
                <a:cubicBezTo>
                  <a:pt x="20" y="172"/>
                  <a:pt x="114" y="125"/>
                  <a:pt x="142" y="113"/>
                </a:cubicBezTo>
                <a:cubicBezTo>
                  <a:pt x="170" y="101"/>
                  <a:pt x="160" y="126"/>
                  <a:pt x="181" y="119"/>
                </a:cubicBezTo>
                <a:cubicBezTo>
                  <a:pt x="202" y="112"/>
                  <a:pt x="222" y="85"/>
                  <a:pt x="268" y="74"/>
                </a:cubicBezTo>
                <a:cubicBezTo>
                  <a:pt x="314" y="63"/>
                  <a:pt x="407" y="62"/>
                  <a:pt x="455" y="52"/>
                </a:cubicBezTo>
                <a:cubicBezTo>
                  <a:pt x="504" y="42"/>
                  <a:pt x="525" y="0"/>
                  <a:pt x="560" y="13"/>
                </a:cubicBezTo>
                <a:cubicBezTo>
                  <a:pt x="594" y="26"/>
                  <a:pt x="623" y="100"/>
                  <a:pt x="661" y="127"/>
                </a:cubicBezTo>
                <a:cubicBezTo>
                  <a:pt x="700" y="155"/>
                  <a:pt x="758" y="156"/>
                  <a:pt x="789" y="177"/>
                </a:cubicBezTo>
                <a:cubicBezTo>
                  <a:pt x="821" y="197"/>
                  <a:pt x="905" y="236"/>
                  <a:pt x="852" y="251"/>
                </a:cubicBezTo>
                <a:cubicBezTo>
                  <a:pt x="798" y="265"/>
                  <a:pt x="547" y="262"/>
                  <a:pt x="471" y="264"/>
                </a:cubicBezTo>
                <a:cubicBezTo>
                  <a:pt x="395" y="265"/>
                  <a:pt x="438" y="260"/>
                  <a:pt x="393" y="264"/>
                </a:cubicBezTo>
                <a:cubicBezTo>
                  <a:pt x="348" y="268"/>
                  <a:pt x="251" y="290"/>
                  <a:pt x="202" y="290"/>
                </a:cubicBezTo>
                <a:cubicBezTo>
                  <a:pt x="153" y="290"/>
                  <a:pt x="119" y="277"/>
                  <a:pt x="99" y="263"/>
                </a:cubicBezTo>
                <a:cubicBezTo>
                  <a:pt x="79" y="249"/>
                  <a:pt x="87" y="231"/>
                  <a:pt x="79" y="208"/>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 name="AutoShape 7"/>
          <p:cNvSpPr>
            <a:spLocks noChangeArrowheads="1"/>
          </p:cNvSpPr>
          <p:nvPr/>
        </p:nvSpPr>
        <p:spPr bwMode="auto">
          <a:xfrm>
            <a:off x="4462463" y="304800"/>
            <a:ext cx="131762" cy="255588"/>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4" name="AutoShape 8"/>
          <p:cNvSpPr>
            <a:spLocks noChangeArrowheads="1"/>
          </p:cNvSpPr>
          <p:nvPr/>
        </p:nvSpPr>
        <p:spPr bwMode="auto">
          <a:xfrm>
            <a:off x="2235200" y="1981200"/>
            <a:ext cx="152400" cy="17145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5" name="AutoShape 9"/>
          <p:cNvSpPr>
            <a:spLocks noChangeArrowheads="1"/>
          </p:cNvSpPr>
          <p:nvPr/>
        </p:nvSpPr>
        <p:spPr bwMode="auto">
          <a:xfrm>
            <a:off x="2159000" y="1066800"/>
            <a:ext cx="152400" cy="17145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AutoShape 10"/>
          <p:cNvSpPr>
            <a:spLocks noChangeArrowheads="1"/>
          </p:cNvSpPr>
          <p:nvPr/>
        </p:nvSpPr>
        <p:spPr bwMode="auto">
          <a:xfrm rot="14489067">
            <a:off x="7061994" y="205582"/>
            <a:ext cx="369887" cy="6096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AutoShape 11"/>
          <p:cNvSpPr>
            <a:spLocks noChangeArrowheads="1"/>
          </p:cNvSpPr>
          <p:nvPr/>
        </p:nvSpPr>
        <p:spPr bwMode="auto">
          <a:xfrm>
            <a:off x="6604000" y="1143000"/>
            <a:ext cx="76200" cy="8572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AutoShape 12"/>
          <p:cNvSpPr>
            <a:spLocks noChangeArrowheads="1"/>
          </p:cNvSpPr>
          <p:nvPr/>
        </p:nvSpPr>
        <p:spPr bwMode="auto">
          <a:xfrm>
            <a:off x="8331200" y="0"/>
            <a:ext cx="152400" cy="25717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9" name="AutoShape 13"/>
          <p:cNvSpPr>
            <a:spLocks noChangeArrowheads="1"/>
          </p:cNvSpPr>
          <p:nvPr/>
        </p:nvSpPr>
        <p:spPr bwMode="auto">
          <a:xfrm>
            <a:off x="152400" y="0"/>
            <a:ext cx="228600" cy="20002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0" name="AutoShape 14"/>
          <p:cNvSpPr>
            <a:spLocks noChangeArrowheads="1"/>
          </p:cNvSpPr>
          <p:nvPr/>
        </p:nvSpPr>
        <p:spPr bwMode="auto">
          <a:xfrm>
            <a:off x="8788400" y="1981200"/>
            <a:ext cx="152400" cy="17145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1" name="AutoShape 15"/>
          <p:cNvSpPr>
            <a:spLocks noChangeArrowheads="1"/>
          </p:cNvSpPr>
          <p:nvPr/>
        </p:nvSpPr>
        <p:spPr bwMode="auto">
          <a:xfrm>
            <a:off x="2379663" y="1676400"/>
            <a:ext cx="74612" cy="85725"/>
          </a:xfrm>
          <a:prstGeom prst="star4">
            <a:avLst>
              <a:gd name="adj" fmla="val 3407"/>
            </a:avLst>
          </a:prstGeom>
          <a:gradFill rotWithShape="1">
            <a:gsLst>
              <a:gs pos="0">
                <a:schemeClr val="bg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2" name="AutoShape 16"/>
          <p:cNvSpPr>
            <a:spLocks noChangeArrowheads="1"/>
          </p:cNvSpPr>
          <p:nvPr/>
        </p:nvSpPr>
        <p:spPr bwMode="auto">
          <a:xfrm rot="14489067">
            <a:off x="1651794" y="-327819"/>
            <a:ext cx="369888" cy="6096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3" name="AutoShape 17"/>
          <p:cNvSpPr>
            <a:spLocks noChangeArrowheads="1"/>
          </p:cNvSpPr>
          <p:nvPr/>
        </p:nvSpPr>
        <p:spPr bwMode="auto">
          <a:xfrm>
            <a:off x="3835400" y="2209800"/>
            <a:ext cx="152400" cy="17145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4" name="AutoShape 18"/>
          <p:cNvSpPr>
            <a:spLocks noChangeArrowheads="1"/>
          </p:cNvSpPr>
          <p:nvPr/>
        </p:nvSpPr>
        <p:spPr bwMode="auto">
          <a:xfrm>
            <a:off x="4902200" y="1981200"/>
            <a:ext cx="152400" cy="25717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5" name="AutoShape 19"/>
          <p:cNvSpPr>
            <a:spLocks noChangeArrowheads="1"/>
          </p:cNvSpPr>
          <p:nvPr/>
        </p:nvSpPr>
        <p:spPr bwMode="auto">
          <a:xfrm>
            <a:off x="3352800" y="838200"/>
            <a:ext cx="228600" cy="2286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 name="AutoShape 20"/>
          <p:cNvSpPr>
            <a:spLocks noChangeArrowheads="1"/>
          </p:cNvSpPr>
          <p:nvPr/>
        </p:nvSpPr>
        <p:spPr bwMode="auto">
          <a:xfrm rot="1348005">
            <a:off x="823913" y="1562100"/>
            <a:ext cx="74612" cy="134938"/>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7" name="AutoShape 21"/>
          <p:cNvSpPr>
            <a:spLocks noChangeArrowheads="1"/>
          </p:cNvSpPr>
          <p:nvPr/>
        </p:nvSpPr>
        <p:spPr bwMode="auto">
          <a:xfrm>
            <a:off x="5892800" y="1981200"/>
            <a:ext cx="152400" cy="17145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8" name="AutoShape 22"/>
          <p:cNvSpPr>
            <a:spLocks noChangeArrowheads="1"/>
          </p:cNvSpPr>
          <p:nvPr/>
        </p:nvSpPr>
        <p:spPr bwMode="auto">
          <a:xfrm rot="14489067">
            <a:off x="203994" y="2186782"/>
            <a:ext cx="369887" cy="6096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9" name="AutoShape 23"/>
          <p:cNvSpPr>
            <a:spLocks noChangeArrowheads="1"/>
          </p:cNvSpPr>
          <p:nvPr/>
        </p:nvSpPr>
        <p:spPr bwMode="auto">
          <a:xfrm>
            <a:off x="8116888" y="1447800"/>
            <a:ext cx="80962" cy="14287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AutoShape 24"/>
          <p:cNvSpPr>
            <a:spLocks noChangeArrowheads="1"/>
          </p:cNvSpPr>
          <p:nvPr/>
        </p:nvSpPr>
        <p:spPr bwMode="auto">
          <a:xfrm>
            <a:off x="7980313" y="181486"/>
            <a:ext cx="457200" cy="6858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1" name="AutoShape 25"/>
          <p:cNvSpPr>
            <a:spLocks noChangeArrowheads="1"/>
          </p:cNvSpPr>
          <p:nvPr/>
        </p:nvSpPr>
        <p:spPr bwMode="auto">
          <a:xfrm>
            <a:off x="711200" y="-114300"/>
            <a:ext cx="685800" cy="5334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AutoShape 26"/>
          <p:cNvSpPr>
            <a:spLocks noChangeArrowheads="1"/>
          </p:cNvSpPr>
          <p:nvPr/>
        </p:nvSpPr>
        <p:spPr bwMode="auto">
          <a:xfrm>
            <a:off x="8437513" y="2162686"/>
            <a:ext cx="457200" cy="4572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3" name="AutoShape 27"/>
          <p:cNvSpPr>
            <a:spLocks noChangeArrowheads="1"/>
          </p:cNvSpPr>
          <p:nvPr/>
        </p:nvSpPr>
        <p:spPr bwMode="auto">
          <a:xfrm>
            <a:off x="6361113" y="-304800"/>
            <a:ext cx="169862" cy="2286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4" name="AutoShape 28"/>
          <p:cNvSpPr>
            <a:spLocks noChangeArrowheads="1"/>
          </p:cNvSpPr>
          <p:nvPr/>
        </p:nvSpPr>
        <p:spPr bwMode="auto">
          <a:xfrm>
            <a:off x="1490663" y="1066800"/>
            <a:ext cx="177800" cy="20002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5" name="AutoShape 29"/>
          <p:cNvSpPr>
            <a:spLocks noChangeArrowheads="1"/>
          </p:cNvSpPr>
          <p:nvPr/>
        </p:nvSpPr>
        <p:spPr bwMode="auto">
          <a:xfrm>
            <a:off x="6350000" y="1143000"/>
            <a:ext cx="152400" cy="25717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6" name="AutoShape 30"/>
          <p:cNvSpPr>
            <a:spLocks noChangeArrowheads="1"/>
          </p:cNvSpPr>
          <p:nvPr/>
        </p:nvSpPr>
        <p:spPr bwMode="auto">
          <a:xfrm>
            <a:off x="1892300" y="1828800"/>
            <a:ext cx="74613" cy="74613"/>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7" name="AutoShape 31"/>
          <p:cNvSpPr>
            <a:spLocks noChangeArrowheads="1"/>
          </p:cNvSpPr>
          <p:nvPr/>
        </p:nvSpPr>
        <p:spPr bwMode="auto">
          <a:xfrm>
            <a:off x="1397000" y="228600"/>
            <a:ext cx="152400" cy="17145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8" name="AutoShape 32"/>
          <p:cNvSpPr>
            <a:spLocks noChangeArrowheads="1"/>
          </p:cNvSpPr>
          <p:nvPr/>
        </p:nvSpPr>
        <p:spPr bwMode="auto">
          <a:xfrm>
            <a:off x="101600" y="1143000"/>
            <a:ext cx="152400" cy="17145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9" name="AutoShape 33"/>
          <p:cNvSpPr>
            <a:spLocks noChangeArrowheads="1"/>
          </p:cNvSpPr>
          <p:nvPr/>
        </p:nvSpPr>
        <p:spPr bwMode="auto">
          <a:xfrm rot="14489067">
            <a:off x="6604794" y="1348582"/>
            <a:ext cx="369887" cy="6096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0" name="AutoShape 34"/>
          <p:cNvSpPr>
            <a:spLocks noChangeArrowheads="1"/>
          </p:cNvSpPr>
          <p:nvPr/>
        </p:nvSpPr>
        <p:spPr bwMode="auto">
          <a:xfrm>
            <a:off x="5969000" y="609600"/>
            <a:ext cx="152400" cy="171450"/>
          </a:xfrm>
          <a:prstGeom prst="star4">
            <a:avLst>
              <a:gd name="adj" fmla="val 3407"/>
            </a:avLst>
          </a:prstGeom>
          <a:gradFill rotWithShape="1">
            <a:gsLst>
              <a:gs pos="0">
                <a:schemeClr val="bg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AutoShape 35"/>
          <p:cNvSpPr>
            <a:spLocks noChangeArrowheads="1"/>
          </p:cNvSpPr>
          <p:nvPr/>
        </p:nvSpPr>
        <p:spPr bwMode="auto">
          <a:xfrm>
            <a:off x="8483600" y="152400"/>
            <a:ext cx="152400" cy="25717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AutoShape 36"/>
          <p:cNvSpPr>
            <a:spLocks noChangeArrowheads="1"/>
          </p:cNvSpPr>
          <p:nvPr/>
        </p:nvSpPr>
        <p:spPr bwMode="auto">
          <a:xfrm>
            <a:off x="220663" y="152400"/>
            <a:ext cx="103187" cy="90488"/>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3" name="AutoShape 37"/>
          <p:cNvSpPr>
            <a:spLocks noChangeArrowheads="1"/>
          </p:cNvSpPr>
          <p:nvPr/>
        </p:nvSpPr>
        <p:spPr bwMode="auto">
          <a:xfrm>
            <a:off x="7721600" y="1752600"/>
            <a:ext cx="152400" cy="17145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4" name="AutoShape 38"/>
          <p:cNvSpPr>
            <a:spLocks noChangeArrowheads="1"/>
          </p:cNvSpPr>
          <p:nvPr/>
        </p:nvSpPr>
        <p:spPr bwMode="auto">
          <a:xfrm>
            <a:off x="4953000" y="1508125"/>
            <a:ext cx="74613" cy="74613"/>
          </a:xfrm>
          <a:prstGeom prst="star4">
            <a:avLst>
              <a:gd name="adj" fmla="val 3407"/>
            </a:avLst>
          </a:prstGeom>
          <a:solidFill>
            <a:srgbClr val="FFFFFF">
              <a:alpha val="7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AutoShape 39"/>
          <p:cNvSpPr>
            <a:spLocks noChangeArrowheads="1"/>
          </p:cNvSpPr>
          <p:nvPr/>
        </p:nvSpPr>
        <p:spPr bwMode="auto">
          <a:xfrm rot="14489067">
            <a:off x="1804194" y="-175419"/>
            <a:ext cx="369888" cy="6096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6" name="AutoShape 40"/>
          <p:cNvSpPr>
            <a:spLocks noChangeArrowheads="1"/>
          </p:cNvSpPr>
          <p:nvPr/>
        </p:nvSpPr>
        <p:spPr bwMode="auto">
          <a:xfrm>
            <a:off x="449263" y="1295400"/>
            <a:ext cx="101600" cy="114300"/>
          </a:xfrm>
          <a:prstGeom prst="star4">
            <a:avLst>
              <a:gd name="adj" fmla="val 3407"/>
            </a:avLst>
          </a:prstGeom>
          <a:gradFill rotWithShape="1">
            <a:gsLst>
              <a:gs pos="0">
                <a:schemeClr val="bg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7" name="AutoShape 41"/>
          <p:cNvSpPr>
            <a:spLocks noChangeArrowheads="1"/>
          </p:cNvSpPr>
          <p:nvPr/>
        </p:nvSpPr>
        <p:spPr bwMode="auto">
          <a:xfrm>
            <a:off x="8483600" y="1828800"/>
            <a:ext cx="152400" cy="25717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8" name="AutoShape 42"/>
          <p:cNvSpPr>
            <a:spLocks noChangeArrowheads="1"/>
          </p:cNvSpPr>
          <p:nvPr/>
        </p:nvSpPr>
        <p:spPr bwMode="auto">
          <a:xfrm>
            <a:off x="1524000" y="1066800"/>
            <a:ext cx="228600" cy="2286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9" name="AutoShape 43"/>
          <p:cNvSpPr>
            <a:spLocks noChangeArrowheads="1"/>
          </p:cNvSpPr>
          <p:nvPr/>
        </p:nvSpPr>
        <p:spPr bwMode="auto">
          <a:xfrm rot="1348005">
            <a:off x="3065463" y="128588"/>
            <a:ext cx="74612" cy="15557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0" name="AutoShape 44"/>
          <p:cNvSpPr>
            <a:spLocks noChangeArrowheads="1"/>
          </p:cNvSpPr>
          <p:nvPr/>
        </p:nvSpPr>
        <p:spPr bwMode="auto">
          <a:xfrm>
            <a:off x="6045200" y="2133600"/>
            <a:ext cx="152400" cy="17145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1" name="AutoShape 45"/>
          <p:cNvSpPr>
            <a:spLocks noChangeArrowheads="1"/>
          </p:cNvSpPr>
          <p:nvPr/>
        </p:nvSpPr>
        <p:spPr bwMode="auto">
          <a:xfrm rot="14489067">
            <a:off x="356394" y="-327819"/>
            <a:ext cx="369888" cy="6096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3" name="AutoShape 47"/>
          <p:cNvSpPr>
            <a:spLocks noChangeArrowheads="1"/>
          </p:cNvSpPr>
          <p:nvPr/>
        </p:nvSpPr>
        <p:spPr bwMode="auto">
          <a:xfrm>
            <a:off x="3962400" y="762000"/>
            <a:ext cx="106363" cy="14287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4" name="AutoShape 48"/>
          <p:cNvSpPr>
            <a:spLocks noChangeArrowheads="1"/>
          </p:cNvSpPr>
          <p:nvPr/>
        </p:nvSpPr>
        <p:spPr bwMode="auto">
          <a:xfrm>
            <a:off x="3589338" y="1600200"/>
            <a:ext cx="127000" cy="142875"/>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5" name="AutoShape 49"/>
          <p:cNvSpPr>
            <a:spLocks noChangeArrowheads="1"/>
          </p:cNvSpPr>
          <p:nvPr/>
        </p:nvSpPr>
        <p:spPr bwMode="auto">
          <a:xfrm>
            <a:off x="5378450" y="1066800"/>
            <a:ext cx="74613" cy="114300"/>
          </a:xfrm>
          <a:prstGeom prst="star4">
            <a:avLst>
              <a:gd name="adj" fmla="val 3407"/>
            </a:avLst>
          </a:prstGeom>
          <a:gradFill rotWithShape="1">
            <a:gsLst>
              <a:gs pos="0">
                <a:schemeClr val="bg1">
                  <a:alpha val="73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6" name="Oval 50"/>
          <p:cNvSpPr>
            <a:spLocks noChangeArrowheads="1"/>
          </p:cNvSpPr>
          <p:nvPr/>
        </p:nvSpPr>
        <p:spPr bwMode="auto">
          <a:xfrm rot="-769377">
            <a:off x="1895475" y="3613150"/>
            <a:ext cx="722313" cy="279400"/>
          </a:xfrm>
          <a:prstGeom prst="ellipse">
            <a:avLst/>
          </a:prstGeom>
          <a:gradFill rotWithShape="1">
            <a:gsLst>
              <a:gs pos="0">
                <a:schemeClr val="accent2">
                  <a:alpha val="50999"/>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 name="Oval 51"/>
          <p:cNvSpPr>
            <a:spLocks noChangeArrowheads="1"/>
          </p:cNvSpPr>
          <p:nvPr/>
        </p:nvSpPr>
        <p:spPr bwMode="auto">
          <a:xfrm>
            <a:off x="1866900" y="3454400"/>
            <a:ext cx="406400" cy="406400"/>
          </a:xfrm>
          <a:prstGeom prst="ellipse">
            <a:avLst/>
          </a:prstGeom>
          <a:gradFill rotWithShape="1">
            <a:gsLst>
              <a:gs pos="0">
                <a:srgbClr val="009900"/>
              </a:gs>
              <a:gs pos="100000">
                <a:srgbClr val="0099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 name="Oval 52"/>
          <p:cNvSpPr>
            <a:spLocks noChangeArrowheads="1"/>
          </p:cNvSpPr>
          <p:nvPr/>
        </p:nvSpPr>
        <p:spPr bwMode="auto">
          <a:xfrm>
            <a:off x="1905000" y="3505200"/>
            <a:ext cx="228600" cy="228600"/>
          </a:xfrm>
          <a:prstGeom prst="ellipse">
            <a:avLst/>
          </a:prstGeom>
          <a:gradFill rotWithShape="1">
            <a:gsLst>
              <a:gs pos="0">
                <a:schemeClr val="bg1">
                  <a:alpha val="52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5" name="Freeform 59"/>
          <p:cNvSpPr>
            <a:spLocks/>
          </p:cNvSpPr>
          <p:nvPr/>
        </p:nvSpPr>
        <p:spPr bwMode="auto">
          <a:xfrm>
            <a:off x="1689100" y="4568825"/>
            <a:ext cx="742950" cy="190500"/>
          </a:xfrm>
          <a:custGeom>
            <a:avLst/>
            <a:gdLst>
              <a:gd name="T0" fmla="*/ 45 w 831"/>
              <a:gd name="T1" fmla="*/ 84 h 140"/>
              <a:gd name="T2" fmla="*/ 93 w 831"/>
              <a:gd name="T3" fmla="*/ 64 h 140"/>
              <a:gd name="T4" fmla="*/ 230 w 831"/>
              <a:gd name="T5" fmla="*/ 2 h 140"/>
              <a:gd name="T6" fmla="*/ 319 w 831"/>
              <a:gd name="T7" fmla="*/ 50 h 140"/>
              <a:gd name="T8" fmla="*/ 443 w 831"/>
              <a:gd name="T9" fmla="*/ 22 h 140"/>
              <a:gd name="T10" fmla="*/ 539 w 831"/>
              <a:gd name="T11" fmla="*/ 29 h 140"/>
              <a:gd name="T12" fmla="*/ 621 w 831"/>
              <a:gd name="T13" fmla="*/ 64 h 140"/>
              <a:gd name="T14" fmla="*/ 731 w 831"/>
              <a:gd name="T15" fmla="*/ 91 h 140"/>
              <a:gd name="T16" fmla="*/ 785 w 831"/>
              <a:gd name="T17" fmla="*/ 132 h 140"/>
              <a:gd name="T18" fmla="*/ 456 w 831"/>
              <a:gd name="T19" fmla="*/ 139 h 140"/>
              <a:gd name="T20" fmla="*/ 388 w 831"/>
              <a:gd name="T21" fmla="*/ 139 h 140"/>
              <a:gd name="T22" fmla="*/ 86 w 831"/>
              <a:gd name="T23" fmla="*/ 132 h 140"/>
              <a:gd name="T24" fmla="*/ 4 w 831"/>
              <a:gd name="T25" fmla="*/ 132 h 140"/>
              <a:gd name="T26" fmla="*/ 45 w 831"/>
              <a:gd name="T27" fmla="*/ 8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1" h="140">
                <a:moveTo>
                  <a:pt x="45" y="84"/>
                </a:moveTo>
                <a:cubicBezTo>
                  <a:pt x="60" y="73"/>
                  <a:pt x="62" y="78"/>
                  <a:pt x="93" y="64"/>
                </a:cubicBezTo>
                <a:cubicBezTo>
                  <a:pt x="124" y="50"/>
                  <a:pt x="192" y="4"/>
                  <a:pt x="230" y="2"/>
                </a:cubicBezTo>
                <a:cubicBezTo>
                  <a:pt x="268" y="0"/>
                  <a:pt x="284" y="47"/>
                  <a:pt x="319" y="50"/>
                </a:cubicBezTo>
                <a:cubicBezTo>
                  <a:pt x="354" y="53"/>
                  <a:pt x="406" y="25"/>
                  <a:pt x="443" y="22"/>
                </a:cubicBezTo>
                <a:cubicBezTo>
                  <a:pt x="480" y="19"/>
                  <a:pt x="509" y="22"/>
                  <a:pt x="539" y="29"/>
                </a:cubicBezTo>
                <a:cubicBezTo>
                  <a:pt x="569" y="36"/>
                  <a:pt x="589" y="54"/>
                  <a:pt x="621" y="64"/>
                </a:cubicBezTo>
                <a:cubicBezTo>
                  <a:pt x="653" y="74"/>
                  <a:pt x="704" y="80"/>
                  <a:pt x="731" y="91"/>
                </a:cubicBezTo>
                <a:cubicBezTo>
                  <a:pt x="758" y="102"/>
                  <a:pt x="831" y="124"/>
                  <a:pt x="785" y="132"/>
                </a:cubicBezTo>
                <a:cubicBezTo>
                  <a:pt x="739" y="140"/>
                  <a:pt x="522" y="138"/>
                  <a:pt x="456" y="139"/>
                </a:cubicBezTo>
                <a:cubicBezTo>
                  <a:pt x="390" y="140"/>
                  <a:pt x="450" y="140"/>
                  <a:pt x="388" y="139"/>
                </a:cubicBezTo>
                <a:cubicBezTo>
                  <a:pt x="326" y="138"/>
                  <a:pt x="150" y="133"/>
                  <a:pt x="86" y="132"/>
                </a:cubicBezTo>
                <a:cubicBezTo>
                  <a:pt x="22" y="131"/>
                  <a:pt x="8" y="140"/>
                  <a:pt x="4" y="132"/>
                </a:cubicBezTo>
                <a:cubicBezTo>
                  <a:pt x="0" y="124"/>
                  <a:pt x="30" y="95"/>
                  <a:pt x="45" y="84"/>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6" name="Oval 60"/>
          <p:cNvSpPr>
            <a:spLocks noChangeArrowheads="1"/>
          </p:cNvSpPr>
          <p:nvPr/>
        </p:nvSpPr>
        <p:spPr bwMode="auto">
          <a:xfrm rot="-769377">
            <a:off x="1633538" y="4692650"/>
            <a:ext cx="722312" cy="279400"/>
          </a:xfrm>
          <a:prstGeom prst="ellipse">
            <a:avLst/>
          </a:prstGeom>
          <a:gradFill rotWithShape="1">
            <a:gsLst>
              <a:gs pos="0">
                <a:schemeClr val="accent2">
                  <a:alpha val="50999"/>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7" name="Oval 61"/>
          <p:cNvSpPr>
            <a:spLocks noChangeArrowheads="1"/>
          </p:cNvSpPr>
          <p:nvPr/>
        </p:nvSpPr>
        <p:spPr bwMode="auto">
          <a:xfrm>
            <a:off x="1598613" y="4383088"/>
            <a:ext cx="533400" cy="533400"/>
          </a:xfrm>
          <a:prstGeom prst="ellipse">
            <a:avLst/>
          </a:prstGeom>
          <a:gradFill rotWithShape="1">
            <a:gsLst>
              <a:gs pos="0">
                <a:srgbClr val="009900"/>
              </a:gs>
              <a:gs pos="100000">
                <a:srgbClr val="0099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8" name="Oval 62"/>
          <p:cNvSpPr>
            <a:spLocks noChangeArrowheads="1"/>
          </p:cNvSpPr>
          <p:nvPr/>
        </p:nvSpPr>
        <p:spPr bwMode="auto">
          <a:xfrm>
            <a:off x="1698625" y="4445000"/>
            <a:ext cx="228600" cy="228600"/>
          </a:xfrm>
          <a:prstGeom prst="ellipse">
            <a:avLst/>
          </a:prstGeom>
          <a:gradFill rotWithShape="1">
            <a:gsLst>
              <a:gs pos="0">
                <a:schemeClr val="bg1">
                  <a:alpha val="52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9" name="Freeform 63"/>
          <p:cNvSpPr>
            <a:spLocks/>
          </p:cNvSpPr>
          <p:nvPr/>
        </p:nvSpPr>
        <p:spPr bwMode="auto">
          <a:xfrm>
            <a:off x="811213" y="4764088"/>
            <a:ext cx="1504950" cy="277812"/>
          </a:xfrm>
          <a:custGeom>
            <a:avLst/>
            <a:gdLst>
              <a:gd name="T0" fmla="*/ 45 w 831"/>
              <a:gd name="T1" fmla="*/ 84 h 140"/>
              <a:gd name="T2" fmla="*/ 93 w 831"/>
              <a:gd name="T3" fmla="*/ 64 h 140"/>
              <a:gd name="T4" fmla="*/ 230 w 831"/>
              <a:gd name="T5" fmla="*/ 2 h 140"/>
              <a:gd name="T6" fmla="*/ 319 w 831"/>
              <a:gd name="T7" fmla="*/ 50 h 140"/>
              <a:gd name="T8" fmla="*/ 443 w 831"/>
              <a:gd name="T9" fmla="*/ 22 h 140"/>
              <a:gd name="T10" fmla="*/ 539 w 831"/>
              <a:gd name="T11" fmla="*/ 29 h 140"/>
              <a:gd name="T12" fmla="*/ 621 w 831"/>
              <a:gd name="T13" fmla="*/ 64 h 140"/>
              <a:gd name="T14" fmla="*/ 731 w 831"/>
              <a:gd name="T15" fmla="*/ 91 h 140"/>
              <a:gd name="T16" fmla="*/ 785 w 831"/>
              <a:gd name="T17" fmla="*/ 132 h 140"/>
              <a:gd name="T18" fmla="*/ 456 w 831"/>
              <a:gd name="T19" fmla="*/ 139 h 140"/>
              <a:gd name="T20" fmla="*/ 388 w 831"/>
              <a:gd name="T21" fmla="*/ 139 h 140"/>
              <a:gd name="T22" fmla="*/ 86 w 831"/>
              <a:gd name="T23" fmla="*/ 132 h 140"/>
              <a:gd name="T24" fmla="*/ 4 w 831"/>
              <a:gd name="T25" fmla="*/ 132 h 140"/>
              <a:gd name="T26" fmla="*/ 45 w 831"/>
              <a:gd name="T27" fmla="*/ 8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1" h="140">
                <a:moveTo>
                  <a:pt x="45" y="84"/>
                </a:moveTo>
                <a:cubicBezTo>
                  <a:pt x="60" y="73"/>
                  <a:pt x="62" y="78"/>
                  <a:pt x="93" y="64"/>
                </a:cubicBezTo>
                <a:cubicBezTo>
                  <a:pt x="124" y="50"/>
                  <a:pt x="192" y="4"/>
                  <a:pt x="230" y="2"/>
                </a:cubicBezTo>
                <a:cubicBezTo>
                  <a:pt x="268" y="0"/>
                  <a:pt x="284" y="47"/>
                  <a:pt x="319" y="50"/>
                </a:cubicBezTo>
                <a:cubicBezTo>
                  <a:pt x="354" y="53"/>
                  <a:pt x="406" y="25"/>
                  <a:pt x="443" y="22"/>
                </a:cubicBezTo>
                <a:cubicBezTo>
                  <a:pt x="480" y="19"/>
                  <a:pt x="509" y="22"/>
                  <a:pt x="539" y="29"/>
                </a:cubicBezTo>
                <a:cubicBezTo>
                  <a:pt x="569" y="36"/>
                  <a:pt x="589" y="54"/>
                  <a:pt x="621" y="64"/>
                </a:cubicBezTo>
                <a:cubicBezTo>
                  <a:pt x="653" y="74"/>
                  <a:pt x="704" y="80"/>
                  <a:pt x="731" y="91"/>
                </a:cubicBezTo>
                <a:cubicBezTo>
                  <a:pt x="758" y="102"/>
                  <a:pt x="831" y="124"/>
                  <a:pt x="785" y="132"/>
                </a:cubicBezTo>
                <a:cubicBezTo>
                  <a:pt x="739" y="140"/>
                  <a:pt x="522" y="138"/>
                  <a:pt x="456" y="139"/>
                </a:cubicBezTo>
                <a:cubicBezTo>
                  <a:pt x="390" y="140"/>
                  <a:pt x="450" y="140"/>
                  <a:pt x="388" y="139"/>
                </a:cubicBezTo>
                <a:cubicBezTo>
                  <a:pt x="326" y="138"/>
                  <a:pt x="150" y="133"/>
                  <a:pt x="86" y="132"/>
                </a:cubicBezTo>
                <a:cubicBezTo>
                  <a:pt x="22" y="131"/>
                  <a:pt x="8" y="140"/>
                  <a:pt x="4" y="132"/>
                </a:cubicBezTo>
                <a:cubicBezTo>
                  <a:pt x="0" y="124"/>
                  <a:pt x="30" y="95"/>
                  <a:pt x="45" y="84"/>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0" name="Freeform 64"/>
          <p:cNvSpPr>
            <a:spLocks/>
          </p:cNvSpPr>
          <p:nvPr/>
        </p:nvSpPr>
        <p:spPr bwMode="auto">
          <a:xfrm>
            <a:off x="530225" y="5602288"/>
            <a:ext cx="1500188" cy="465137"/>
          </a:xfrm>
          <a:custGeom>
            <a:avLst/>
            <a:gdLst>
              <a:gd name="T0" fmla="*/ 119 w 945"/>
              <a:gd name="T1" fmla="*/ 208 h 293"/>
              <a:gd name="T2" fmla="*/ 79 w 945"/>
              <a:gd name="T3" fmla="*/ 273 h 293"/>
              <a:gd name="T4" fmla="*/ 5 w 945"/>
              <a:gd name="T5" fmla="*/ 279 h 293"/>
              <a:gd name="T6" fmla="*/ 50 w 945"/>
              <a:gd name="T7" fmla="*/ 188 h 293"/>
              <a:gd name="T8" fmla="*/ 182 w 945"/>
              <a:gd name="T9" fmla="*/ 113 h 293"/>
              <a:gd name="T10" fmla="*/ 228 w 945"/>
              <a:gd name="T11" fmla="*/ 57 h 293"/>
              <a:gd name="T12" fmla="*/ 308 w 945"/>
              <a:gd name="T13" fmla="*/ 74 h 293"/>
              <a:gd name="T14" fmla="*/ 495 w 945"/>
              <a:gd name="T15" fmla="*/ 52 h 293"/>
              <a:gd name="T16" fmla="*/ 600 w 945"/>
              <a:gd name="T17" fmla="*/ 13 h 293"/>
              <a:gd name="T18" fmla="*/ 701 w 945"/>
              <a:gd name="T19" fmla="*/ 127 h 293"/>
              <a:gd name="T20" fmla="*/ 829 w 945"/>
              <a:gd name="T21" fmla="*/ 177 h 293"/>
              <a:gd name="T22" fmla="*/ 892 w 945"/>
              <a:gd name="T23" fmla="*/ 251 h 293"/>
              <a:gd name="T24" fmla="*/ 511 w 945"/>
              <a:gd name="T25" fmla="*/ 264 h 293"/>
              <a:gd name="T26" fmla="*/ 433 w 945"/>
              <a:gd name="T27" fmla="*/ 264 h 293"/>
              <a:gd name="T28" fmla="*/ 242 w 945"/>
              <a:gd name="T29" fmla="*/ 290 h 293"/>
              <a:gd name="T30" fmla="*/ 139 w 945"/>
              <a:gd name="T31" fmla="*/ 263 h 293"/>
              <a:gd name="T32" fmla="*/ 119 w 945"/>
              <a:gd name="T33" fmla="*/ 20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5" h="293">
                <a:moveTo>
                  <a:pt x="119" y="208"/>
                </a:moveTo>
                <a:cubicBezTo>
                  <a:pt x="109" y="210"/>
                  <a:pt x="98" y="261"/>
                  <a:pt x="79" y="273"/>
                </a:cubicBezTo>
                <a:cubicBezTo>
                  <a:pt x="60" y="285"/>
                  <a:pt x="10" y="293"/>
                  <a:pt x="5" y="279"/>
                </a:cubicBezTo>
                <a:cubicBezTo>
                  <a:pt x="0" y="265"/>
                  <a:pt x="21" y="216"/>
                  <a:pt x="50" y="188"/>
                </a:cubicBezTo>
                <a:cubicBezTo>
                  <a:pt x="79" y="160"/>
                  <a:pt x="152" y="135"/>
                  <a:pt x="182" y="113"/>
                </a:cubicBezTo>
                <a:cubicBezTo>
                  <a:pt x="212" y="91"/>
                  <a:pt x="207" y="64"/>
                  <a:pt x="228" y="57"/>
                </a:cubicBezTo>
                <a:cubicBezTo>
                  <a:pt x="249" y="50"/>
                  <a:pt x="264" y="75"/>
                  <a:pt x="308" y="74"/>
                </a:cubicBezTo>
                <a:cubicBezTo>
                  <a:pt x="352" y="73"/>
                  <a:pt x="447" y="62"/>
                  <a:pt x="495" y="52"/>
                </a:cubicBezTo>
                <a:cubicBezTo>
                  <a:pt x="544" y="42"/>
                  <a:pt x="565" y="0"/>
                  <a:pt x="600" y="13"/>
                </a:cubicBezTo>
                <a:cubicBezTo>
                  <a:pt x="634" y="26"/>
                  <a:pt x="663" y="100"/>
                  <a:pt x="701" y="127"/>
                </a:cubicBezTo>
                <a:cubicBezTo>
                  <a:pt x="740" y="155"/>
                  <a:pt x="798" y="156"/>
                  <a:pt x="829" y="177"/>
                </a:cubicBezTo>
                <a:cubicBezTo>
                  <a:pt x="861" y="197"/>
                  <a:pt x="945" y="236"/>
                  <a:pt x="892" y="251"/>
                </a:cubicBezTo>
                <a:cubicBezTo>
                  <a:pt x="838" y="265"/>
                  <a:pt x="587" y="262"/>
                  <a:pt x="511" y="264"/>
                </a:cubicBezTo>
                <a:cubicBezTo>
                  <a:pt x="435" y="265"/>
                  <a:pt x="478" y="260"/>
                  <a:pt x="433" y="264"/>
                </a:cubicBezTo>
                <a:cubicBezTo>
                  <a:pt x="388" y="268"/>
                  <a:pt x="291" y="290"/>
                  <a:pt x="242" y="290"/>
                </a:cubicBezTo>
                <a:cubicBezTo>
                  <a:pt x="193" y="290"/>
                  <a:pt x="159" y="277"/>
                  <a:pt x="139" y="263"/>
                </a:cubicBezTo>
                <a:cubicBezTo>
                  <a:pt x="119" y="249"/>
                  <a:pt x="129" y="214"/>
                  <a:pt x="119" y="208"/>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61" name="Group 65"/>
          <p:cNvGrpSpPr>
            <a:grpSpLocks/>
          </p:cNvGrpSpPr>
          <p:nvPr/>
        </p:nvGrpSpPr>
        <p:grpSpPr bwMode="auto">
          <a:xfrm>
            <a:off x="2805113" y="5556250"/>
            <a:ext cx="1762125" cy="776288"/>
            <a:chOff x="1767" y="3570"/>
            <a:chExt cx="1110" cy="489"/>
          </a:xfrm>
        </p:grpSpPr>
        <p:sp>
          <p:nvSpPr>
            <p:cNvPr id="4162" name="Freeform 66"/>
            <p:cNvSpPr>
              <a:spLocks/>
            </p:cNvSpPr>
            <p:nvPr/>
          </p:nvSpPr>
          <p:spPr bwMode="auto">
            <a:xfrm>
              <a:off x="1767" y="3690"/>
              <a:ext cx="905" cy="218"/>
            </a:xfrm>
            <a:custGeom>
              <a:avLst/>
              <a:gdLst>
                <a:gd name="T0" fmla="*/ 79 w 905"/>
                <a:gd name="T1" fmla="*/ 136 h 218"/>
                <a:gd name="T2" fmla="*/ 10 w 905"/>
                <a:gd name="T3" fmla="*/ 116 h 218"/>
                <a:gd name="T4" fmla="*/ 142 w 905"/>
                <a:gd name="T5" fmla="*/ 41 h 218"/>
                <a:gd name="T6" fmla="*/ 181 w 905"/>
                <a:gd name="T7" fmla="*/ 47 h 218"/>
                <a:gd name="T8" fmla="*/ 268 w 905"/>
                <a:gd name="T9" fmla="*/ 2 h 218"/>
                <a:gd name="T10" fmla="*/ 441 w 905"/>
                <a:gd name="T11" fmla="*/ 33 h 218"/>
                <a:gd name="T12" fmla="*/ 537 w 905"/>
                <a:gd name="T13" fmla="*/ 27 h 218"/>
                <a:gd name="T14" fmla="*/ 661 w 905"/>
                <a:gd name="T15" fmla="*/ 55 h 218"/>
                <a:gd name="T16" fmla="*/ 789 w 905"/>
                <a:gd name="T17" fmla="*/ 105 h 218"/>
                <a:gd name="T18" fmla="*/ 852 w 905"/>
                <a:gd name="T19" fmla="*/ 179 h 218"/>
                <a:gd name="T20" fmla="*/ 471 w 905"/>
                <a:gd name="T21" fmla="*/ 192 h 218"/>
                <a:gd name="T22" fmla="*/ 393 w 905"/>
                <a:gd name="T23" fmla="*/ 192 h 218"/>
                <a:gd name="T24" fmla="*/ 202 w 905"/>
                <a:gd name="T25" fmla="*/ 218 h 218"/>
                <a:gd name="T26" fmla="*/ 99 w 905"/>
                <a:gd name="T27" fmla="*/ 191 h 218"/>
                <a:gd name="T28" fmla="*/ 79 w 905"/>
                <a:gd name="T29" fmla="*/ 13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5" h="218">
                  <a:moveTo>
                    <a:pt x="79" y="136"/>
                  </a:moveTo>
                  <a:cubicBezTo>
                    <a:pt x="64" y="124"/>
                    <a:pt x="0" y="132"/>
                    <a:pt x="10" y="116"/>
                  </a:cubicBezTo>
                  <a:cubicBezTo>
                    <a:pt x="20" y="100"/>
                    <a:pt x="114" y="53"/>
                    <a:pt x="142" y="41"/>
                  </a:cubicBezTo>
                  <a:cubicBezTo>
                    <a:pt x="170" y="29"/>
                    <a:pt x="160" y="54"/>
                    <a:pt x="181" y="47"/>
                  </a:cubicBezTo>
                  <a:cubicBezTo>
                    <a:pt x="202" y="40"/>
                    <a:pt x="225" y="4"/>
                    <a:pt x="268" y="2"/>
                  </a:cubicBezTo>
                  <a:cubicBezTo>
                    <a:pt x="311" y="0"/>
                    <a:pt x="396" y="29"/>
                    <a:pt x="441" y="33"/>
                  </a:cubicBezTo>
                  <a:cubicBezTo>
                    <a:pt x="486" y="37"/>
                    <a:pt x="500" y="23"/>
                    <a:pt x="537" y="27"/>
                  </a:cubicBezTo>
                  <a:cubicBezTo>
                    <a:pt x="574" y="31"/>
                    <a:pt x="619" y="42"/>
                    <a:pt x="661" y="55"/>
                  </a:cubicBezTo>
                  <a:cubicBezTo>
                    <a:pt x="703" y="68"/>
                    <a:pt x="758" y="84"/>
                    <a:pt x="789" y="105"/>
                  </a:cubicBezTo>
                  <a:cubicBezTo>
                    <a:pt x="821" y="125"/>
                    <a:pt x="905" y="164"/>
                    <a:pt x="852" y="179"/>
                  </a:cubicBezTo>
                  <a:cubicBezTo>
                    <a:pt x="798" y="193"/>
                    <a:pt x="547" y="190"/>
                    <a:pt x="471" y="192"/>
                  </a:cubicBezTo>
                  <a:cubicBezTo>
                    <a:pt x="395" y="193"/>
                    <a:pt x="438" y="188"/>
                    <a:pt x="393" y="192"/>
                  </a:cubicBezTo>
                  <a:cubicBezTo>
                    <a:pt x="348" y="196"/>
                    <a:pt x="251" y="218"/>
                    <a:pt x="202" y="218"/>
                  </a:cubicBezTo>
                  <a:cubicBezTo>
                    <a:pt x="153" y="218"/>
                    <a:pt x="119" y="205"/>
                    <a:pt x="99" y="191"/>
                  </a:cubicBezTo>
                  <a:cubicBezTo>
                    <a:pt x="79" y="177"/>
                    <a:pt x="87" y="159"/>
                    <a:pt x="79" y="136"/>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3" name="Oval 67"/>
            <p:cNvSpPr>
              <a:spLocks noChangeArrowheads="1"/>
            </p:cNvSpPr>
            <p:nvPr/>
          </p:nvSpPr>
          <p:spPr bwMode="auto">
            <a:xfrm rot="-769377">
              <a:off x="2024" y="3765"/>
              <a:ext cx="455" cy="176"/>
            </a:xfrm>
            <a:prstGeom prst="ellipse">
              <a:avLst/>
            </a:prstGeom>
            <a:gradFill rotWithShape="1">
              <a:gsLst>
                <a:gs pos="0">
                  <a:schemeClr val="accent2">
                    <a:alpha val="50999"/>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4" name="Oval 68"/>
            <p:cNvSpPr>
              <a:spLocks noChangeArrowheads="1"/>
            </p:cNvSpPr>
            <p:nvPr/>
          </p:nvSpPr>
          <p:spPr bwMode="auto">
            <a:xfrm>
              <a:off x="2007" y="3570"/>
              <a:ext cx="336" cy="336"/>
            </a:xfrm>
            <a:prstGeom prst="ellipse">
              <a:avLst/>
            </a:prstGeom>
            <a:gradFill rotWithShape="1">
              <a:gsLst>
                <a:gs pos="0">
                  <a:srgbClr val="009900"/>
                </a:gs>
                <a:gs pos="100000">
                  <a:srgbClr val="0099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5" name="Oval 69"/>
            <p:cNvSpPr>
              <a:spLocks noChangeArrowheads="1"/>
            </p:cNvSpPr>
            <p:nvPr/>
          </p:nvSpPr>
          <p:spPr bwMode="auto">
            <a:xfrm>
              <a:off x="2070" y="3609"/>
              <a:ext cx="144" cy="144"/>
            </a:xfrm>
            <a:prstGeom prst="ellipse">
              <a:avLst/>
            </a:prstGeom>
            <a:gradFill rotWithShape="1">
              <a:gsLst>
                <a:gs pos="0">
                  <a:schemeClr val="bg1">
                    <a:alpha val="52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6" name="Freeform 70"/>
            <p:cNvSpPr>
              <a:spLocks/>
            </p:cNvSpPr>
            <p:nvPr/>
          </p:nvSpPr>
          <p:spPr bwMode="auto">
            <a:xfrm>
              <a:off x="1972" y="3769"/>
              <a:ext cx="905" cy="290"/>
            </a:xfrm>
            <a:custGeom>
              <a:avLst/>
              <a:gdLst>
                <a:gd name="T0" fmla="*/ 79 w 905"/>
                <a:gd name="T1" fmla="*/ 208 h 290"/>
                <a:gd name="T2" fmla="*/ 10 w 905"/>
                <a:gd name="T3" fmla="*/ 188 h 290"/>
                <a:gd name="T4" fmla="*/ 142 w 905"/>
                <a:gd name="T5" fmla="*/ 113 h 290"/>
                <a:gd name="T6" fmla="*/ 181 w 905"/>
                <a:gd name="T7" fmla="*/ 119 h 290"/>
                <a:gd name="T8" fmla="*/ 268 w 905"/>
                <a:gd name="T9" fmla="*/ 74 h 290"/>
                <a:gd name="T10" fmla="*/ 455 w 905"/>
                <a:gd name="T11" fmla="*/ 52 h 290"/>
                <a:gd name="T12" fmla="*/ 560 w 905"/>
                <a:gd name="T13" fmla="*/ 13 h 290"/>
                <a:gd name="T14" fmla="*/ 661 w 905"/>
                <a:gd name="T15" fmla="*/ 127 h 290"/>
                <a:gd name="T16" fmla="*/ 789 w 905"/>
                <a:gd name="T17" fmla="*/ 177 h 290"/>
                <a:gd name="T18" fmla="*/ 852 w 905"/>
                <a:gd name="T19" fmla="*/ 251 h 290"/>
                <a:gd name="T20" fmla="*/ 471 w 905"/>
                <a:gd name="T21" fmla="*/ 264 h 290"/>
                <a:gd name="T22" fmla="*/ 393 w 905"/>
                <a:gd name="T23" fmla="*/ 264 h 290"/>
                <a:gd name="T24" fmla="*/ 202 w 905"/>
                <a:gd name="T25" fmla="*/ 290 h 290"/>
                <a:gd name="T26" fmla="*/ 99 w 905"/>
                <a:gd name="T27" fmla="*/ 263 h 290"/>
                <a:gd name="T28" fmla="*/ 79 w 905"/>
                <a:gd name="T29" fmla="*/ 20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5" h="290">
                  <a:moveTo>
                    <a:pt x="79" y="208"/>
                  </a:moveTo>
                  <a:cubicBezTo>
                    <a:pt x="64" y="196"/>
                    <a:pt x="0" y="204"/>
                    <a:pt x="10" y="188"/>
                  </a:cubicBezTo>
                  <a:cubicBezTo>
                    <a:pt x="20" y="172"/>
                    <a:pt x="114" y="125"/>
                    <a:pt x="142" y="113"/>
                  </a:cubicBezTo>
                  <a:cubicBezTo>
                    <a:pt x="170" y="101"/>
                    <a:pt x="160" y="126"/>
                    <a:pt x="181" y="119"/>
                  </a:cubicBezTo>
                  <a:cubicBezTo>
                    <a:pt x="202" y="112"/>
                    <a:pt x="222" y="85"/>
                    <a:pt x="268" y="74"/>
                  </a:cubicBezTo>
                  <a:cubicBezTo>
                    <a:pt x="314" y="63"/>
                    <a:pt x="407" y="62"/>
                    <a:pt x="455" y="52"/>
                  </a:cubicBezTo>
                  <a:cubicBezTo>
                    <a:pt x="504" y="42"/>
                    <a:pt x="525" y="0"/>
                    <a:pt x="560" y="13"/>
                  </a:cubicBezTo>
                  <a:cubicBezTo>
                    <a:pt x="594" y="26"/>
                    <a:pt x="623" y="100"/>
                    <a:pt x="661" y="127"/>
                  </a:cubicBezTo>
                  <a:cubicBezTo>
                    <a:pt x="700" y="155"/>
                    <a:pt x="758" y="156"/>
                    <a:pt x="789" y="177"/>
                  </a:cubicBezTo>
                  <a:cubicBezTo>
                    <a:pt x="821" y="197"/>
                    <a:pt x="905" y="236"/>
                    <a:pt x="852" y="251"/>
                  </a:cubicBezTo>
                  <a:cubicBezTo>
                    <a:pt x="798" y="265"/>
                    <a:pt x="547" y="262"/>
                    <a:pt x="471" y="264"/>
                  </a:cubicBezTo>
                  <a:cubicBezTo>
                    <a:pt x="395" y="265"/>
                    <a:pt x="438" y="260"/>
                    <a:pt x="393" y="264"/>
                  </a:cubicBezTo>
                  <a:cubicBezTo>
                    <a:pt x="348" y="268"/>
                    <a:pt x="251" y="290"/>
                    <a:pt x="202" y="290"/>
                  </a:cubicBezTo>
                  <a:cubicBezTo>
                    <a:pt x="153" y="290"/>
                    <a:pt x="119" y="277"/>
                    <a:pt x="99" y="263"/>
                  </a:cubicBezTo>
                  <a:cubicBezTo>
                    <a:pt x="79" y="249"/>
                    <a:pt x="87" y="231"/>
                    <a:pt x="79" y="208"/>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67" name="Oval 71"/>
          <p:cNvSpPr>
            <a:spLocks noChangeArrowheads="1"/>
          </p:cNvSpPr>
          <p:nvPr/>
        </p:nvSpPr>
        <p:spPr bwMode="auto">
          <a:xfrm rot="-769377">
            <a:off x="1023938" y="5857875"/>
            <a:ext cx="722312" cy="279400"/>
          </a:xfrm>
          <a:prstGeom prst="ellipse">
            <a:avLst/>
          </a:prstGeom>
          <a:gradFill rotWithShape="1">
            <a:gsLst>
              <a:gs pos="0">
                <a:schemeClr val="accent2">
                  <a:alpha val="50999"/>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8" name="Oval 72"/>
          <p:cNvSpPr>
            <a:spLocks noChangeArrowheads="1"/>
          </p:cNvSpPr>
          <p:nvPr/>
        </p:nvSpPr>
        <p:spPr bwMode="auto">
          <a:xfrm>
            <a:off x="971550" y="5526088"/>
            <a:ext cx="533400" cy="533400"/>
          </a:xfrm>
          <a:prstGeom prst="ellipse">
            <a:avLst/>
          </a:prstGeom>
          <a:gradFill rotWithShape="1">
            <a:gsLst>
              <a:gs pos="0">
                <a:srgbClr val="009900"/>
              </a:gs>
              <a:gs pos="100000">
                <a:srgbClr val="0099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9" name="Oval 73"/>
          <p:cNvSpPr>
            <a:spLocks noChangeArrowheads="1"/>
          </p:cNvSpPr>
          <p:nvPr/>
        </p:nvSpPr>
        <p:spPr bwMode="auto">
          <a:xfrm>
            <a:off x="1071563" y="5588000"/>
            <a:ext cx="228600" cy="228600"/>
          </a:xfrm>
          <a:prstGeom prst="ellipse">
            <a:avLst/>
          </a:prstGeom>
          <a:gradFill rotWithShape="1">
            <a:gsLst>
              <a:gs pos="0">
                <a:schemeClr val="bg1">
                  <a:alpha val="52000"/>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0" name="Freeform 74"/>
          <p:cNvSpPr>
            <a:spLocks/>
          </p:cNvSpPr>
          <p:nvPr/>
        </p:nvSpPr>
        <p:spPr bwMode="auto">
          <a:xfrm>
            <a:off x="573088" y="5862638"/>
            <a:ext cx="1441450" cy="325437"/>
          </a:xfrm>
          <a:custGeom>
            <a:avLst/>
            <a:gdLst>
              <a:gd name="T0" fmla="*/ 49 w 908"/>
              <a:gd name="T1" fmla="*/ 30 h 205"/>
              <a:gd name="T2" fmla="*/ 78 w 908"/>
              <a:gd name="T3" fmla="*/ 34 h 205"/>
              <a:gd name="T4" fmla="*/ 169 w 908"/>
              <a:gd name="T5" fmla="*/ 33 h 205"/>
              <a:gd name="T6" fmla="*/ 255 w 908"/>
              <a:gd name="T7" fmla="*/ 63 h 205"/>
              <a:gd name="T8" fmla="*/ 295 w 908"/>
              <a:gd name="T9" fmla="*/ 19 h 205"/>
              <a:gd name="T10" fmla="*/ 481 w 908"/>
              <a:gd name="T11" fmla="*/ 23 h 205"/>
              <a:gd name="T12" fmla="*/ 594 w 908"/>
              <a:gd name="T13" fmla="*/ 75 h 205"/>
              <a:gd name="T14" fmla="*/ 677 w 908"/>
              <a:gd name="T15" fmla="*/ 96 h 205"/>
              <a:gd name="T16" fmla="*/ 799 w 908"/>
              <a:gd name="T17" fmla="*/ 143 h 205"/>
              <a:gd name="T18" fmla="*/ 855 w 908"/>
              <a:gd name="T19" fmla="*/ 200 h 205"/>
              <a:gd name="T20" fmla="*/ 480 w 908"/>
              <a:gd name="T21" fmla="*/ 170 h 205"/>
              <a:gd name="T22" fmla="*/ 404 w 908"/>
              <a:gd name="T23" fmla="*/ 162 h 205"/>
              <a:gd name="T24" fmla="*/ 62 w 908"/>
              <a:gd name="T25" fmla="*/ 117 h 205"/>
              <a:gd name="T26" fmla="*/ 30 w 908"/>
              <a:gd name="T27" fmla="*/ 15 h 205"/>
              <a:gd name="T28" fmla="*/ 49 w 908"/>
              <a:gd name="T29" fmla="*/ 3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8" h="205">
                <a:moveTo>
                  <a:pt x="49" y="30"/>
                </a:moveTo>
                <a:cubicBezTo>
                  <a:pt x="67" y="17"/>
                  <a:pt x="58" y="33"/>
                  <a:pt x="78" y="34"/>
                </a:cubicBezTo>
                <a:cubicBezTo>
                  <a:pt x="98" y="35"/>
                  <a:pt x="139" y="28"/>
                  <a:pt x="169" y="33"/>
                </a:cubicBezTo>
                <a:cubicBezTo>
                  <a:pt x="199" y="38"/>
                  <a:pt x="234" y="65"/>
                  <a:pt x="255" y="63"/>
                </a:cubicBezTo>
                <a:cubicBezTo>
                  <a:pt x="277" y="61"/>
                  <a:pt x="258" y="25"/>
                  <a:pt x="295" y="19"/>
                </a:cubicBezTo>
                <a:cubicBezTo>
                  <a:pt x="332" y="13"/>
                  <a:pt x="431" y="14"/>
                  <a:pt x="481" y="23"/>
                </a:cubicBezTo>
                <a:cubicBezTo>
                  <a:pt x="531" y="32"/>
                  <a:pt x="561" y="63"/>
                  <a:pt x="594" y="75"/>
                </a:cubicBezTo>
                <a:cubicBezTo>
                  <a:pt x="627" y="87"/>
                  <a:pt x="643" y="85"/>
                  <a:pt x="677" y="96"/>
                </a:cubicBezTo>
                <a:cubicBezTo>
                  <a:pt x="711" y="107"/>
                  <a:pt x="770" y="126"/>
                  <a:pt x="799" y="143"/>
                </a:cubicBezTo>
                <a:cubicBezTo>
                  <a:pt x="828" y="160"/>
                  <a:pt x="908" y="195"/>
                  <a:pt x="855" y="200"/>
                </a:cubicBezTo>
                <a:cubicBezTo>
                  <a:pt x="802" y="205"/>
                  <a:pt x="555" y="177"/>
                  <a:pt x="480" y="170"/>
                </a:cubicBezTo>
                <a:cubicBezTo>
                  <a:pt x="406" y="163"/>
                  <a:pt x="473" y="170"/>
                  <a:pt x="404" y="162"/>
                </a:cubicBezTo>
                <a:cubicBezTo>
                  <a:pt x="333" y="154"/>
                  <a:pt x="123" y="142"/>
                  <a:pt x="62" y="117"/>
                </a:cubicBezTo>
                <a:cubicBezTo>
                  <a:pt x="0" y="93"/>
                  <a:pt x="33" y="29"/>
                  <a:pt x="30" y="15"/>
                </a:cubicBezTo>
                <a:cubicBezTo>
                  <a:pt x="28" y="0"/>
                  <a:pt x="45" y="26"/>
                  <a:pt x="49" y="30"/>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1" name="Freeform 75"/>
          <p:cNvSpPr>
            <a:spLocks/>
          </p:cNvSpPr>
          <p:nvPr/>
        </p:nvSpPr>
        <p:spPr bwMode="auto">
          <a:xfrm>
            <a:off x="1593850" y="3619500"/>
            <a:ext cx="866775" cy="460375"/>
          </a:xfrm>
          <a:custGeom>
            <a:avLst/>
            <a:gdLst>
              <a:gd name="T0" fmla="*/ 79 w 905"/>
              <a:gd name="T1" fmla="*/ 208 h 290"/>
              <a:gd name="T2" fmla="*/ 10 w 905"/>
              <a:gd name="T3" fmla="*/ 188 h 290"/>
              <a:gd name="T4" fmla="*/ 142 w 905"/>
              <a:gd name="T5" fmla="*/ 113 h 290"/>
              <a:gd name="T6" fmla="*/ 181 w 905"/>
              <a:gd name="T7" fmla="*/ 119 h 290"/>
              <a:gd name="T8" fmla="*/ 268 w 905"/>
              <a:gd name="T9" fmla="*/ 74 h 290"/>
              <a:gd name="T10" fmla="*/ 455 w 905"/>
              <a:gd name="T11" fmla="*/ 52 h 290"/>
              <a:gd name="T12" fmla="*/ 560 w 905"/>
              <a:gd name="T13" fmla="*/ 13 h 290"/>
              <a:gd name="T14" fmla="*/ 661 w 905"/>
              <a:gd name="T15" fmla="*/ 127 h 290"/>
              <a:gd name="T16" fmla="*/ 789 w 905"/>
              <a:gd name="T17" fmla="*/ 177 h 290"/>
              <a:gd name="T18" fmla="*/ 852 w 905"/>
              <a:gd name="T19" fmla="*/ 251 h 290"/>
              <a:gd name="T20" fmla="*/ 471 w 905"/>
              <a:gd name="T21" fmla="*/ 264 h 290"/>
              <a:gd name="T22" fmla="*/ 393 w 905"/>
              <a:gd name="T23" fmla="*/ 264 h 290"/>
              <a:gd name="T24" fmla="*/ 202 w 905"/>
              <a:gd name="T25" fmla="*/ 290 h 290"/>
              <a:gd name="T26" fmla="*/ 99 w 905"/>
              <a:gd name="T27" fmla="*/ 263 h 290"/>
              <a:gd name="T28" fmla="*/ 79 w 905"/>
              <a:gd name="T29" fmla="*/ 20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5" h="290">
                <a:moveTo>
                  <a:pt x="79" y="208"/>
                </a:moveTo>
                <a:cubicBezTo>
                  <a:pt x="64" y="196"/>
                  <a:pt x="0" y="204"/>
                  <a:pt x="10" y="188"/>
                </a:cubicBezTo>
                <a:cubicBezTo>
                  <a:pt x="20" y="172"/>
                  <a:pt x="114" y="125"/>
                  <a:pt x="142" y="113"/>
                </a:cubicBezTo>
                <a:cubicBezTo>
                  <a:pt x="170" y="101"/>
                  <a:pt x="160" y="126"/>
                  <a:pt x="181" y="119"/>
                </a:cubicBezTo>
                <a:cubicBezTo>
                  <a:pt x="202" y="112"/>
                  <a:pt x="222" y="85"/>
                  <a:pt x="268" y="74"/>
                </a:cubicBezTo>
                <a:cubicBezTo>
                  <a:pt x="314" y="63"/>
                  <a:pt x="407" y="62"/>
                  <a:pt x="455" y="52"/>
                </a:cubicBezTo>
                <a:cubicBezTo>
                  <a:pt x="504" y="42"/>
                  <a:pt x="525" y="0"/>
                  <a:pt x="560" y="13"/>
                </a:cubicBezTo>
                <a:cubicBezTo>
                  <a:pt x="594" y="26"/>
                  <a:pt x="623" y="100"/>
                  <a:pt x="661" y="127"/>
                </a:cubicBezTo>
                <a:cubicBezTo>
                  <a:pt x="700" y="155"/>
                  <a:pt x="758" y="156"/>
                  <a:pt x="789" y="177"/>
                </a:cubicBezTo>
                <a:cubicBezTo>
                  <a:pt x="821" y="197"/>
                  <a:pt x="905" y="236"/>
                  <a:pt x="852" y="251"/>
                </a:cubicBezTo>
                <a:cubicBezTo>
                  <a:pt x="798" y="265"/>
                  <a:pt x="547" y="262"/>
                  <a:pt x="471" y="264"/>
                </a:cubicBezTo>
                <a:cubicBezTo>
                  <a:pt x="395" y="265"/>
                  <a:pt x="438" y="260"/>
                  <a:pt x="393" y="264"/>
                </a:cubicBezTo>
                <a:cubicBezTo>
                  <a:pt x="348" y="268"/>
                  <a:pt x="251" y="290"/>
                  <a:pt x="202" y="290"/>
                </a:cubicBezTo>
                <a:cubicBezTo>
                  <a:pt x="153" y="290"/>
                  <a:pt x="119" y="277"/>
                  <a:pt x="99" y="263"/>
                </a:cubicBezTo>
                <a:cubicBezTo>
                  <a:pt x="79" y="249"/>
                  <a:pt x="87" y="231"/>
                  <a:pt x="79" y="208"/>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172" name="Picture 76"/>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064375" y="2492375"/>
            <a:ext cx="103188" cy="10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73" name="Picture 77"/>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465888" y="2959100"/>
            <a:ext cx="252412"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74" name="Freeform 78"/>
          <p:cNvSpPr>
            <a:spLocks/>
          </p:cNvSpPr>
          <p:nvPr/>
        </p:nvSpPr>
        <p:spPr bwMode="auto">
          <a:xfrm>
            <a:off x="7864475" y="4057650"/>
            <a:ext cx="471488" cy="120650"/>
          </a:xfrm>
          <a:custGeom>
            <a:avLst/>
            <a:gdLst>
              <a:gd name="T0" fmla="*/ 45 w 831"/>
              <a:gd name="T1" fmla="*/ 84 h 140"/>
              <a:gd name="T2" fmla="*/ 93 w 831"/>
              <a:gd name="T3" fmla="*/ 64 h 140"/>
              <a:gd name="T4" fmla="*/ 230 w 831"/>
              <a:gd name="T5" fmla="*/ 2 h 140"/>
              <a:gd name="T6" fmla="*/ 319 w 831"/>
              <a:gd name="T7" fmla="*/ 50 h 140"/>
              <a:gd name="T8" fmla="*/ 443 w 831"/>
              <a:gd name="T9" fmla="*/ 22 h 140"/>
              <a:gd name="T10" fmla="*/ 539 w 831"/>
              <a:gd name="T11" fmla="*/ 29 h 140"/>
              <a:gd name="T12" fmla="*/ 621 w 831"/>
              <a:gd name="T13" fmla="*/ 64 h 140"/>
              <a:gd name="T14" fmla="*/ 731 w 831"/>
              <a:gd name="T15" fmla="*/ 91 h 140"/>
              <a:gd name="T16" fmla="*/ 785 w 831"/>
              <a:gd name="T17" fmla="*/ 132 h 140"/>
              <a:gd name="T18" fmla="*/ 456 w 831"/>
              <a:gd name="T19" fmla="*/ 139 h 140"/>
              <a:gd name="T20" fmla="*/ 388 w 831"/>
              <a:gd name="T21" fmla="*/ 139 h 140"/>
              <a:gd name="T22" fmla="*/ 86 w 831"/>
              <a:gd name="T23" fmla="*/ 132 h 140"/>
              <a:gd name="T24" fmla="*/ 4 w 831"/>
              <a:gd name="T25" fmla="*/ 132 h 140"/>
              <a:gd name="T26" fmla="*/ 45 w 831"/>
              <a:gd name="T27" fmla="*/ 8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1" h="140">
                <a:moveTo>
                  <a:pt x="45" y="84"/>
                </a:moveTo>
                <a:cubicBezTo>
                  <a:pt x="60" y="73"/>
                  <a:pt x="62" y="78"/>
                  <a:pt x="93" y="64"/>
                </a:cubicBezTo>
                <a:cubicBezTo>
                  <a:pt x="124" y="50"/>
                  <a:pt x="192" y="4"/>
                  <a:pt x="230" y="2"/>
                </a:cubicBezTo>
                <a:cubicBezTo>
                  <a:pt x="268" y="0"/>
                  <a:pt x="284" y="47"/>
                  <a:pt x="319" y="50"/>
                </a:cubicBezTo>
                <a:cubicBezTo>
                  <a:pt x="354" y="53"/>
                  <a:pt x="406" y="25"/>
                  <a:pt x="443" y="22"/>
                </a:cubicBezTo>
                <a:cubicBezTo>
                  <a:pt x="480" y="19"/>
                  <a:pt x="509" y="22"/>
                  <a:pt x="539" y="29"/>
                </a:cubicBezTo>
                <a:cubicBezTo>
                  <a:pt x="569" y="36"/>
                  <a:pt x="589" y="54"/>
                  <a:pt x="621" y="64"/>
                </a:cubicBezTo>
                <a:cubicBezTo>
                  <a:pt x="653" y="74"/>
                  <a:pt x="704" y="80"/>
                  <a:pt x="731" y="91"/>
                </a:cubicBezTo>
                <a:cubicBezTo>
                  <a:pt x="758" y="102"/>
                  <a:pt x="831" y="124"/>
                  <a:pt x="785" y="132"/>
                </a:cubicBezTo>
                <a:cubicBezTo>
                  <a:pt x="739" y="140"/>
                  <a:pt x="522" y="138"/>
                  <a:pt x="456" y="139"/>
                </a:cubicBezTo>
                <a:cubicBezTo>
                  <a:pt x="390" y="140"/>
                  <a:pt x="450" y="140"/>
                  <a:pt x="388" y="139"/>
                </a:cubicBezTo>
                <a:cubicBezTo>
                  <a:pt x="326" y="138"/>
                  <a:pt x="150" y="133"/>
                  <a:pt x="86" y="132"/>
                </a:cubicBezTo>
                <a:cubicBezTo>
                  <a:pt x="22" y="131"/>
                  <a:pt x="8" y="140"/>
                  <a:pt x="4" y="132"/>
                </a:cubicBezTo>
                <a:cubicBezTo>
                  <a:pt x="0" y="124"/>
                  <a:pt x="30" y="95"/>
                  <a:pt x="45" y="84"/>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5" name="Oval 79"/>
          <p:cNvSpPr>
            <a:spLocks noChangeArrowheads="1"/>
          </p:cNvSpPr>
          <p:nvPr/>
        </p:nvSpPr>
        <p:spPr bwMode="auto">
          <a:xfrm rot="-1195801">
            <a:off x="7829550" y="4135438"/>
            <a:ext cx="458788" cy="177800"/>
          </a:xfrm>
          <a:prstGeom prst="ellipse">
            <a:avLst/>
          </a:prstGeom>
          <a:gradFill rotWithShape="1">
            <a:gsLst>
              <a:gs pos="0">
                <a:schemeClr val="accent2">
                  <a:alpha val="50999"/>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176" name="Picture 80"/>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694613" y="3948113"/>
            <a:ext cx="3714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77" name="Freeform 81"/>
          <p:cNvSpPr>
            <a:spLocks/>
          </p:cNvSpPr>
          <p:nvPr/>
        </p:nvSpPr>
        <p:spPr bwMode="auto">
          <a:xfrm>
            <a:off x="7307263" y="4181475"/>
            <a:ext cx="955675" cy="176213"/>
          </a:xfrm>
          <a:custGeom>
            <a:avLst/>
            <a:gdLst>
              <a:gd name="T0" fmla="*/ 45 w 831"/>
              <a:gd name="T1" fmla="*/ 84 h 140"/>
              <a:gd name="T2" fmla="*/ 93 w 831"/>
              <a:gd name="T3" fmla="*/ 64 h 140"/>
              <a:gd name="T4" fmla="*/ 230 w 831"/>
              <a:gd name="T5" fmla="*/ 2 h 140"/>
              <a:gd name="T6" fmla="*/ 319 w 831"/>
              <a:gd name="T7" fmla="*/ 50 h 140"/>
              <a:gd name="T8" fmla="*/ 443 w 831"/>
              <a:gd name="T9" fmla="*/ 22 h 140"/>
              <a:gd name="T10" fmla="*/ 539 w 831"/>
              <a:gd name="T11" fmla="*/ 29 h 140"/>
              <a:gd name="T12" fmla="*/ 621 w 831"/>
              <a:gd name="T13" fmla="*/ 64 h 140"/>
              <a:gd name="T14" fmla="*/ 731 w 831"/>
              <a:gd name="T15" fmla="*/ 91 h 140"/>
              <a:gd name="T16" fmla="*/ 785 w 831"/>
              <a:gd name="T17" fmla="*/ 132 h 140"/>
              <a:gd name="T18" fmla="*/ 456 w 831"/>
              <a:gd name="T19" fmla="*/ 139 h 140"/>
              <a:gd name="T20" fmla="*/ 388 w 831"/>
              <a:gd name="T21" fmla="*/ 139 h 140"/>
              <a:gd name="T22" fmla="*/ 86 w 831"/>
              <a:gd name="T23" fmla="*/ 132 h 140"/>
              <a:gd name="T24" fmla="*/ 4 w 831"/>
              <a:gd name="T25" fmla="*/ 132 h 140"/>
              <a:gd name="T26" fmla="*/ 45 w 831"/>
              <a:gd name="T27" fmla="*/ 8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1" h="140">
                <a:moveTo>
                  <a:pt x="45" y="84"/>
                </a:moveTo>
                <a:cubicBezTo>
                  <a:pt x="60" y="73"/>
                  <a:pt x="62" y="78"/>
                  <a:pt x="93" y="64"/>
                </a:cubicBezTo>
                <a:cubicBezTo>
                  <a:pt x="124" y="50"/>
                  <a:pt x="192" y="4"/>
                  <a:pt x="230" y="2"/>
                </a:cubicBezTo>
                <a:cubicBezTo>
                  <a:pt x="268" y="0"/>
                  <a:pt x="284" y="47"/>
                  <a:pt x="319" y="50"/>
                </a:cubicBezTo>
                <a:cubicBezTo>
                  <a:pt x="354" y="53"/>
                  <a:pt x="406" y="25"/>
                  <a:pt x="443" y="22"/>
                </a:cubicBezTo>
                <a:cubicBezTo>
                  <a:pt x="480" y="19"/>
                  <a:pt x="509" y="22"/>
                  <a:pt x="539" y="29"/>
                </a:cubicBezTo>
                <a:cubicBezTo>
                  <a:pt x="569" y="36"/>
                  <a:pt x="589" y="54"/>
                  <a:pt x="621" y="64"/>
                </a:cubicBezTo>
                <a:cubicBezTo>
                  <a:pt x="653" y="74"/>
                  <a:pt x="704" y="80"/>
                  <a:pt x="731" y="91"/>
                </a:cubicBezTo>
                <a:cubicBezTo>
                  <a:pt x="758" y="102"/>
                  <a:pt x="831" y="124"/>
                  <a:pt x="785" y="132"/>
                </a:cubicBezTo>
                <a:cubicBezTo>
                  <a:pt x="739" y="140"/>
                  <a:pt x="522" y="138"/>
                  <a:pt x="456" y="139"/>
                </a:cubicBezTo>
                <a:cubicBezTo>
                  <a:pt x="390" y="140"/>
                  <a:pt x="450" y="140"/>
                  <a:pt x="388" y="139"/>
                </a:cubicBezTo>
                <a:cubicBezTo>
                  <a:pt x="326" y="138"/>
                  <a:pt x="150" y="133"/>
                  <a:pt x="86" y="132"/>
                </a:cubicBezTo>
                <a:cubicBezTo>
                  <a:pt x="22" y="131"/>
                  <a:pt x="8" y="140"/>
                  <a:pt x="4" y="132"/>
                </a:cubicBezTo>
                <a:cubicBezTo>
                  <a:pt x="0" y="124"/>
                  <a:pt x="30" y="95"/>
                  <a:pt x="45" y="84"/>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8" name="Oval 82"/>
          <p:cNvSpPr>
            <a:spLocks noChangeArrowheads="1"/>
          </p:cNvSpPr>
          <p:nvPr/>
        </p:nvSpPr>
        <p:spPr bwMode="auto">
          <a:xfrm rot="-936940">
            <a:off x="6461125" y="3109913"/>
            <a:ext cx="333375" cy="128587"/>
          </a:xfrm>
          <a:prstGeom prst="ellipse">
            <a:avLst/>
          </a:prstGeom>
          <a:gradFill rotWithShape="1">
            <a:gsLst>
              <a:gs pos="0">
                <a:schemeClr val="accent2">
                  <a:alpha val="50999"/>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9" name="Freeform 83"/>
          <p:cNvSpPr>
            <a:spLocks/>
          </p:cNvSpPr>
          <p:nvPr/>
        </p:nvSpPr>
        <p:spPr bwMode="auto">
          <a:xfrm>
            <a:off x="6149975" y="3106738"/>
            <a:ext cx="925513" cy="200025"/>
          </a:xfrm>
          <a:custGeom>
            <a:avLst/>
            <a:gdLst>
              <a:gd name="T0" fmla="*/ 79 w 583"/>
              <a:gd name="T1" fmla="*/ 2 h 126"/>
              <a:gd name="T2" fmla="*/ 84 w 583"/>
              <a:gd name="T3" fmla="*/ 18 h 126"/>
              <a:gd name="T4" fmla="*/ 139 w 583"/>
              <a:gd name="T5" fmla="*/ 18 h 126"/>
              <a:gd name="T6" fmla="*/ 187 w 583"/>
              <a:gd name="T7" fmla="*/ 31 h 126"/>
              <a:gd name="T8" fmla="*/ 190 w 583"/>
              <a:gd name="T9" fmla="*/ 37 h 126"/>
              <a:gd name="T10" fmla="*/ 214 w 583"/>
              <a:gd name="T11" fmla="*/ 9 h 126"/>
              <a:gd name="T12" fmla="*/ 326 w 583"/>
              <a:gd name="T13" fmla="*/ 11 h 126"/>
              <a:gd name="T14" fmla="*/ 394 w 583"/>
              <a:gd name="T15" fmla="*/ 44 h 126"/>
              <a:gd name="T16" fmla="*/ 444 w 583"/>
              <a:gd name="T17" fmla="*/ 57 h 126"/>
              <a:gd name="T18" fmla="*/ 517 w 583"/>
              <a:gd name="T19" fmla="*/ 87 h 126"/>
              <a:gd name="T20" fmla="*/ 551 w 583"/>
              <a:gd name="T21" fmla="*/ 123 h 126"/>
              <a:gd name="T22" fmla="*/ 326 w 583"/>
              <a:gd name="T23" fmla="*/ 104 h 126"/>
              <a:gd name="T24" fmla="*/ 280 w 583"/>
              <a:gd name="T25" fmla="*/ 99 h 126"/>
              <a:gd name="T26" fmla="*/ 88 w 583"/>
              <a:gd name="T27" fmla="*/ 52 h 126"/>
              <a:gd name="T28" fmla="*/ 5 w 583"/>
              <a:gd name="T29" fmla="*/ 23 h 126"/>
              <a:gd name="T30" fmla="*/ 55 w 583"/>
              <a:gd name="T31" fmla="*/ 6 h 126"/>
              <a:gd name="T32" fmla="*/ 79 w 583"/>
              <a:gd name="T33"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3" h="126">
                <a:moveTo>
                  <a:pt x="79" y="2"/>
                </a:moveTo>
                <a:cubicBezTo>
                  <a:pt x="84" y="4"/>
                  <a:pt x="74" y="15"/>
                  <a:pt x="84" y="18"/>
                </a:cubicBezTo>
                <a:cubicBezTo>
                  <a:pt x="94" y="21"/>
                  <a:pt x="122" y="16"/>
                  <a:pt x="139" y="18"/>
                </a:cubicBezTo>
                <a:cubicBezTo>
                  <a:pt x="156" y="20"/>
                  <a:pt x="179" y="28"/>
                  <a:pt x="187" y="31"/>
                </a:cubicBezTo>
                <a:cubicBezTo>
                  <a:pt x="195" y="34"/>
                  <a:pt x="186" y="41"/>
                  <a:pt x="190" y="37"/>
                </a:cubicBezTo>
                <a:cubicBezTo>
                  <a:pt x="194" y="33"/>
                  <a:pt x="192" y="13"/>
                  <a:pt x="214" y="9"/>
                </a:cubicBezTo>
                <a:cubicBezTo>
                  <a:pt x="237" y="5"/>
                  <a:pt x="296" y="6"/>
                  <a:pt x="326" y="11"/>
                </a:cubicBezTo>
                <a:cubicBezTo>
                  <a:pt x="356" y="17"/>
                  <a:pt x="374" y="37"/>
                  <a:pt x="394" y="44"/>
                </a:cubicBezTo>
                <a:cubicBezTo>
                  <a:pt x="414" y="52"/>
                  <a:pt x="424" y="50"/>
                  <a:pt x="444" y="57"/>
                </a:cubicBezTo>
                <a:cubicBezTo>
                  <a:pt x="465" y="64"/>
                  <a:pt x="500" y="76"/>
                  <a:pt x="517" y="87"/>
                </a:cubicBezTo>
                <a:cubicBezTo>
                  <a:pt x="535" y="98"/>
                  <a:pt x="583" y="120"/>
                  <a:pt x="551" y="123"/>
                </a:cubicBezTo>
                <a:cubicBezTo>
                  <a:pt x="519" y="126"/>
                  <a:pt x="371" y="108"/>
                  <a:pt x="326" y="104"/>
                </a:cubicBezTo>
                <a:cubicBezTo>
                  <a:pt x="281" y="100"/>
                  <a:pt x="320" y="108"/>
                  <a:pt x="280" y="99"/>
                </a:cubicBezTo>
                <a:cubicBezTo>
                  <a:pt x="240" y="90"/>
                  <a:pt x="134" y="65"/>
                  <a:pt x="88" y="52"/>
                </a:cubicBezTo>
                <a:cubicBezTo>
                  <a:pt x="42" y="39"/>
                  <a:pt x="10" y="31"/>
                  <a:pt x="5" y="23"/>
                </a:cubicBezTo>
                <a:cubicBezTo>
                  <a:pt x="0" y="15"/>
                  <a:pt x="43" y="9"/>
                  <a:pt x="55" y="6"/>
                </a:cubicBezTo>
                <a:cubicBezTo>
                  <a:pt x="67" y="3"/>
                  <a:pt x="74" y="0"/>
                  <a:pt x="79" y="2"/>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80" name="Group 84"/>
          <p:cNvGrpSpPr>
            <a:grpSpLocks/>
          </p:cNvGrpSpPr>
          <p:nvPr/>
        </p:nvGrpSpPr>
        <p:grpSpPr bwMode="auto">
          <a:xfrm>
            <a:off x="6858000" y="2509838"/>
            <a:ext cx="517525" cy="125412"/>
            <a:chOff x="3955" y="1621"/>
            <a:chExt cx="943" cy="228"/>
          </a:xfrm>
        </p:grpSpPr>
        <p:sp>
          <p:nvSpPr>
            <p:cNvPr id="4181" name="Oval 85"/>
            <p:cNvSpPr>
              <a:spLocks noChangeArrowheads="1"/>
            </p:cNvSpPr>
            <p:nvPr/>
          </p:nvSpPr>
          <p:spPr bwMode="auto">
            <a:xfrm rot="-769377">
              <a:off x="4202" y="1621"/>
              <a:ext cx="455" cy="176"/>
            </a:xfrm>
            <a:prstGeom prst="ellipse">
              <a:avLst/>
            </a:prstGeom>
            <a:gradFill rotWithShape="1">
              <a:gsLst>
                <a:gs pos="0">
                  <a:schemeClr val="accent2">
                    <a:alpha val="50999"/>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2" name="Freeform 86"/>
            <p:cNvSpPr>
              <a:spLocks/>
            </p:cNvSpPr>
            <p:nvPr/>
          </p:nvSpPr>
          <p:spPr bwMode="auto">
            <a:xfrm>
              <a:off x="3955" y="1706"/>
              <a:ext cx="943" cy="143"/>
            </a:xfrm>
            <a:custGeom>
              <a:avLst/>
              <a:gdLst>
                <a:gd name="T0" fmla="*/ 92 w 943"/>
                <a:gd name="T1" fmla="*/ 115 h 171"/>
                <a:gd name="T2" fmla="*/ 144 w 943"/>
                <a:gd name="T3" fmla="*/ 95 h 171"/>
                <a:gd name="T4" fmla="*/ 192 w 943"/>
                <a:gd name="T5" fmla="*/ 101 h 171"/>
                <a:gd name="T6" fmla="*/ 292 w 943"/>
                <a:gd name="T7" fmla="*/ 33 h 171"/>
                <a:gd name="T8" fmla="*/ 446 w 943"/>
                <a:gd name="T9" fmla="*/ 5 h 171"/>
                <a:gd name="T10" fmla="*/ 521 w 943"/>
                <a:gd name="T11" fmla="*/ 5 h 171"/>
                <a:gd name="T12" fmla="*/ 603 w 943"/>
                <a:gd name="T13" fmla="*/ 32 h 171"/>
                <a:gd name="T14" fmla="*/ 627 w 943"/>
                <a:gd name="T15" fmla="*/ 60 h 171"/>
                <a:gd name="T16" fmla="*/ 716 w 943"/>
                <a:gd name="T17" fmla="*/ 95 h 171"/>
                <a:gd name="T18" fmla="*/ 835 w 943"/>
                <a:gd name="T19" fmla="*/ 122 h 171"/>
                <a:gd name="T20" fmla="*/ 893 w 943"/>
                <a:gd name="T21" fmla="*/ 163 h 171"/>
                <a:gd name="T22" fmla="*/ 537 w 943"/>
                <a:gd name="T23" fmla="*/ 170 h 171"/>
                <a:gd name="T24" fmla="*/ 463 w 943"/>
                <a:gd name="T25" fmla="*/ 170 h 171"/>
                <a:gd name="T26" fmla="*/ 136 w 943"/>
                <a:gd name="T27" fmla="*/ 163 h 171"/>
                <a:gd name="T28" fmla="*/ 7 w 943"/>
                <a:gd name="T29" fmla="*/ 142 h 171"/>
                <a:gd name="T30" fmla="*/ 92 w 943"/>
                <a:gd name="T31" fmla="*/ 11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3" h="171">
                  <a:moveTo>
                    <a:pt x="92" y="115"/>
                  </a:moveTo>
                  <a:cubicBezTo>
                    <a:pt x="108" y="104"/>
                    <a:pt x="127" y="97"/>
                    <a:pt x="144" y="95"/>
                  </a:cubicBezTo>
                  <a:cubicBezTo>
                    <a:pt x="161" y="93"/>
                    <a:pt x="167" y="111"/>
                    <a:pt x="192" y="101"/>
                  </a:cubicBezTo>
                  <a:cubicBezTo>
                    <a:pt x="217" y="91"/>
                    <a:pt x="250" y="49"/>
                    <a:pt x="292" y="33"/>
                  </a:cubicBezTo>
                  <a:cubicBezTo>
                    <a:pt x="334" y="17"/>
                    <a:pt x="408" y="10"/>
                    <a:pt x="446" y="5"/>
                  </a:cubicBezTo>
                  <a:cubicBezTo>
                    <a:pt x="484" y="0"/>
                    <a:pt x="495" y="1"/>
                    <a:pt x="521" y="5"/>
                  </a:cubicBezTo>
                  <a:cubicBezTo>
                    <a:pt x="547" y="9"/>
                    <a:pt x="585" y="23"/>
                    <a:pt x="603" y="32"/>
                  </a:cubicBezTo>
                  <a:cubicBezTo>
                    <a:pt x="621" y="41"/>
                    <a:pt x="608" y="50"/>
                    <a:pt x="627" y="60"/>
                  </a:cubicBezTo>
                  <a:cubicBezTo>
                    <a:pt x="646" y="70"/>
                    <a:pt x="681" y="85"/>
                    <a:pt x="716" y="95"/>
                  </a:cubicBezTo>
                  <a:cubicBezTo>
                    <a:pt x="750" y="105"/>
                    <a:pt x="805" y="111"/>
                    <a:pt x="835" y="122"/>
                  </a:cubicBezTo>
                  <a:cubicBezTo>
                    <a:pt x="864" y="133"/>
                    <a:pt x="943" y="155"/>
                    <a:pt x="893" y="163"/>
                  </a:cubicBezTo>
                  <a:cubicBezTo>
                    <a:pt x="843" y="171"/>
                    <a:pt x="608" y="169"/>
                    <a:pt x="537" y="170"/>
                  </a:cubicBezTo>
                  <a:cubicBezTo>
                    <a:pt x="465" y="171"/>
                    <a:pt x="530" y="171"/>
                    <a:pt x="463" y="170"/>
                  </a:cubicBezTo>
                  <a:cubicBezTo>
                    <a:pt x="396" y="169"/>
                    <a:pt x="212" y="168"/>
                    <a:pt x="136" y="163"/>
                  </a:cubicBezTo>
                  <a:cubicBezTo>
                    <a:pt x="60" y="158"/>
                    <a:pt x="14" y="150"/>
                    <a:pt x="7" y="142"/>
                  </a:cubicBezTo>
                  <a:cubicBezTo>
                    <a:pt x="0" y="134"/>
                    <a:pt x="74" y="121"/>
                    <a:pt x="92" y="115"/>
                  </a:cubicBezTo>
                  <a:close/>
                </a:path>
              </a:pathLst>
            </a:custGeom>
            <a:gradFill rotWithShape="1">
              <a:gsLst>
                <a:gs pos="0">
                  <a:srgbClr val="D9EDEF"/>
                </a:gs>
                <a:gs pos="100000">
                  <a:schemeClr val="bg1"/>
                </a:gs>
              </a:gsLst>
              <a:lin ang="5400000" scaled="1"/>
            </a:gradFill>
            <a:ln>
              <a:noFill/>
            </a:ln>
            <a:effectLst/>
            <a:extLst>
              <a:ext uri="{91240B29-F687-4F45-9708-019B960494DF}">
                <a14:hiddenLine xmlns:a14="http://schemas.microsoft.com/office/drawing/2010/main" w="9525">
                  <a:solidFill>
                    <a:srgbClr val="D9EDE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4188" name="Picture 92" descr="Freeform 112_pptX"/>
          <p:cNvPicPr>
            <a:picLocks noChangeAspect="1" noChangeArrowheads="1"/>
          </p:cNvPicPr>
          <p:nvPr>
            <p:custDataLst>
              <p:tags r:id="rId4"/>
            </p:custDataLst>
          </p:nvPr>
        </p:nvPicPr>
        <p:blipFill>
          <a:blip r:embed="rId40">
            <a:extLst>
              <a:ext uri="{28A0092B-C50C-407E-A947-70E740481C1C}">
                <a14:useLocalDpi xmlns:a14="http://schemas.microsoft.com/office/drawing/2010/main" val="0"/>
              </a:ext>
            </a:extLst>
          </a:blip>
          <a:srcRect/>
          <a:stretch>
            <a:fillRect/>
          </a:stretch>
        </p:blipFill>
        <p:spPr bwMode="invGray">
          <a:xfrm>
            <a:off x="1198563" y="5130800"/>
            <a:ext cx="1987550"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0" name="Picture 94" descr="Freeform 113_pptX"/>
          <p:cNvPicPr>
            <a:picLocks noChangeAspect="1" noChangeArrowheads="1"/>
          </p:cNvPicPr>
          <p:nvPr>
            <p:custDataLst>
              <p:tags r:id="rId5"/>
            </p:custDataLst>
          </p:nvPr>
        </p:nvPicPr>
        <p:blipFill>
          <a:blip r:embed="rId41">
            <a:extLst>
              <a:ext uri="{28A0092B-C50C-407E-A947-70E740481C1C}">
                <a14:useLocalDpi xmlns:a14="http://schemas.microsoft.com/office/drawing/2010/main" val="0"/>
              </a:ext>
            </a:extLst>
          </a:blip>
          <a:srcRect/>
          <a:stretch>
            <a:fillRect/>
          </a:stretch>
        </p:blipFill>
        <p:spPr bwMode="invGray">
          <a:xfrm rot="-673108">
            <a:off x="496888" y="5581650"/>
            <a:ext cx="1916112" cy="438150"/>
          </a:xfrm>
          <a:prstGeom prst="rect">
            <a:avLst/>
          </a:prstGeom>
          <a:noFill/>
          <a:ln>
            <a:noFill/>
          </a:ln>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2" name="Picture 96" descr="Freeform 114_pptX"/>
          <p:cNvPicPr>
            <a:picLocks noChangeAspect="1" noChangeArrowheads="1"/>
          </p:cNvPicPr>
          <p:nvPr>
            <p:custDataLst>
              <p:tags r:id="rId6"/>
            </p:custDataLst>
          </p:nvPr>
        </p:nvPicPr>
        <p:blipFill>
          <a:blip r:embed="rId37">
            <a:extLst>
              <a:ext uri="{28A0092B-C50C-407E-A947-70E740481C1C}">
                <a14:useLocalDpi xmlns:a14="http://schemas.microsoft.com/office/drawing/2010/main" val="0"/>
              </a:ext>
            </a:extLst>
          </a:blip>
          <a:srcRect/>
          <a:stretch>
            <a:fillRect/>
          </a:stretch>
        </p:blipFill>
        <p:spPr bwMode="invGray">
          <a:xfrm>
            <a:off x="1431925" y="5405438"/>
            <a:ext cx="1966913" cy="577850"/>
          </a:xfrm>
          <a:prstGeom prst="rect">
            <a:avLst/>
          </a:prstGeom>
          <a:noFill/>
          <a:ln>
            <a:noFill/>
          </a:ln>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4" name="Picture 98" descr="Freeform 116_pptX"/>
          <p:cNvPicPr>
            <a:picLocks noChangeAspect="1" noChangeArrowheads="1"/>
          </p:cNvPicPr>
          <p:nvPr>
            <p:custDataLst>
              <p:tags r:id="rId7"/>
            </p:custDataLst>
          </p:nvPr>
        </p:nvPicPr>
        <p:blipFill>
          <a:blip r:embed="rId42">
            <a:extLst>
              <a:ext uri="{28A0092B-C50C-407E-A947-70E740481C1C}">
                <a14:useLocalDpi xmlns:a14="http://schemas.microsoft.com/office/drawing/2010/main" val="0"/>
              </a:ext>
            </a:extLst>
          </a:blip>
          <a:srcRect/>
          <a:stretch>
            <a:fillRect/>
          </a:stretch>
        </p:blipFill>
        <p:spPr bwMode="invGray">
          <a:xfrm>
            <a:off x="1582738" y="3589338"/>
            <a:ext cx="1257300" cy="523875"/>
          </a:xfrm>
          <a:prstGeom prst="rect">
            <a:avLst/>
          </a:prstGeom>
          <a:noFill/>
          <a:ln>
            <a:noFill/>
          </a:ln>
          <a:effectLst>
            <a:glow rad="127000">
              <a:srgbClr val="009900"/>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7" name="Picture 101" descr="Picture 135_pptX"/>
          <p:cNvPicPr>
            <a:picLocks noChangeAspect="1" noChangeArrowheads="1"/>
          </p:cNvPicPr>
          <p:nvPr>
            <p:custDataLst>
              <p:tags r:id="rId8"/>
            </p:custDataLst>
          </p:nvPr>
        </p:nvPicPr>
        <p:blipFill>
          <a:blip r:embed="rId43">
            <a:extLst>
              <a:ext uri="{28A0092B-C50C-407E-A947-70E740481C1C}">
                <a14:useLocalDpi xmlns:a14="http://schemas.microsoft.com/office/drawing/2010/main" val="0"/>
              </a:ext>
            </a:extLst>
          </a:blip>
          <a:srcRect/>
          <a:stretch>
            <a:fillRect/>
          </a:stretch>
        </p:blipFill>
        <p:spPr bwMode="invGray">
          <a:xfrm rot="21149383">
            <a:off x="2097881" y="4013206"/>
            <a:ext cx="1328738" cy="677863"/>
          </a:xfrm>
          <a:prstGeom prst="rect">
            <a:avLst/>
          </a:prstGeom>
          <a:noFill/>
          <a:ln>
            <a:noFill/>
          </a:ln>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 name="Picture 103" descr="Freeform 138_pptX"/>
          <p:cNvPicPr>
            <a:picLocks noChangeAspect="1" noChangeArrowheads="1"/>
          </p:cNvPicPr>
          <p:nvPr>
            <p:custDataLst>
              <p:tags r:id="rId9"/>
            </p:custDataLst>
          </p:nvPr>
        </p:nvPicPr>
        <p:blipFill>
          <a:blip r:embed="rId44">
            <a:extLst>
              <a:ext uri="{28A0092B-C50C-407E-A947-70E740481C1C}">
                <a14:useLocalDpi xmlns:a14="http://schemas.microsoft.com/office/drawing/2010/main" val="0"/>
              </a:ext>
            </a:extLst>
          </a:blip>
          <a:srcRect/>
          <a:stretch>
            <a:fillRect/>
          </a:stretch>
        </p:blipFill>
        <p:spPr bwMode="invGray">
          <a:xfrm>
            <a:off x="196056" y="6084888"/>
            <a:ext cx="2617788" cy="446087"/>
          </a:xfrm>
          <a:prstGeom prst="rect">
            <a:avLst/>
          </a:prstGeom>
          <a:noFill/>
          <a:ln>
            <a:noFill/>
          </a:ln>
          <a:effectLst>
            <a:glow rad="127000">
              <a:srgbClr val="00B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2" name="Picture 106" descr="Freeform 111_pptX"/>
          <p:cNvPicPr>
            <a:picLocks noChangeAspect="1" noChangeArrowheads="1"/>
          </p:cNvPicPr>
          <p:nvPr>
            <p:custDataLst>
              <p:tags r:id="rId10"/>
            </p:custDataLst>
          </p:nvPr>
        </p:nvPicPr>
        <p:blipFill>
          <a:blip r:embed="rId45">
            <a:extLst>
              <a:ext uri="{28A0092B-C50C-407E-A947-70E740481C1C}">
                <a14:useLocalDpi xmlns:a14="http://schemas.microsoft.com/office/drawing/2010/main" val="0"/>
              </a:ext>
            </a:extLst>
          </a:blip>
          <a:srcRect/>
          <a:stretch>
            <a:fillRect/>
          </a:stretch>
        </p:blipFill>
        <p:spPr bwMode="invGray">
          <a:xfrm>
            <a:off x="1463675" y="4452938"/>
            <a:ext cx="1971675" cy="525462"/>
          </a:xfrm>
          <a:prstGeom prst="rect">
            <a:avLst/>
          </a:prstGeom>
          <a:noFill/>
          <a:ln>
            <a:noFill/>
          </a:ln>
          <a:effectLst>
            <a:glow rad="127000">
              <a:srgbClr val="00B05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04" name="Freeform 108"/>
          <p:cNvSpPr>
            <a:spLocks/>
          </p:cNvSpPr>
          <p:nvPr/>
        </p:nvSpPr>
        <p:spPr bwMode="auto">
          <a:xfrm>
            <a:off x="587375" y="5654675"/>
            <a:ext cx="701675" cy="333375"/>
          </a:xfrm>
          <a:custGeom>
            <a:avLst/>
            <a:gdLst>
              <a:gd name="T0" fmla="*/ 64 w 442"/>
              <a:gd name="T1" fmla="*/ 107 h 210"/>
              <a:gd name="T2" fmla="*/ 156 w 442"/>
              <a:gd name="T3" fmla="*/ 47 h 210"/>
              <a:gd name="T4" fmla="*/ 309 w 442"/>
              <a:gd name="T5" fmla="*/ 1 h 210"/>
              <a:gd name="T6" fmla="*/ 408 w 442"/>
              <a:gd name="T7" fmla="*/ 41 h 210"/>
              <a:gd name="T8" fmla="*/ 428 w 442"/>
              <a:gd name="T9" fmla="*/ 114 h 210"/>
              <a:gd name="T10" fmla="*/ 322 w 442"/>
              <a:gd name="T11" fmla="*/ 81 h 210"/>
              <a:gd name="T12" fmla="*/ 295 w 442"/>
              <a:gd name="T13" fmla="*/ 147 h 210"/>
              <a:gd name="T14" fmla="*/ 236 w 442"/>
              <a:gd name="T15" fmla="*/ 147 h 210"/>
              <a:gd name="T16" fmla="*/ 117 w 442"/>
              <a:gd name="T17" fmla="*/ 133 h 210"/>
              <a:gd name="T18" fmla="*/ 4 w 442"/>
              <a:gd name="T19" fmla="*/ 200 h 210"/>
              <a:gd name="T20" fmla="*/ 90 w 442"/>
              <a:gd name="T21" fmla="*/ 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210">
                <a:moveTo>
                  <a:pt x="64" y="107"/>
                </a:moveTo>
                <a:cubicBezTo>
                  <a:pt x="89" y="86"/>
                  <a:pt x="115" y="65"/>
                  <a:pt x="156" y="47"/>
                </a:cubicBezTo>
                <a:cubicBezTo>
                  <a:pt x="197" y="29"/>
                  <a:pt x="267" y="2"/>
                  <a:pt x="309" y="1"/>
                </a:cubicBezTo>
                <a:cubicBezTo>
                  <a:pt x="351" y="0"/>
                  <a:pt x="388" y="22"/>
                  <a:pt x="408" y="41"/>
                </a:cubicBezTo>
                <a:cubicBezTo>
                  <a:pt x="428" y="60"/>
                  <a:pt x="442" y="107"/>
                  <a:pt x="428" y="114"/>
                </a:cubicBezTo>
                <a:cubicBezTo>
                  <a:pt x="414" y="121"/>
                  <a:pt x="344" y="76"/>
                  <a:pt x="322" y="81"/>
                </a:cubicBezTo>
                <a:cubicBezTo>
                  <a:pt x="300" y="86"/>
                  <a:pt x="309" y="136"/>
                  <a:pt x="295" y="147"/>
                </a:cubicBezTo>
                <a:cubicBezTo>
                  <a:pt x="281" y="158"/>
                  <a:pt x="266" y="149"/>
                  <a:pt x="236" y="147"/>
                </a:cubicBezTo>
                <a:cubicBezTo>
                  <a:pt x="206" y="145"/>
                  <a:pt x="156" y="124"/>
                  <a:pt x="117" y="133"/>
                </a:cubicBezTo>
                <a:cubicBezTo>
                  <a:pt x="78" y="142"/>
                  <a:pt x="8" y="210"/>
                  <a:pt x="4" y="200"/>
                </a:cubicBezTo>
                <a:cubicBezTo>
                  <a:pt x="0" y="190"/>
                  <a:pt x="75" y="96"/>
                  <a:pt x="90" y="74"/>
                </a:cubicBezTo>
              </a:path>
            </a:pathLst>
          </a:custGeom>
          <a:solidFill>
            <a:schemeClr val="bg1"/>
          </a:solidFill>
          <a:ln w="9525">
            <a:solidFill>
              <a:srgbClr val="D9EDEF"/>
            </a:solidFill>
            <a:round/>
            <a:headEnd/>
            <a:tailEnd/>
          </a:ln>
          <a:effectLst>
            <a:outerShdw dist="35921" dir="2700000" algn="ctr" rotWithShape="0">
              <a:schemeClr val="bg2"/>
            </a:outerShdw>
            <a:softEdge rad="31750"/>
          </a:effectLst>
        </p:spPr>
        <p:txBody>
          <a:bodyPr/>
          <a:lstStyle/>
          <a:p>
            <a:endParaRPr lang="en-US"/>
          </a:p>
        </p:txBody>
      </p:sp>
      <p:pic>
        <p:nvPicPr>
          <p:cNvPr id="4205" name="Picture 109" descr="Freeform 143_pptX"/>
          <p:cNvPicPr>
            <a:picLocks noChangeAspect="1" noChangeArrowheads="1"/>
          </p:cNvPicPr>
          <p:nvPr>
            <p:custDataLst>
              <p:tags r:id="rId11"/>
            </p:custDataLst>
          </p:nvPr>
        </p:nvPicPr>
        <p:blipFill>
          <a:blip r:embed="rId46">
            <a:extLst>
              <a:ext uri="{28A0092B-C50C-407E-A947-70E740481C1C}">
                <a14:useLocalDpi xmlns:a14="http://schemas.microsoft.com/office/drawing/2010/main" val="0"/>
              </a:ext>
            </a:extLst>
          </a:blip>
          <a:srcRect/>
          <a:stretch>
            <a:fillRect/>
          </a:stretch>
        </p:blipFill>
        <p:spPr bwMode="invGray">
          <a:xfrm>
            <a:off x="1511300" y="5829300"/>
            <a:ext cx="1446213"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08" name="Picture 112" descr="Freeform 111_pptX"/>
          <p:cNvPicPr>
            <a:picLocks noChangeAspect="1" noChangeArrowheads="1"/>
          </p:cNvPicPr>
          <p:nvPr>
            <p:custDataLst>
              <p:tags r:id="rId12"/>
            </p:custDataLst>
          </p:nvPr>
        </p:nvPicPr>
        <p:blipFill>
          <a:blip r:embed="rId45">
            <a:extLst>
              <a:ext uri="{28A0092B-C50C-407E-A947-70E740481C1C}">
                <a14:useLocalDpi xmlns:a14="http://schemas.microsoft.com/office/drawing/2010/main" val="0"/>
              </a:ext>
            </a:extLst>
          </a:blip>
          <a:srcRect/>
          <a:stretch>
            <a:fillRect/>
          </a:stretch>
        </p:blipFill>
        <p:spPr bwMode="invGray">
          <a:xfrm>
            <a:off x="1068665" y="4188618"/>
            <a:ext cx="1971675" cy="525462"/>
          </a:xfrm>
          <a:prstGeom prst="rect">
            <a:avLst/>
          </a:prstGeom>
          <a:noFill/>
          <a:ln>
            <a:noFill/>
          </a:ln>
          <a:effectLst>
            <a:glow rad="127000">
              <a:srgbClr val="92D050"/>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09" name="Picture 113" descr="Freeform 150_pptX"/>
          <p:cNvPicPr>
            <a:picLocks noChangeAspect="1" noChangeArrowheads="1"/>
          </p:cNvPicPr>
          <p:nvPr>
            <p:custDataLst>
              <p:tags r:id="rId13"/>
            </p:custDataLst>
          </p:nvPr>
        </p:nvPicPr>
        <p:blipFill>
          <a:blip r:embed="rId47">
            <a:extLst>
              <a:ext uri="{28A0092B-C50C-407E-A947-70E740481C1C}">
                <a14:useLocalDpi xmlns:a14="http://schemas.microsoft.com/office/drawing/2010/main" val="0"/>
              </a:ext>
            </a:extLst>
          </a:blip>
          <a:srcRect/>
          <a:stretch>
            <a:fillRect/>
          </a:stretch>
        </p:blipFill>
        <p:spPr bwMode="invGray">
          <a:xfrm>
            <a:off x="1420813" y="3619500"/>
            <a:ext cx="746125" cy="466725"/>
          </a:xfrm>
          <a:prstGeom prst="rect">
            <a:avLst/>
          </a:prstGeom>
          <a:noFill/>
          <a:ln>
            <a:noFill/>
          </a:ln>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10" name="Picture 114" descr="Group 105_pptX"/>
          <p:cNvPicPr>
            <a:picLocks noChangeAspect="1" noChangeArrowheads="1"/>
          </p:cNvPicPr>
          <p:nvPr>
            <p:custDataLst>
              <p:tags r:id="rId14"/>
            </p:custDataLst>
          </p:nvPr>
        </p:nvPicPr>
        <p:blipFill>
          <a:blip r:embed="rId48">
            <a:extLst>
              <a:ext uri="{28A0092B-C50C-407E-A947-70E740481C1C}">
                <a14:useLocalDpi xmlns:a14="http://schemas.microsoft.com/office/drawing/2010/main" val="0"/>
              </a:ext>
            </a:extLst>
          </a:blip>
          <a:srcRect/>
          <a:stretch>
            <a:fillRect/>
          </a:stretch>
        </p:blipFill>
        <p:spPr bwMode="invGray">
          <a:xfrm>
            <a:off x="1783556" y="2981325"/>
            <a:ext cx="879475" cy="893763"/>
          </a:xfrm>
          <a:prstGeom prst="rect">
            <a:avLst/>
          </a:prstGeom>
          <a:noFill/>
          <a:ln>
            <a:noFill/>
          </a:ln>
          <a:effectLst>
            <a:glow rad="228600">
              <a:srgbClr val="92D050">
                <a:alpha val="40000"/>
              </a:srgbClr>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12" name="Picture 116" descr="Freeform 155_pptX"/>
          <p:cNvPicPr>
            <a:picLocks noChangeAspect="1" noChangeArrowheads="1"/>
          </p:cNvPicPr>
          <p:nvPr>
            <p:custDataLst>
              <p:tags r:id="rId15"/>
            </p:custDataLst>
          </p:nvPr>
        </p:nvPicPr>
        <p:blipFill>
          <a:blip r:embed="rId49">
            <a:extLst>
              <a:ext uri="{28A0092B-C50C-407E-A947-70E740481C1C}">
                <a14:useLocalDpi xmlns:a14="http://schemas.microsoft.com/office/drawing/2010/main" val="0"/>
              </a:ext>
            </a:extLst>
          </a:blip>
          <a:srcRect/>
          <a:stretch>
            <a:fillRect/>
          </a:stretch>
        </p:blipFill>
        <p:spPr bwMode="invGray">
          <a:xfrm>
            <a:off x="2201863" y="6149975"/>
            <a:ext cx="1865312" cy="352425"/>
          </a:xfrm>
          <a:prstGeom prst="rect">
            <a:avLst/>
          </a:prstGeom>
          <a:noFill/>
          <a:ln>
            <a:noFill/>
          </a:ln>
          <a:effectLst>
            <a:glow rad="127000">
              <a:srgbClr val="00B050"/>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17" name="Picture 121" descr="Freeform 111_pptX"/>
          <p:cNvPicPr>
            <a:picLocks noChangeAspect="1" noChangeArrowheads="1"/>
          </p:cNvPicPr>
          <p:nvPr>
            <p:custDataLst>
              <p:tags r:id="rId16"/>
            </p:custDataLst>
          </p:nvPr>
        </p:nvPicPr>
        <p:blipFill>
          <a:blip r:embed="rId45">
            <a:extLst>
              <a:ext uri="{28A0092B-C50C-407E-A947-70E740481C1C}">
                <a14:useLocalDpi xmlns:a14="http://schemas.microsoft.com/office/drawing/2010/main" val="0"/>
              </a:ext>
            </a:extLst>
          </a:blip>
          <a:srcRect/>
          <a:stretch>
            <a:fillRect/>
          </a:stretch>
        </p:blipFill>
        <p:spPr bwMode="invGray">
          <a:xfrm rot="20957759">
            <a:off x="897731" y="3993380"/>
            <a:ext cx="1971675" cy="525463"/>
          </a:xfrm>
          <a:prstGeom prst="rect">
            <a:avLst/>
          </a:prstGeom>
          <a:noFill/>
          <a:ln>
            <a:noFill/>
          </a:ln>
          <a:effectLst>
            <a:glow rad="127000">
              <a:srgbClr val="92D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18" name="Picture 122" descr="Freeform 139_pptX"/>
          <p:cNvPicPr>
            <a:picLocks noChangeAspect="1" noChangeArrowheads="1"/>
          </p:cNvPicPr>
          <p:nvPr>
            <p:custDataLst>
              <p:tags r:id="rId17"/>
            </p:custDataLst>
          </p:nvPr>
        </p:nvPicPr>
        <p:blipFill>
          <a:blip r:embed="rId36">
            <a:extLst>
              <a:ext uri="{28A0092B-C50C-407E-A947-70E740481C1C}">
                <a14:useLocalDpi xmlns:a14="http://schemas.microsoft.com/office/drawing/2010/main" val="0"/>
              </a:ext>
            </a:extLst>
          </a:blip>
          <a:srcRect/>
          <a:stretch>
            <a:fillRect/>
          </a:stretch>
        </p:blipFill>
        <p:spPr bwMode="invGray">
          <a:xfrm rot="994473">
            <a:off x="1016000" y="4578350"/>
            <a:ext cx="1655763" cy="630238"/>
          </a:xfrm>
          <a:prstGeom prst="rect">
            <a:avLst/>
          </a:prstGeom>
          <a:noFill/>
          <a:ln>
            <a:noFill/>
          </a:ln>
          <a:effectLst>
            <a:glow rad="127000">
              <a:srgbClr val="92D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19" name="Picture 123" descr="Freeform 112_pptX"/>
          <p:cNvPicPr>
            <a:picLocks noChangeAspect="1" noChangeArrowheads="1"/>
          </p:cNvPicPr>
          <p:nvPr>
            <p:custDataLst>
              <p:tags r:id="rId18"/>
            </p:custDataLst>
          </p:nvPr>
        </p:nvPicPr>
        <p:blipFill>
          <a:blip r:embed="rId40">
            <a:extLst>
              <a:ext uri="{28A0092B-C50C-407E-A947-70E740481C1C}">
                <a14:useLocalDpi xmlns:a14="http://schemas.microsoft.com/office/drawing/2010/main" val="0"/>
              </a:ext>
            </a:extLst>
          </a:blip>
          <a:srcRect/>
          <a:stretch>
            <a:fillRect/>
          </a:stretch>
        </p:blipFill>
        <p:spPr bwMode="invGray">
          <a:xfrm>
            <a:off x="741363" y="5080000"/>
            <a:ext cx="1987550" cy="55086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20" name="Picture 124" descr="Freeform 166_pptX"/>
          <p:cNvPicPr>
            <a:picLocks noChangeAspect="1" noChangeArrowheads="1"/>
          </p:cNvPicPr>
          <p:nvPr>
            <p:custDataLst>
              <p:tags r:id="rId19"/>
            </p:custDataLst>
          </p:nvPr>
        </p:nvPicPr>
        <p:blipFill>
          <a:blip r:embed="rId50">
            <a:extLst>
              <a:ext uri="{28A0092B-C50C-407E-A947-70E740481C1C}">
                <a14:useLocalDpi xmlns:a14="http://schemas.microsoft.com/office/drawing/2010/main" val="0"/>
              </a:ext>
            </a:extLst>
          </a:blip>
          <a:srcRect/>
          <a:stretch>
            <a:fillRect/>
          </a:stretch>
        </p:blipFill>
        <p:spPr bwMode="invGray">
          <a:xfrm rot="20921736">
            <a:off x="1211263" y="4757343"/>
            <a:ext cx="1931987" cy="741363"/>
          </a:xfrm>
          <a:prstGeom prst="rect">
            <a:avLst/>
          </a:prstGeom>
          <a:noFill/>
          <a:ln>
            <a:noFill/>
          </a:ln>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22" name="Picture 126" descr="Freeform 143_pptX"/>
          <p:cNvPicPr>
            <a:picLocks noChangeAspect="1" noChangeArrowheads="1"/>
          </p:cNvPicPr>
          <p:nvPr>
            <p:custDataLst>
              <p:tags r:id="rId20"/>
            </p:custDataLst>
          </p:nvPr>
        </p:nvPicPr>
        <p:blipFill>
          <a:blip r:embed="rId46">
            <a:extLst>
              <a:ext uri="{28A0092B-C50C-407E-A947-70E740481C1C}">
                <a14:useLocalDpi xmlns:a14="http://schemas.microsoft.com/office/drawing/2010/main" val="0"/>
              </a:ext>
            </a:extLst>
          </a:blip>
          <a:srcRect/>
          <a:stretch>
            <a:fillRect/>
          </a:stretch>
        </p:blipFill>
        <p:spPr bwMode="invGray">
          <a:xfrm>
            <a:off x="2624138" y="5640382"/>
            <a:ext cx="1446212" cy="546100"/>
          </a:xfrm>
          <a:prstGeom prst="rect">
            <a:avLst/>
          </a:prstGeom>
          <a:noFill/>
          <a:ln>
            <a:noFill/>
          </a:ln>
          <a:effectLst>
            <a:glow rad="127000">
              <a:srgbClr val="0099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23" name="Picture 127" descr="Freeform 164_pptX"/>
          <p:cNvPicPr>
            <a:picLocks noChangeAspect="1" noChangeArrowheads="1"/>
          </p:cNvPicPr>
          <p:nvPr>
            <p:custDataLst>
              <p:tags r:id="rId21"/>
            </p:custDataLst>
          </p:nvPr>
        </p:nvPicPr>
        <p:blipFill>
          <a:blip r:embed="rId51">
            <a:extLst>
              <a:ext uri="{28A0092B-C50C-407E-A947-70E740481C1C}">
                <a14:useLocalDpi xmlns:a14="http://schemas.microsoft.com/office/drawing/2010/main" val="0"/>
              </a:ext>
            </a:extLst>
          </a:blip>
          <a:srcRect/>
          <a:stretch>
            <a:fillRect/>
          </a:stretch>
        </p:blipFill>
        <p:spPr bwMode="invGray">
          <a:xfrm>
            <a:off x="1792288" y="4660900"/>
            <a:ext cx="1798637" cy="506413"/>
          </a:xfrm>
          <a:prstGeom prst="rect">
            <a:avLst/>
          </a:prstGeom>
          <a:noFill/>
          <a:ln>
            <a:noFill/>
          </a:ln>
          <a:effectLst>
            <a:glow rad="127000">
              <a:srgbClr val="92D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24" name="Picture 128" descr="Freeform 179_pptX"/>
          <p:cNvPicPr>
            <a:picLocks noChangeAspect="1" noChangeArrowheads="1"/>
          </p:cNvPicPr>
          <p:nvPr>
            <p:custDataLst>
              <p:tags r:id="rId22"/>
            </p:custDataLst>
          </p:nvPr>
        </p:nvPicPr>
        <p:blipFill>
          <a:blip r:embed="rId52">
            <a:extLst>
              <a:ext uri="{28A0092B-C50C-407E-A947-70E740481C1C}">
                <a14:useLocalDpi xmlns:a14="http://schemas.microsoft.com/office/drawing/2010/main" val="0"/>
              </a:ext>
            </a:extLst>
          </a:blip>
          <a:srcRect/>
          <a:stretch>
            <a:fillRect/>
          </a:stretch>
        </p:blipFill>
        <p:spPr bwMode="invGray">
          <a:xfrm>
            <a:off x="2509838" y="5286366"/>
            <a:ext cx="1512887" cy="584200"/>
          </a:xfrm>
          <a:prstGeom prst="rect">
            <a:avLst/>
          </a:prstGeom>
          <a:noFill/>
          <a:ln>
            <a:noFill/>
          </a:ln>
          <a:effectLst>
            <a:glow rad="127000">
              <a:srgbClr val="92D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26" name="Picture 130" descr="Freeform 181_pptX"/>
          <p:cNvPicPr>
            <a:picLocks noChangeAspect="1" noChangeArrowheads="1"/>
          </p:cNvPicPr>
          <p:nvPr>
            <p:custDataLst>
              <p:tags r:id="rId23"/>
            </p:custDataLst>
          </p:nvPr>
        </p:nvPicPr>
        <p:blipFill>
          <a:blip r:embed="rId53">
            <a:extLst>
              <a:ext uri="{28A0092B-C50C-407E-A947-70E740481C1C}">
                <a14:useLocalDpi xmlns:a14="http://schemas.microsoft.com/office/drawing/2010/main" val="0"/>
              </a:ext>
            </a:extLst>
          </a:blip>
          <a:srcRect/>
          <a:stretch>
            <a:fillRect/>
          </a:stretch>
        </p:blipFill>
        <p:spPr bwMode="invGray">
          <a:xfrm>
            <a:off x="1966394" y="5688013"/>
            <a:ext cx="1719263" cy="647700"/>
          </a:xfrm>
          <a:prstGeom prst="rect">
            <a:avLst/>
          </a:prstGeom>
          <a:noFill/>
          <a:ln>
            <a:noFill/>
          </a:ln>
          <a:effectLst>
            <a:glow rad="127000">
              <a:srgbClr val="00B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28" name="Picture 132" descr="Freeform 139_pptX"/>
          <p:cNvPicPr>
            <a:picLocks noChangeAspect="1" noChangeArrowheads="1"/>
          </p:cNvPicPr>
          <p:nvPr>
            <p:custDataLst>
              <p:tags r:id="rId24"/>
            </p:custDataLst>
          </p:nvPr>
        </p:nvPicPr>
        <p:blipFill>
          <a:blip r:embed="rId36">
            <a:extLst>
              <a:ext uri="{28A0092B-C50C-407E-A947-70E740481C1C}">
                <a14:useLocalDpi xmlns:a14="http://schemas.microsoft.com/office/drawing/2010/main" val="0"/>
              </a:ext>
            </a:extLst>
          </a:blip>
          <a:srcRect/>
          <a:stretch>
            <a:fillRect/>
          </a:stretch>
        </p:blipFill>
        <p:spPr bwMode="invGray">
          <a:xfrm rot="193640">
            <a:off x="703263" y="5241925"/>
            <a:ext cx="1655762" cy="630238"/>
          </a:xfrm>
          <a:prstGeom prst="rect">
            <a:avLst/>
          </a:prstGeom>
          <a:noFill/>
          <a:ln>
            <a:noFill/>
          </a:ln>
          <a:effectLst>
            <a:glow rad="127000">
              <a:srgbClr val="92D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29" name="Picture 133" descr="Freeform 184_pptX"/>
          <p:cNvPicPr>
            <a:picLocks noChangeAspect="1" noChangeArrowheads="1"/>
          </p:cNvPicPr>
          <p:nvPr>
            <p:custDataLst>
              <p:tags r:id="rId25"/>
            </p:custDataLst>
          </p:nvPr>
        </p:nvPicPr>
        <p:blipFill>
          <a:blip r:embed="rId54">
            <a:extLst>
              <a:ext uri="{28A0092B-C50C-407E-A947-70E740481C1C}">
                <a14:useLocalDpi xmlns:a14="http://schemas.microsoft.com/office/drawing/2010/main" val="0"/>
              </a:ext>
            </a:extLst>
          </a:blip>
          <a:srcRect/>
          <a:stretch>
            <a:fillRect/>
          </a:stretch>
        </p:blipFill>
        <p:spPr bwMode="invGray">
          <a:xfrm>
            <a:off x="983456" y="5827713"/>
            <a:ext cx="1187450" cy="444500"/>
          </a:xfrm>
          <a:prstGeom prst="rect">
            <a:avLst/>
          </a:prstGeom>
          <a:noFill/>
          <a:ln>
            <a:noFill/>
          </a:ln>
          <a:effectLst>
            <a:glow rad="127000">
              <a:srgbClr val="92D050"/>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31" name="Picture 135" descr="Freeform 110_pptX"/>
          <p:cNvPicPr>
            <a:picLocks noChangeAspect="1" noChangeArrowheads="1"/>
          </p:cNvPicPr>
          <p:nvPr>
            <p:custDataLst>
              <p:tags r:id="rId26"/>
            </p:custDataLst>
          </p:nvPr>
        </p:nvPicPr>
        <p:blipFill>
          <a:blip r:embed="rId55">
            <a:extLst>
              <a:ext uri="{28A0092B-C50C-407E-A947-70E740481C1C}">
                <a14:useLocalDpi xmlns:a14="http://schemas.microsoft.com/office/drawing/2010/main" val="0"/>
              </a:ext>
            </a:extLst>
          </a:blip>
          <a:srcRect/>
          <a:stretch>
            <a:fillRect/>
          </a:stretch>
        </p:blipFill>
        <p:spPr bwMode="invGray">
          <a:xfrm>
            <a:off x="1174750" y="4886325"/>
            <a:ext cx="1966913" cy="523875"/>
          </a:xfrm>
          <a:prstGeom prst="rect">
            <a:avLst/>
          </a:prstGeom>
          <a:noFill/>
          <a:ln>
            <a:noFill/>
          </a:ln>
          <a:effectLst>
            <a:glow rad="127000">
              <a:srgbClr val="00B050"/>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32" name="Picture 136" descr="Freeform 139_pptX"/>
          <p:cNvPicPr>
            <a:picLocks noChangeAspect="1" noChangeArrowheads="1"/>
          </p:cNvPicPr>
          <p:nvPr>
            <p:custDataLst>
              <p:tags r:id="rId27"/>
            </p:custDataLst>
          </p:nvPr>
        </p:nvPicPr>
        <p:blipFill>
          <a:blip r:embed="rId36">
            <a:extLst>
              <a:ext uri="{28A0092B-C50C-407E-A947-70E740481C1C}">
                <a14:useLocalDpi xmlns:a14="http://schemas.microsoft.com/office/drawing/2010/main" val="0"/>
              </a:ext>
            </a:extLst>
          </a:blip>
          <a:srcRect/>
          <a:stretch>
            <a:fillRect/>
          </a:stretch>
        </p:blipFill>
        <p:spPr bwMode="invGray">
          <a:xfrm>
            <a:off x="1413669" y="3794614"/>
            <a:ext cx="1506538" cy="573088"/>
          </a:xfrm>
          <a:prstGeom prst="rect">
            <a:avLst/>
          </a:prstGeom>
          <a:noFill/>
          <a:ln>
            <a:noFill/>
          </a:ln>
          <a:effectLst>
            <a:glow rad="127000">
              <a:srgbClr val="00B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33" name="Freeform 137"/>
          <p:cNvSpPr>
            <a:spLocks/>
          </p:cNvSpPr>
          <p:nvPr/>
        </p:nvSpPr>
        <p:spPr bwMode="auto">
          <a:xfrm>
            <a:off x="7045325" y="2444750"/>
            <a:ext cx="177800" cy="153988"/>
          </a:xfrm>
          <a:custGeom>
            <a:avLst/>
            <a:gdLst>
              <a:gd name="T0" fmla="*/ 11 w 112"/>
              <a:gd name="T1" fmla="*/ 76 h 97"/>
              <a:gd name="T2" fmla="*/ 16 w 112"/>
              <a:gd name="T3" fmla="*/ 53 h 97"/>
              <a:gd name="T4" fmla="*/ 40 w 112"/>
              <a:gd name="T5" fmla="*/ 53 h 97"/>
              <a:gd name="T6" fmla="*/ 56 w 112"/>
              <a:gd name="T7" fmla="*/ 38 h 97"/>
              <a:gd name="T8" fmla="*/ 67 w 112"/>
              <a:gd name="T9" fmla="*/ 47 h 97"/>
              <a:gd name="T10" fmla="*/ 74 w 112"/>
              <a:gd name="T11" fmla="*/ 71 h 97"/>
              <a:gd name="T12" fmla="*/ 92 w 112"/>
              <a:gd name="T13" fmla="*/ 83 h 97"/>
              <a:gd name="T14" fmla="*/ 112 w 112"/>
              <a:gd name="T15" fmla="*/ 92 h 97"/>
              <a:gd name="T16" fmla="*/ 95 w 112"/>
              <a:gd name="T17" fmla="*/ 52 h 97"/>
              <a:gd name="T18" fmla="*/ 76 w 112"/>
              <a:gd name="T19" fmla="*/ 8 h 97"/>
              <a:gd name="T20" fmla="*/ 58 w 112"/>
              <a:gd name="T21" fmla="*/ 2 h 97"/>
              <a:gd name="T22" fmla="*/ 43 w 112"/>
              <a:gd name="T23" fmla="*/ 10 h 97"/>
              <a:gd name="T24" fmla="*/ 31 w 112"/>
              <a:gd name="T25" fmla="*/ 17 h 97"/>
              <a:gd name="T26" fmla="*/ 17 w 112"/>
              <a:gd name="T27" fmla="*/ 32 h 97"/>
              <a:gd name="T28" fmla="*/ 7 w 112"/>
              <a:gd name="T29" fmla="*/ 50 h 97"/>
              <a:gd name="T30" fmla="*/ 1 w 112"/>
              <a:gd name="T31" fmla="*/ 62 h 97"/>
              <a:gd name="T32" fmla="*/ 11 w 112"/>
              <a:gd name="T33" fmla="*/ 7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97">
                <a:moveTo>
                  <a:pt x="11" y="76"/>
                </a:moveTo>
                <a:cubicBezTo>
                  <a:pt x="17" y="73"/>
                  <a:pt x="11" y="57"/>
                  <a:pt x="16" y="53"/>
                </a:cubicBezTo>
                <a:cubicBezTo>
                  <a:pt x="21" y="49"/>
                  <a:pt x="33" y="55"/>
                  <a:pt x="40" y="53"/>
                </a:cubicBezTo>
                <a:cubicBezTo>
                  <a:pt x="47" y="51"/>
                  <a:pt x="52" y="39"/>
                  <a:pt x="56" y="38"/>
                </a:cubicBezTo>
                <a:cubicBezTo>
                  <a:pt x="60" y="37"/>
                  <a:pt x="64" y="42"/>
                  <a:pt x="67" y="47"/>
                </a:cubicBezTo>
                <a:cubicBezTo>
                  <a:pt x="70" y="52"/>
                  <a:pt x="70" y="65"/>
                  <a:pt x="74" y="71"/>
                </a:cubicBezTo>
                <a:cubicBezTo>
                  <a:pt x="78" y="77"/>
                  <a:pt x="86" y="80"/>
                  <a:pt x="92" y="83"/>
                </a:cubicBezTo>
                <a:cubicBezTo>
                  <a:pt x="98" y="86"/>
                  <a:pt x="112" y="97"/>
                  <a:pt x="112" y="92"/>
                </a:cubicBezTo>
                <a:cubicBezTo>
                  <a:pt x="112" y="87"/>
                  <a:pt x="101" y="66"/>
                  <a:pt x="95" y="52"/>
                </a:cubicBezTo>
                <a:cubicBezTo>
                  <a:pt x="89" y="38"/>
                  <a:pt x="82" y="16"/>
                  <a:pt x="76" y="8"/>
                </a:cubicBezTo>
                <a:cubicBezTo>
                  <a:pt x="70" y="0"/>
                  <a:pt x="63" y="2"/>
                  <a:pt x="58" y="2"/>
                </a:cubicBezTo>
                <a:cubicBezTo>
                  <a:pt x="53" y="2"/>
                  <a:pt x="47" y="8"/>
                  <a:pt x="43" y="10"/>
                </a:cubicBezTo>
                <a:cubicBezTo>
                  <a:pt x="39" y="12"/>
                  <a:pt x="35" y="13"/>
                  <a:pt x="31" y="17"/>
                </a:cubicBezTo>
                <a:cubicBezTo>
                  <a:pt x="27" y="21"/>
                  <a:pt x="21" y="27"/>
                  <a:pt x="17" y="32"/>
                </a:cubicBezTo>
                <a:cubicBezTo>
                  <a:pt x="13" y="37"/>
                  <a:pt x="10" y="45"/>
                  <a:pt x="7" y="50"/>
                </a:cubicBezTo>
                <a:cubicBezTo>
                  <a:pt x="4" y="55"/>
                  <a:pt x="0" y="58"/>
                  <a:pt x="1" y="62"/>
                </a:cubicBezTo>
                <a:cubicBezTo>
                  <a:pt x="2" y="66"/>
                  <a:pt x="9" y="73"/>
                  <a:pt x="11" y="76"/>
                </a:cubicBezTo>
                <a:close/>
              </a:path>
            </a:pathLst>
          </a:custGeom>
          <a:solidFill>
            <a:schemeClr val="bg1"/>
          </a:solidFill>
          <a:ln w="9525">
            <a:solidFill>
              <a:srgbClr val="D9ED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4" name="Freeform 138"/>
          <p:cNvSpPr>
            <a:spLocks/>
          </p:cNvSpPr>
          <p:nvPr/>
        </p:nvSpPr>
        <p:spPr bwMode="auto">
          <a:xfrm>
            <a:off x="6437313" y="2930525"/>
            <a:ext cx="295275" cy="174625"/>
          </a:xfrm>
          <a:custGeom>
            <a:avLst/>
            <a:gdLst>
              <a:gd name="T0" fmla="*/ 25 w 186"/>
              <a:gd name="T1" fmla="*/ 77 h 110"/>
              <a:gd name="T2" fmla="*/ 49 w 186"/>
              <a:gd name="T3" fmla="*/ 106 h 110"/>
              <a:gd name="T4" fmla="*/ 67 w 186"/>
              <a:gd name="T5" fmla="*/ 100 h 110"/>
              <a:gd name="T6" fmla="*/ 90 w 186"/>
              <a:gd name="T7" fmla="*/ 82 h 110"/>
              <a:gd name="T8" fmla="*/ 112 w 186"/>
              <a:gd name="T9" fmla="*/ 77 h 110"/>
              <a:gd name="T10" fmla="*/ 126 w 186"/>
              <a:gd name="T11" fmla="*/ 72 h 110"/>
              <a:gd name="T12" fmla="*/ 154 w 186"/>
              <a:gd name="T13" fmla="*/ 85 h 110"/>
              <a:gd name="T14" fmla="*/ 185 w 186"/>
              <a:gd name="T15" fmla="*/ 94 h 110"/>
              <a:gd name="T16" fmla="*/ 148 w 186"/>
              <a:gd name="T17" fmla="*/ 53 h 110"/>
              <a:gd name="T18" fmla="*/ 129 w 186"/>
              <a:gd name="T19" fmla="*/ 8 h 110"/>
              <a:gd name="T20" fmla="*/ 102 w 186"/>
              <a:gd name="T21" fmla="*/ 2 h 110"/>
              <a:gd name="T22" fmla="*/ 78 w 186"/>
              <a:gd name="T23" fmla="*/ 10 h 110"/>
              <a:gd name="T24" fmla="*/ 58 w 186"/>
              <a:gd name="T25" fmla="*/ 31 h 110"/>
              <a:gd name="T26" fmla="*/ 44 w 186"/>
              <a:gd name="T27" fmla="*/ 44 h 110"/>
              <a:gd name="T28" fmla="*/ 23 w 186"/>
              <a:gd name="T29" fmla="*/ 51 h 110"/>
              <a:gd name="T30" fmla="*/ 0 w 186"/>
              <a:gd name="T31" fmla="*/ 74 h 110"/>
              <a:gd name="T32" fmla="*/ 25 w 186"/>
              <a:gd name="T33" fmla="*/ 7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 h="110">
                <a:moveTo>
                  <a:pt x="25" y="77"/>
                </a:moveTo>
                <a:cubicBezTo>
                  <a:pt x="31" y="84"/>
                  <a:pt x="42" y="102"/>
                  <a:pt x="49" y="106"/>
                </a:cubicBezTo>
                <a:cubicBezTo>
                  <a:pt x="56" y="110"/>
                  <a:pt x="60" y="104"/>
                  <a:pt x="67" y="100"/>
                </a:cubicBezTo>
                <a:cubicBezTo>
                  <a:pt x="74" y="96"/>
                  <a:pt x="83" y="86"/>
                  <a:pt x="90" y="82"/>
                </a:cubicBezTo>
                <a:cubicBezTo>
                  <a:pt x="97" y="78"/>
                  <a:pt x="106" y="79"/>
                  <a:pt x="112" y="77"/>
                </a:cubicBezTo>
                <a:cubicBezTo>
                  <a:pt x="118" y="75"/>
                  <a:pt x="119" y="71"/>
                  <a:pt x="126" y="72"/>
                </a:cubicBezTo>
                <a:cubicBezTo>
                  <a:pt x="133" y="73"/>
                  <a:pt x="145" y="82"/>
                  <a:pt x="154" y="85"/>
                </a:cubicBezTo>
                <a:cubicBezTo>
                  <a:pt x="163" y="88"/>
                  <a:pt x="186" y="99"/>
                  <a:pt x="185" y="94"/>
                </a:cubicBezTo>
                <a:cubicBezTo>
                  <a:pt x="184" y="89"/>
                  <a:pt x="157" y="67"/>
                  <a:pt x="148" y="53"/>
                </a:cubicBezTo>
                <a:cubicBezTo>
                  <a:pt x="139" y="39"/>
                  <a:pt x="137" y="16"/>
                  <a:pt x="129" y="8"/>
                </a:cubicBezTo>
                <a:cubicBezTo>
                  <a:pt x="121" y="0"/>
                  <a:pt x="109" y="2"/>
                  <a:pt x="102" y="2"/>
                </a:cubicBezTo>
                <a:cubicBezTo>
                  <a:pt x="94" y="2"/>
                  <a:pt x="85" y="5"/>
                  <a:pt x="78" y="10"/>
                </a:cubicBezTo>
                <a:cubicBezTo>
                  <a:pt x="71" y="15"/>
                  <a:pt x="64" y="25"/>
                  <a:pt x="58" y="31"/>
                </a:cubicBezTo>
                <a:cubicBezTo>
                  <a:pt x="52" y="37"/>
                  <a:pt x="50" y="41"/>
                  <a:pt x="44" y="44"/>
                </a:cubicBezTo>
                <a:cubicBezTo>
                  <a:pt x="38" y="47"/>
                  <a:pt x="30" y="46"/>
                  <a:pt x="23" y="51"/>
                </a:cubicBezTo>
                <a:cubicBezTo>
                  <a:pt x="16" y="56"/>
                  <a:pt x="0" y="70"/>
                  <a:pt x="0" y="74"/>
                </a:cubicBezTo>
                <a:cubicBezTo>
                  <a:pt x="0" y="78"/>
                  <a:pt x="20" y="77"/>
                  <a:pt x="25" y="77"/>
                </a:cubicBezTo>
                <a:close/>
              </a:path>
            </a:pathLst>
          </a:custGeom>
          <a:solidFill>
            <a:schemeClr val="bg1"/>
          </a:solidFill>
          <a:ln w="9525">
            <a:solidFill>
              <a:srgbClr val="D9ED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5" name="Freeform 139"/>
          <p:cNvSpPr>
            <a:spLocks/>
          </p:cNvSpPr>
          <p:nvPr/>
        </p:nvSpPr>
        <p:spPr bwMode="auto">
          <a:xfrm>
            <a:off x="6146800" y="3049588"/>
            <a:ext cx="460375" cy="112712"/>
          </a:xfrm>
          <a:custGeom>
            <a:avLst/>
            <a:gdLst>
              <a:gd name="T0" fmla="*/ 72 w 290"/>
              <a:gd name="T1" fmla="*/ 56 h 71"/>
              <a:gd name="T2" fmla="*/ 105 w 290"/>
              <a:gd name="T3" fmla="*/ 54 h 71"/>
              <a:gd name="T4" fmla="*/ 142 w 290"/>
              <a:gd name="T5" fmla="*/ 54 h 71"/>
              <a:gd name="T6" fmla="*/ 171 w 290"/>
              <a:gd name="T7" fmla="*/ 61 h 71"/>
              <a:gd name="T8" fmla="*/ 199 w 290"/>
              <a:gd name="T9" fmla="*/ 70 h 71"/>
              <a:gd name="T10" fmla="*/ 214 w 290"/>
              <a:gd name="T11" fmla="*/ 53 h 71"/>
              <a:gd name="T12" fmla="*/ 253 w 290"/>
              <a:gd name="T13" fmla="*/ 50 h 71"/>
              <a:gd name="T14" fmla="*/ 289 w 290"/>
              <a:gd name="T15" fmla="*/ 44 h 71"/>
              <a:gd name="T16" fmla="*/ 244 w 290"/>
              <a:gd name="T17" fmla="*/ 34 h 71"/>
              <a:gd name="T18" fmla="*/ 204 w 290"/>
              <a:gd name="T19" fmla="*/ 5 h 71"/>
              <a:gd name="T20" fmla="*/ 170 w 290"/>
              <a:gd name="T21" fmla="*/ 2 h 71"/>
              <a:gd name="T22" fmla="*/ 146 w 290"/>
              <a:gd name="T23" fmla="*/ 10 h 71"/>
              <a:gd name="T24" fmla="*/ 128 w 290"/>
              <a:gd name="T25" fmla="*/ 17 h 71"/>
              <a:gd name="T26" fmla="*/ 106 w 290"/>
              <a:gd name="T27" fmla="*/ 33 h 71"/>
              <a:gd name="T28" fmla="*/ 69 w 290"/>
              <a:gd name="T29" fmla="*/ 41 h 71"/>
              <a:gd name="T30" fmla="*/ 0 w 290"/>
              <a:gd name="T31" fmla="*/ 56 h 71"/>
              <a:gd name="T32" fmla="*/ 72 w 290"/>
              <a:gd name="T33"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0" h="71">
                <a:moveTo>
                  <a:pt x="72" y="56"/>
                </a:moveTo>
                <a:cubicBezTo>
                  <a:pt x="89" y="56"/>
                  <a:pt x="93" y="54"/>
                  <a:pt x="105" y="54"/>
                </a:cubicBezTo>
                <a:cubicBezTo>
                  <a:pt x="117" y="54"/>
                  <a:pt x="131" y="53"/>
                  <a:pt x="142" y="54"/>
                </a:cubicBezTo>
                <a:cubicBezTo>
                  <a:pt x="153" y="55"/>
                  <a:pt x="162" y="58"/>
                  <a:pt x="171" y="61"/>
                </a:cubicBezTo>
                <a:cubicBezTo>
                  <a:pt x="180" y="64"/>
                  <a:pt x="192" y="71"/>
                  <a:pt x="199" y="70"/>
                </a:cubicBezTo>
                <a:cubicBezTo>
                  <a:pt x="206" y="69"/>
                  <a:pt x="205" y="56"/>
                  <a:pt x="214" y="53"/>
                </a:cubicBezTo>
                <a:cubicBezTo>
                  <a:pt x="223" y="50"/>
                  <a:pt x="241" y="51"/>
                  <a:pt x="253" y="50"/>
                </a:cubicBezTo>
                <a:cubicBezTo>
                  <a:pt x="265" y="49"/>
                  <a:pt x="290" y="47"/>
                  <a:pt x="289" y="44"/>
                </a:cubicBezTo>
                <a:cubicBezTo>
                  <a:pt x="288" y="41"/>
                  <a:pt x="258" y="40"/>
                  <a:pt x="244" y="34"/>
                </a:cubicBezTo>
                <a:cubicBezTo>
                  <a:pt x="230" y="28"/>
                  <a:pt x="216" y="10"/>
                  <a:pt x="204" y="5"/>
                </a:cubicBezTo>
                <a:cubicBezTo>
                  <a:pt x="192" y="0"/>
                  <a:pt x="180" y="1"/>
                  <a:pt x="170" y="2"/>
                </a:cubicBezTo>
                <a:cubicBezTo>
                  <a:pt x="160" y="3"/>
                  <a:pt x="153" y="8"/>
                  <a:pt x="146" y="10"/>
                </a:cubicBezTo>
                <a:cubicBezTo>
                  <a:pt x="140" y="12"/>
                  <a:pt x="134" y="13"/>
                  <a:pt x="128" y="17"/>
                </a:cubicBezTo>
                <a:cubicBezTo>
                  <a:pt x="122" y="21"/>
                  <a:pt x="116" y="29"/>
                  <a:pt x="106" y="33"/>
                </a:cubicBezTo>
                <a:cubicBezTo>
                  <a:pt x="96" y="37"/>
                  <a:pt x="87" y="37"/>
                  <a:pt x="69" y="41"/>
                </a:cubicBezTo>
                <a:cubicBezTo>
                  <a:pt x="51" y="45"/>
                  <a:pt x="0" y="54"/>
                  <a:pt x="0" y="56"/>
                </a:cubicBezTo>
                <a:cubicBezTo>
                  <a:pt x="0" y="58"/>
                  <a:pt x="55" y="56"/>
                  <a:pt x="72" y="56"/>
                </a:cubicBezTo>
                <a:close/>
              </a:path>
            </a:pathLst>
          </a:custGeom>
          <a:solidFill>
            <a:schemeClr val="bg1"/>
          </a:solidFill>
          <a:ln w="9525">
            <a:solidFill>
              <a:srgbClr val="D9ED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6" name="Freeform 140"/>
          <p:cNvSpPr>
            <a:spLocks/>
          </p:cNvSpPr>
          <p:nvPr/>
        </p:nvSpPr>
        <p:spPr bwMode="auto">
          <a:xfrm>
            <a:off x="6623050" y="3067050"/>
            <a:ext cx="325438" cy="179388"/>
          </a:xfrm>
          <a:custGeom>
            <a:avLst/>
            <a:gdLst>
              <a:gd name="T0" fmla="*/ 3 w 205"/>
              <a:gd name="T1" fmla="*/ 48 h 113"/>
              <a:gd name="T2" fmla="*/ 21 w 205"/>
              <a:gd name="T3" fmla="*/ 53 h 113"/>
              <a:gd name="T4" fmla="*/ 40 w 205"/>
              <a:gd name="T5" fmla="*/ 54 h 113"/>
              <a:gd name="T6" fmla="*/ 72 w 205"/>
              <a:gd name="T7" fmla="*/ 59 h 113"/>
              <a:gd name="T8" fmla="*/ 99 w 205"/>
              <a:gd name="T9" fmla="*/ 71 h 113"/>
              <a:gd name="T10" fmla="*/ 135 w 205"/>
              <a:gd name="T11" fmla="*/ 80 h 113"/>
              <a:gd name="T12" fmla="*/ 166 w 205"/>
              <a:gd name="T13" fmla="*/ 92 h 113"/>
              <a:gd name="T14" fmla="*/ 201 w 205"/>
              <a:gd name="T15" fmla="*/ 104 h 113"/>
              <a:gd name="T16" fmla="*/ 142 w 205"/>
              <a:gd name="T17" fmla="*/ 34 h 113"/>
              <a:gd name="T18" fmla="*/ 102 w 205"/>
              <a:gd name="T19" fmla="*/ 5 h 113"/>
              <a:gd name="T20" fmla="*/ 68 w 205"/>
              <a:gd name="T21" fmla="*/ 2 h 113"/>
              <a:gd name="T22" fmla="*/ 44 w 205"/>
              <a:gd name="T23" fmla="*/ 10 h 113"/>
              <a:gd name="T24" fmla="*/ 26 w 205"/>
              <a:gd name="T25" fmla="*/ 17 h 113"/>
              <a:gd name="T26" fmla="*/ 4 w 205"/>
              <a:gd name="T27" fmla="*/ 33 h 113"/>
              <a:gd name="T28" fmla="*/ 3 w 205"/>
              <a:gd name="T29" fmla="*/ 4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113">
                <a:moveTo>
                  <a:pt x="3" y="48"/>
                </a:moveTo>
                <a:cubicBezTo>
                  <a:pt x="6" y="51"/>
                  <a:pt x="15" y="52"/>
                  <a:pt x="21" y="53"/>
                </a:cubicBezTo>
                <a:cubicBezTo>
                  <a:pt x="27" y="54"/>
                  <a:pt x="32" y="53"/>
                  <a:pt x="40" y="54"/>
                </a:cubicBezTo>
                <a:cubicBezTo>
                  <a:pt x="48" y="55"/>
                  <a:pt x="62" y="56"/>
                  <a:pt x="72" y="59"/>
                </a:cubicBezTo>
                <a:cubicBezTo>
                  <a:pt x="82" y="62"/>
                  <a:pt x="89" y="68"/>
                  <a:pt x="99" y="71"/>
                </a:cubicBezTo>
                <a:cubicBezTo>
                  <a:pt x="109" y="74"/>
                  <a:pt x="124" y="77"/>
                  <a:pt x="135" y="80"/>
                </a:cubicBezTo>
                <a:cubicBezTo>
                  <a:pt x="146" y="83"/>
                  <a:pt x="155" y="88"/>
                  <a:pt x="166" y="92"/>
                </a:cubicBezTo>
                <a:cubicBezTo>
                  <a:pt x="177" y="96"/>
                  <a:pt x="205" y="113"/>
                  <a:pt x="201" y="104"/>
                </a:cubicBezTo>
                <a:cubicBezTo>
                  <a:pt x="197" y="95"/>
                  <a:pt x="158" y="50"/>
                  <a:pt x="142" y="34"/>
                </a:cubicBezTo>
                <a:cubicBezTo>
                  <a:pt x="126" y="18"/>
                  <a:pt x="114" y="10"/>
                  <a:pt x="102" y="5"/>
                </a:cubicBezTo>
                <a:cubicBezTo>
                  <a:pt x="90" y="0"/>
                  <a:pt x="78" y="1"/>
                  <a:pt x="68" y="2"/>
                </a:cubicBezTo>
                <a:cubicBezTo>
                  <a:pt x="58" y="3"/>
                  <a:pt x="51" y="8"/>
                  <a:pt x="44" y="10"/>
                </a:cubicBezTo>
                <a:cubicBezTo>
                  <a:pt x="38" y="12"/>
                  <a:pt x="32" y="13"/>
                  <a:pt x="26" y="17"/>
                </a:cubicBezTo>
                <a:cubicBezTo>
                  <a:pt x="20" y="21"/>
                  <a:pt x="8" y="28"/>
                  <a:pt x="4" y="33"/>
                </a:cubicBezTo>
                <a:cubicBezTo>
                  <a:pt x="0" y="38"/>
                  <a:pt x="3" y="45"/>
                  <a:pt x="3" y="48"/>
                </a:cubicBezTo>
                <a:close/>
              </a:path>
            </a:pathLst>
          </a:custGeom>
          <a:solidFill>
            <a:schemeClr val="bg1"/>
          </a:solidFill>
          <a:ln w="9525">
            <a:solidFill>
              <a:srgbClr val="D9ED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7" name="Freeform 141"/>
          <p:cNvSpPr>
            <a:spLocks/>
          </p:cNvSpPr>
          <p:nvPr/>
        </p:nvSpPr>
        <p:spPr bwMode="auto">
          <a:xfrm>
            <a:off x="7693025" y="3908425"/>
            <a:ext cx="588963" cy="330200"/>
          </a:xfrm>
          <a:custGeom>
            <a:avLst/>
            <a:gdLst>
              <a:gd name="T0" fmla="*/ 22 w 371"/>
              <a:gd name="T1" fmla="*/ 118 h 208"/>
              <a:gd name="T2" fmla="*/ 62 w 371"/>
              <a:gd name="T3" fmla="*/ 154 h 208"/>
              <a:gd name="T4" fmla="*/ 106 w 371"/>
              <a:gd name="T5" fmla="*/ 106 h 208"/>
              <a:gd name="T6" fmla="*/ 130 w 371"/>
              <a:gd name="T7" fmla="*/ 39 h 208"/>
              <a:gd name="T8" fmla="*/ 160 w 371"/>
              <a:gd name="T9" fmla="*/ 37 h 208"/>
              <a:gd name="T10" fmla="*/ 166 w 371"/>
              <a:gd name="T11" fmla="*/ 72 h 208"/>
              <a:gd name="T12" fmla="*/ 196 w 371"/>
              <a:gd name="T13" fmla="*/ 79 h 208"/>
              <a:gd name="T14" fmla="*/ 227 w 371"/>
              <a:gd name="T15" fmla="*/ 120 h 208"/>
              <a:gd name="T16" fmla="*/ 280 w 371"/>
              <a:gd name="T17" fmla="*/ 138 h 208"/>
              <a:gd name="T18" fmla="*/ 364 w 371"/>
              <a:gd name="T19" fmla="*/ 207 h 208"/>
              <a:gd name="T20" fmla="*/ 320 w 371"/>
              <a:gd name="T21" fmla="*/ 132 h 208"/>
              <a:gd name="T22" fmla="*/ 260 w 371"/>
              <a:gd name="T23" fmla="*/ 60 h 208"/>
              <a:gd name="T24" fmla="*/ 176 w 371"/>
              <a:gd name="T25" fmla="*/ 61 h 208"/>
              <a:gd name="T26" fmla="*/ 149 w 371"/>
              <a:gd name="T27" fmla="*/ 9 h 208"/>
              <a:gd name="T28" fmla="*/ 122 w 371"/>
              <a:gd name="T29" fmla="*/ 6 h 208"/>
              <a:gd name="T30" fmla="*/ 91 w 371"/>
              <a:gd name="T31" fmla="*/ 22 h 208"/>
              <a:gd name="T32" fmla="*/ 55 w 371"/>
              <a:gd name="T33" fmla="*/ 36 h 208"/>
              <a:gd name="T34" fmla="*/ 33 w 371"/>
              <a:gd name="T35" fmla="*/ 57 h 208"/>
              <a:gd name="T36" fmla="*/ 18 w 371"/>
              <a:gd name="T37" fmla="*/ 77 h 208"/>
              <a:gd name="T38" fmla="*/ 1 w 371"/>
              <a:gd name="T39" fmla="*/ 106 h 208"/>
              <a:gd name="T40" fmla="*/ 22 w 371"/>
              <a:gd name="T41" fmla="*/ 11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1" h="208">
                <a:moveTo>
                  <a:pt x="22" y="118"/>
                </a:moveTo>
                <a:cubicBezTo>
                  <a:pt x="32" y="126"/>
                  <a:pt x="48" y="156"/>
                  <a:pt x="62" y="154"/>
                </a:cubicBezTo>
                <a:cubicBezTo>
                  <a:pt x="76" y="152"/>
                  <a:pt x="95" y="125"/>
                  <a:pt x="106" y="106"/>
                </a:cubicBezTo>
                <a:cubicBezTo>
                  <a:pt x="117" y="87"/>
                  <a:pt x="121" y="50"/>
                  <a:pt x="130" y="39"/>
                </a:cubicBezTo>
                <a:cubicBezTo>
                  <a:pt x="139" y="28"/>
                  <a:pt x="154" y="32"/>
                  <a:pt x="160" y="37"/>
                </a:cubicBezTo>
                <a:cubicBezTo>
                  <a:pt x="166" y="42"/>
                  <a:pt x="160" y="65"/>
                  <a:pt x="166" y="72"/>
                </a:cubicBezTo>
                <a:cubicBezTo>
                  <a:pt x="172" y="79"/>
                  <a:pt x="186" y="71"/>
                  <a:pt x="196" y="79"/>
                </a:cubicBezTo>
                <a:cubicBezTo>
                  <a:pt x="206" y="87"/>
                  <a:pt x="213" y="110"/>
                  <a:pt x="227" y="120"/>
                </a:cubicBezTo>
                <a:cubicBezTo>
                  <a:pt x="241" y="130"/>
                  <a:pt x="257" y="124"/>
                  <a:pt x="280" y="138"/>
                </a:cubicBezTo>
                <a:cubicBezTo>
                  <a:pt x="303" y="152"/>
                  <a:pt x="357" y="208"/>
                  <a:pt x="364" y="207"/>
                </a:cubicBezTo>
                <a:cubicBezTo>
                  <a:pt x="371" y="206"/>
                  <a:pt x="337" y="156"/>
                  <a:pt x="320" y="132"/>
                </a:cubicBezTo>
                <a:cubicBezTo>
                  <a:pt x="303" y="108"/>
                  <a:pt x="284" y="72"/>
                  <a:pt x="260" y="60"/>
                </a:cubicBezTo>
                <a:cubicBezTo>
                  <a:pt x="236" y="48"/>
                  <a:pt x="194" y="69"/>
                  <a:pt x="176" y="61"/>
                </a:cubicBezTo>
                <a:cubicBezTo>
                  <a:pt x="158" y="53"/>
                  <a:pt x="158" y="18"/>
                  <a:pt x="149" y="9"/>
                </a:cubicBezTo>
                <a:cubicBezTo>
                  <a:pt x="140" y="0"/>
                  <a:pt x="132" y="4"/>
                  <a:pt x="122" y="6"/>
                </a:cubicBezTo>
                <a:cubicBezTo>
                  <a:pt x="112" y="8"/>
                  <a:pt x="102" y="17"/>
                  <a:pt x="91" y="22"/>
                </a:cubicBezTo>
                <a:cubicBezTo>
                  <a:pt x="80" y="27"/>
                  <a:pt x="65" y="30"/>
                  <a:pt x="55" y="36"/>
                </a:cubicBezTo>
                <a:cubicBezTo>
                  <a:pt x="45" y="42"/>
                  <a:pt x="39" y="50"/>
                  <a:pt x="33" y="57"/>
                </a:cubicBezTo>
                <a:cubicBezTo>
                  <a:pt x="27" y="64"/>
                  <a:pt x="23" y="69"/>
                  <a:pt x="18" y="77"/>
                </a:cubicBezTo>
                <a:cubicBezTo>
                  <a:pt x="13" y="85"/>
                  <a:pt x="0" y="99"/>
                  <a:pt x="1" y="106"/>
                </a:cubicBezTo>
                <a:cubicBezTo>
                  <a:pt x="2" y="113"/>
                  <a:pt x="12" y="110"/>
                  <a:pt x="22" y="118"/>
                </a:cubicBezTo>
                <a:close/>
              </a:path>
            </a:pathLst>
          </a:custGeom>
          <a:solidFill>
            <a:schemeClr val="bg1"/>
          </a:solidFill>
          <a:ln w="9525">
            <a:solidFill>
              <a:srgbClr val="D9ED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8" name="Freeform 142"/>
          <p:cNvSpPr>
            <a:spLocks/>
          </p:cNvSpPr>
          <p:nvPr/>
        </p:nvSpPr>
        <p:spPr bwMode="auto">
          <a:xfrm>
            <a:off x="7280275" y="4076700"/>
            <a:ext cx="679450" cy="301625"/>
          </a:xfrm>
          <a:custGeom>
            <a:avLst/>
            <a:gdLst>
              <a:gd name="T0" fmla="*/ 91 w 428"/>
              <a:gd name="T1" fmla="*/ 120 h 190"/>
              <a:gd name="T2" fmla="*/ 117 w 428"/>
              <a:gd name="T3" fmla="*/ 106 h 190"/>
              <a:gd name="T4" fmla="*/ 172 w 428"/>
              <a:gd name="T5" fmla="*/ 128 h 190"/>
              <a:gd name="T6" fmla="*/ 229 w 428"/>
              <a:gd name="T7" fmla="*/ 107 h 190"/>
              <a:gd name="T8" fmla="*/ 274 w 428"/>
              <a:gd name="T9" fmla="*/ 108 h 190"/>
              <a:gd name="T10" fmla="*/ 301 w 428"/>
              <a:gd name="T11" fmla="*/ 93 h 190"/>
              <a:gd name="T12" fmla="*/ 366 w 428"/>
              <a:gd name="T13" fmla="*/ 88 h 190"/>
              <a:gd name="T14" fmla="*/ 426 w 428"/>
              <a:gd name="T15" fmla="*/ 78 h 190"/>
              <a:gd name="T16" fmla="*/ 351 w 428"/>
              <a:gd name="T17" fmla="*/ 60 h 190"/>
              <a:gd name="T18" fmla="*/ 284 w 428"/>
              <a:gd name="T19" fmla="*/ 8 h 190"/>
              <a:gd name="T20" fmla="*/ 227 w 428"/>
              <a:gd name="T21" fmla="*/ 3 h 190"/>
              <a:gd name="T22" fmla="*/ 187 w 428"/>
              <a:gd name="T23" fmla="*/ 18 h 190"/>
              <a:gd name="T24" fmla="*/ 157 w 428"/>
              <a:gd name="T25" fmla="*/ 29 h 190"/>
              <a:gd name="T26" fmla="*/ 120 w 428"/>
              <a:gd name="T27" fmla="*/ 58 h 190"/>
              <a:gd name="T28" fmla="*/ 58 w 428"/>
              <a:gd name="T29" fmla="*/ 72 h 190"/>
              <a:gd name="T30" fmla="*/ 0 w 428"/>
              <a:gd name="T31" fmla="*/ 180 h 190"/>
              <a:gd name="T32" fmla="*/ 60 w 428"/>
              <a:gd name="T33" fmla="*/ 138 h 190"/>
              <a:gd name="T34" fmla="*/ 91 w 428"/>
              <a:gd name="T35" fmla="*/ 12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8" h="190">
                <a:moveTo>
                  <a:pt x="91" y="120"/>
                </a:moveTo>
                <a:cubicBezTo>
                  <a:pt x="100" y="114"/>
                  <a:pt x="104" y="105"/>
                  <a:pt x="117" y="106"/>
                </a:cubicBezTo>
                <a:cubicBezTo>
                  <a:pt x="130" y="107"/>
                  <a:pt x="153" y="128"/>
                  <a:pt x="172" y="128"/>
                </a:cubicBezTo>
                <a:cubicBezTo>
                  <a:pt x="191" y="128"/>
                  <a:pt x="212" y="110"/>
                  <a:pt x="229" y="107"/>
                </a:cubicBezTo>
                <a:cubicBezTo>
                  <a:pt x="246" y="104"/>
                  <a:pt x="262" y="110"/>
                  <a:pt x="274" y="108"/>
                </a:cubicBezTo>
                <a:cubicBezTo>
                  <a:pt x="286" y="106"/>
                  <a:pt x="286" y="96"/>
                  <a:pt x="301" y="93"/>
                </a:cubicBezTo>
                <a:cubicBezTo>
                  <a:pt x="316" y="90"/>
                  <a:pt x="346" y="89"/>
                  <a:pt x="366" y="88"/>
                </a:cubicBezTo>
                <a:cubicBezTo>
                  <a:pt x="386" y="86"/>
                  <a:pt x="428" y="83"/>
                  <a:pt x="426" y="78"/>
                </a:cubicBezTo>
                <a:cubicBezTo>
                  <a:pt x="425" y="72"/>
                  <a:pt x="374" y="70"/>
                  <a:pt x="351" y="60"/>
                </a:cubicBezTo>
                <a:cubicBezTo>
                  <a:pt x="328" y="49"/>
                  <a:pt x="304" y="18"/>
                  <a:pt x="284" y="8"/>
                </a:cubicBezTo>
                <a:cubicBezTo>
                  <a:pt x="264" y="0"/>
                  <a:pt x="244" y="2"/>
                  <a:pt x="227" y="3"/>
                </a:cubicBezTo>
                <a:cubicBezTo>
                  <a:pt x="211" y="5"/>
                  <a:pt x="199" y="14"/>
                  <a:pt x="187" y="18"/>
                </a:cubicBezTo>
                <a:cubicBezTo>
                  <a:pt x="177" y="21"/>
                  <a:pt x="167" y="23"/>
                  <a:pt x="157" y="29"/>
                </a:cubicBezTo>
                <a:cubicBezTo>
                  <a:pt x="147" y="37"/>
                  <a:pt x="137" y="51"/>
                  <a:pt x="120" y="58"/>
                </a:cubicBezTo>
                <a:cubicBezTo>
                  <a:pt x="104" y="65"/>
                  <a:pt x="78" y="52"/>
                  <a:pt x="58" y="72"/>
                </a:cubicBezTo>
                <a:cubicBezTo>
                  <a:pt x="38" y="92"/>
                  <a:pt x="0" y="169"/>
                  <a:pt x="0" y="180"/>
                </a:cubicBezTo>
                <a:cubicBezTo>
                  <a:pt x="0" y="190"/>
                  <a:pt x="45" y="147"/>
                  <a:pt x="60" y="138"/>
                </a:cubicBezTo>
                <a:cubicBezTo>
                  <a:pt x="75" y="128"/>
                  <a:pt x="82" y="125"/>
                  <a:pt x="91" y="120"/>
                </a:cubicBezTo>
                <a:close/>
              </a:path>
            </a:pathLst>
          </a:custGeom>
          <a:solidFill>
            <a:schemeClr val="bg1"/>
          </a:solidFill>
          <a:ln w="9525">
            <a:solidFill>
              <a:srgbClr val="D9ED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9" name="Freeform 143"/>
          <p:cNvSpPr>
            <a:spLocks/>
          </p:cNvSpPr>
          <p:nvPr/>
        </p:nvSpPr>
        <p:spPr bwMode="auto">
          <a:xfrm>
            <a:off x="7859713" y="4113213"/>
            <a:ext cx="544512" cy="300037"/>
          </a:xfrm>
          <a:custGeom>
            <a:avLst/>
            <a:gdLst>
              <a:gd name="T0" fmla="*/ 5 w 343"/>
              <a:gd name="T1" fmla="*/ 80 h 189"/>
              <a:gd name="T2" fmla="*/ 35 w 343"/>
              <a:gd name="T3" fmla="*/ 89 h 189"/>
              <a:gd name="T4" fmla="*/ 67 w 343"/>
              <a:gd name="T5" fmla="*/ 90 h 189"/>
              <a:gd name="T6" fmla="*/ 120 w 343"/>
              <a:gd name="T7" fmla="*/ 99 h 189"/>
              <a:gd name="T8" fmla="*/ 166 w 343"/>
              <a:gd name="T9" fmla="*/ 119 h 189"/>
              <a:gd name="T10" fmla="*/ 226 w 343"/>
              <a:gd name="T11" fmla="*/ 134 h 189"/>
              <a:gd name="T12" fmla="*/ 278 w 343"/>
              <a:gd name="T13" fmla="*/ 154 h 189"/>
              <a:gd name="T14" fmla="*/ 336 w 343"/>
              <a:gd name="T15" fmla="*/ 174 h 189"/>
              <a:gd name="T16" fmla="*/ 238 w 343"/>
              <a:gd name="T17" fmla="*/ 57 h 189"/>
              <a:gd name="T18" fmla="*/ 171 w 343"/>
              <a:gd name="T19" fmla="*/ 8 h 189"/>
              <a:gd name="T20" fmla="*/ 114 w 343"/>
              <a:gd name="T21" fmla="*/ 3 h 189"/>
              <a:gd name="T22" fmla="*/ 67 w 343"/>
              <a:gd name="T23" fmla="*/ 9 h 189"/>
              <a:gd name="T24" fmla="*/ 44 w 343"/>
              <a:gd name="T25" fmla="*/ 28 h 189"/>
              <a:gd name="T26" fmla="*/ 7 w 343"/>
              <a:gd name="T27" fmla="*/ 55 h 189"/>
              <a:gd name="T28" fmla="*/ 5 w 343"/>
              <a:gd name="T29" fmla="*/ 8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3" h="189">
                <a:moveTo>
                  <a:pt x="5" y="80"/>
                </a:moveTo>
                <a:cubicBezTo>
                  <a:pt x="10" y="85"/>
                  <a:pt x="25" y="87"/>
                  <a:pt x="35" y="89"/>
                </a:cubicBezTo>
                <a:cubicBezTo>
                  <a:pt x="45" y="90"/>
                  <a:pt x="54" y="89"/>
                  <a:pt x="67" y="90"/>
                </a:cubicBezTo>
                <a:cubicBezTo>
                  <a:pt x="80" y="92"/>
                  <a:pt x="104" y="94"/>
                  <a:pt x="120" y="99"/>
                </a:cubicBezTo>
                <a:cubicBezTo>
                  <a:pt x="137" y="104"/>
                  <a:pt x="149" y="114"/>
                  <a:pt x="166" y="119"/>
                </a:cubicBezTo>
                <a:cubicBezTo>
                  <a:pt x="182" y="124"/>
                  <a:pt x="207" y="129"/>
                  <a:pt x="226" y="134"/>
                </a:cubicBezTo>
                <a:cubicBezTo>
                  <a:pt x="244" y="139"/>
                  <a:pt x="259" y="147"/>
                  <a:pt x="278" y="154"/>
                </a:cubicBezTo>
                <a:cubicBezTo>
                  <a:pt x="296" y="161"/>
                  <a:pt x="343" y="189"/>
                  <a:pt x="336" y="174"/>
                </a:cubicBezTo>
                <a:cubicBezTo>
                  <a:pt x="330" y="159"/>
                  <a:pt x="264" y="84"/>
                  <a:pt x="238" y="57"/>
                </a:cubicBezTo>
                <a:cubicBezTo>
                  <a:pt x="211" y="30"/>
                  <a:pt x="191" y="17"/>
                  <a:pt x="171" y="8"/>
                </a:cubicBezTo>
                <a:cubicBezTo>
                  <a:pt x="151" y="0"/>
                  <a:pt x="131" y="3"/>
                  <a:pt x="114" y="3"/>
                </a:cubicBezTo>
                <a:cubicBezTo>
                  <a:pt x="97" y="3"/>
                  <a:pt x="79" y="5"/>
                  <a:pt x="67" y="9"/>
                </a:cubicBezTo>
                <a:cubicBezTo>
                  <a:pt x="55" y="13"/>
                  <a:pt x="54" y="20"/>
                  <a:pt x="44" y="28"/>
                </a:cubicBezTo>
                <a:cubicBezTo>
                  <a:pt x="34" y="36"/>
                  <a:pt x="13" y="47"/>
                  <a:pt x="7" y="55"/>
                </a:cubicBezTo>
                <a:cubicBezTo>
                  <a:pt x="0" y="64"/>
                  <a:pt x="5" y="75"/>
                  <a:pt x="5" y="80"/>
                </a:cubicBezTo>
                <a:close/>
              </a:path>
            </a:pathLst>
          </a:custGeom>
          <a:solidFill>
            <a:schemeClr val="bg1"/>
          </a:solidFill>
          <a:ln w="9525">
            <a:solidFill>
              <a:srgbClr val="D9ED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221" name="Picture 125" descr="Freeform 164_pptX"/>
          <p:cNvPicPr>
            <a:picLocks noChangeAspect="1" noChangeArrowheads="1"/>
          </p:cNvPicPr>
          <p:nvPr>
            <p:custDataLst>
              <p:tags r:id="rId28"/>
            </p:custDataLst>
          </p:nvPr>
        </p:nvPicPr>
        <p:blipFill>
          <a:blip r:embed="rId51">
            <a:extLst>
              <a:ext uri="{28A0092B-C50C-407E-A947-70E740481C1C}">
                <a14:useLocalDpi xmlns:a14="http://schemas.microsoft.com/office/drawing/2010/main" val="0"/>
              </a:ext>
            </a:extLst>
          </a:blip>
          <a:srcRect/>
          <a:stretch>
            <a:fillRect/>
          </a:stretch>
        </p:blipFill>
        <p:spPr bwMode="invGray">
          <a:xfrm>
            <a:off x="1931988" y="5094288"/>
            <a:ext cx="1798637" cy="506412"/>
          </a:xfrm>
          <a:prstGeom prst="rect">
            <a:avLst/>
          </a:prstGeom>
          <a:noFill/>
          <a:ln>
            <a:noFill/>
          </a:ln>
          <a:effectLst>
            <a:glow rad="127000">
              <a:srgbClr val="00B050"/>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40" name="Picture 144" descr="Freeform 139_pptX"/>
          <p:cNvPicPr>
            <a:picLocks noChangeAspect="1" noChangeArrowheads="1"/>
          </p:cNvPicPr>
          <p:nvPr>
            <p:custDataLst>
              <p:tags r:id="rId29"/>
            </p:custDataLst>
          </p:nvPr>
        </p:nvPicPr>
        <p:blipFill>
          <a:blip r:embed="rId36">
            <a:extLst>
              <a:ext uri="{28A0092B-C50C-407E-A947-70E740481C1C}">
                <a14:useLocalDpi xmlns:a14="http://schemas.microsoft.com/office/drawing/2010/main" val="0"/>
              </a:ext>
            </a:extLst>
          </a:blip>
          <a:srcRect/>
          <a:stretch>
            <a:fillRect/>
          </a:stretch>
        </p:blipFill>
        <p:spPr bwMode="invGray">
          <a:xfrm rot="1101050">
            <a:off x="1624806" y="5032375"/>
            <a:ext cx="1506538" cy="573088"/>
          </a:xfrm>
          <a:prstGeom prst="rect">
            <a:avLst/>
          </a:prstGeom>
          <a:noFill/>
          <a:ln>
            <a:noFill/>
          </a:ln>
          <a:effectLst>
            <a:glow rad="127000">
              <a:srgbClr val="92D050"/>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41" name="Picture 145" descr="Freeform 139_pptX"/>
          <p:cNvPicPr>
            <a:picLocks noChangeAspect="1" noChangeArrowheads="1"/>
          </p:cNvPicPr>
          <p:nvPr>
            <p:custDataLst>
              <p:tags r:id="rId30"/>
            </p:custDataLst>
          </p:nvPr>
        </p:nvPicPr>
        <p:blipFill>
          <a:blip r:embed="rId36">
            <a:extLst>
              <a:ext uri="{28A0092B-C50C-407E-A947-70E740481C1C}">
                <a14:useLocalDpi xmlns:a14="http://schemas.microsoft.com/office/drawing/2010/main" val="0"/>
              </a:ext>
            </a:extLst>
          </a:blip>
          <a:srcRect/>
          <a:stretch>
            <a:fillRect/>
          </a:stretch>
        </p:blipFill>
        <p:spPr bwMode="invGray">
          <a:xfrm rot="21134586">
            <a:off x="1458119" y="4495178"/>
            <a:ext cx="1506538" cy="573088"/>
          </a:xfrm>
          <a:prstGeom prst="rect">
            <a:avLst/>
          </a:prstGeom>
          <a:noFill/>
          <a:ln>
            <a:noFill/>
          </a:ln>
          <a:effectLst>
            <a:glow rad="127000">
              <a:srgbClr val="00B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50" name="Picture 154" descr="Peas copy"/>
          <p:cNvPicPr>
            <a:picLocks noChangeAspect="1" noChangeArrowheads="1"/>
          </p:cNvPicPr>
          <p:nvPr/>
        </p:nvPicPr>
        <p:blipFill>
          <a:blip r:embed="rId56">
            <a:extLst>
              <a:ext uri="{28A0092B-C50C-407E-A947-70E740481C1C}">
                <a14:useLocalDpi xmlns:a14="http://schemas.microsoft.com/office/drawing/2010/main" val="0"/>
              </a:ext>
            </a:extLst>
          </a:blip>
          <a:srcRect r="33" b="285"/>
          <a:stretch>
            <a:fillRect/>
          </a:stretch>
        </p:blipFill>
        <p:spPr bwMode="auto">
          <a:xfrm>
            <a:off x="1905000" y="671513"/>
            <a:ext cx="5283200" cy="1258887"/>
          </a:xfrm>
          <a:prstGeom prst="rect">
            <a:avLst/>
          </a:prstGeom>
          <a:solidFill>
            <a:srgbClr val="00B0F0"/>
          </a:solidFill>
          <a:effectLst>
            <a:glow rad="635000">
              <a:srgbClr val="FFC000"/>
            </a:glow>
          </a:effectLst>
          <a:extLst/>
        </p:spPr>
      </p:pic>
      <p:sp>
        <p:nvSpPr>
          <p:cNvPr id="4142" name="AutoShape 46"/>
          <p:cNvSpPr>
            <a:spLocks noChangeArrowheads="1"/>
          </p:cNvSpPr>
          <p:nvPr/>
        </p:nvSpPr>
        <p:spPr bwMode="auto">
          <a:xfrm>
            <a:off x="2032000" y="228600"/>
            <a:ext cx="990600" cy="1524000"/>
          </a:xfrm>
          <a:prstGeom prst="star4">
            <a:avLst>
              <a:gd name="adj" fmla="val 3407"/>
            </a:avLst>
          </a:prstGeom>
          <a:gradFill rotWithShape="1">
            <a:gsLst>
              <a:gs pos="0">
                <a:srgbClr val="D9EDEF"/>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2" name="Oval 156"/>
          <p:cNvSpPr>
            <a:spLocks noChangeArrowheads="1"/>
          </p:cNvSpPr>
          <p:nvPr/>
        </p:nvSpPr>
        <p:spPr bwMode="auto">
          <a:xfrm rot="-4185625">
            <a:off x="3928269" y="827881"/>
            <a:ext cx="2235200" cy="5043488"/>
          </a:xfrm>
          <a:prstGeom prst="ellipse">
            <a:avLst/>
          </a:prstGeom>
          <a:gradFill rotWithShape="1">
            <a:gsLst>
              <a:gs pos="0">
                <a:schemeClr val="accent1">
                  <a:alpha val="46001"/>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3" name="Oval 157"/>
          <p:cNvSpPr>
            <a:spLocks noChangeArrowheads="1"/>
          </p:cNvSpPr>
          <p:nvPr/>
        </p:nvSpPr>
        <p:spPr bwMode="auto">
          <a:xfrm rot="16968124">
            <a:off x="4682332" y="2726531"/>
            <a:ext cx="1516062" cy="3254375"/>
          </a:xfrm>
          <a:prstGeom prst="ellipse">
            <a:avLst/>
          </a:prstGeom>
          <a:gradFill rotWithShape="1">
            <a:gsLst>
              <a:gs pos="0">
                <a:srgbClr val="BCCBE2">
                  <a:alpha val="46001"/>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4" name="Oval 158"/>
          <p:cNvSpPr>
            <a:spLocks noChangeArrowheads="1"/>
          </p:cNvSpPr>
          <p:nvPr/>
        </p:nvSpPr>
        <p:spPr bwMode="auto">
          <a:xfrm rot="17260079">
            <a:off x="-292894" y="1585119"/>
            <a:ext cx="1030287" cy="3254376"/>
          </a:xfrm>
          <a:prstGeom prst="ellipse">
            <a:avLst/>
          </a:prstGeom>
          <a:gradFill rotWithShape="1">
            <a:gsLst>
              <a:gs pos="0">
                <a:srgbClr val="BCCBE2">
                  <a:alpha val="46001"/>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5" name="Oval 159"/>
          <p:cNvSpPr>
            <a:spLocks noChangeArrowheads="1"/>
          </p:cNvSpPr>
          <p:nvPr/>
        </p:nvSpPr>
        <p:spPr bwMode="auto">
          <a:xfrm rot="16968124">
            <a:off x="5669757" y="3463131"/>
            <a:ext cx="1516062" cy="3254375"/>
          </a:xfrm>
          <a:prstGeom prst="ellipse">
            <a:avLst/>
          </a:prstGeom>
          <a:gradFill rotWithShape="1">
            <a:gsLst>
              <a:gs pos="0">
                <a:srgbClr val="BCCBE2">
                  <a:alpha val="46001"/>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6" name="Oval 160"/>
          <p:cNvSpPr>
            <a:spLocks noChangeArrowheads="1"/>
          </p:cNvSpPr>
          <p:nvPr/>
        </p:nvSpPr>
        <p:spPr bwMode="auto">
          <a:xfrm rot="325021">
            <a:off x="977900" y="24765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7" name="Oval 161"/>
          <p:cNvSpPr>
            <a:spLocks noChangeArrowheads="1"/>
          </p:cNvSpPr>
          <p:nvPr/>
        </p:nvSpPr>
        <p:spPr bwMode="auto">
          <a:xfrm rot="325021">
            <a:off x="1333500" y="2493963"/>
            <a:ext cx="14351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8" name="Oval 162"/>
          <p:cNvSpPr>
            <a:spLocks noChangeArrowheads="1"/>
          </p:cNvSpPr>
          <p:nvPr/>
        </p:nvSpPr>
        <p:spPr bwMode="auto">
          <a:xfrm rot="325021">
            <a:off x="2120900" y="25908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9" name="Oval 163"/>
          <p:cNvSpPr>
            <a:spLocks noChangeArrowheads="1"/>
          </p:cNvSpPr>
          <p:nvPr/>
        </p:nvSpPr>
        <p:spPr bwMode="auto">
          <a:xfrm rot="325021">
            <a:off x="2066925" y="2620963"/>
            <a:ext cx="22225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0" name="Oval 164"/>
          <p:cNvSpPr>
            <a:spLocks noChangeArrowheads="1"/>
          </p:cNvSpPr>
          <p:nvPr/>
        </p:nvSpPr>
        <p:spPr bwMode="auto">
          <a:xfrm rot="325021">
            <a:off x="3263900" y="27178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1" name="Oval 165"/>
          <p:cNvSpPr>
            <a:spLocks noChangeArrowheads="1"/>
          </p:cNvSpPr>
          <p:nvPr/>
        </p:nvSpPr>
        <p:spPr bwMode="auto">
          <a:xfrm>
            <a:off x="3835400" y="27178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2" name="Oval 166"/>
          <p:cNvSpPr>
            <a:spLocks noChangeArrowheads="1"/>
          </p:cNvSpPr>
          <p:nvPr/>
        </p:nvSpPr>
        <p:spPr bwMode="auto">
          <a:xfrm rot="-387198">
            <a:off x="4381500" y="26670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3" name="Oval 167"/>
          <p:cNvSpPr>
            <a:spLocks noChangeArrowheads="1"/>
          </p:cNvSpPr>
          <p:nvPr/>
        </p:nvSpPr>
        <p:spPr bwMode="auto">
          <a:xfrm rot="-387198">
            <a:off x="4927600" y="25654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4" name="Oval 168"/>
          <p:cNvSpPr>
            <a:spLocks noChangeArrowheads="1"/>
          </p:cNvSpPr>
          <p:nvPr/>
        </p:nvSpPr>
        <p:spPr bwMode="auto">
          <a:xfrm rot="-387198">
            <a:off x="5473700" y="23876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5" name="Oval 169"/>
          <p:cNvSpPr>
            <a:spLocks noChangeArrowheads="1"/>
          </p:cNvSpPr>
          <p:nvPr/>
        </p:nvSpPr>
        <p:spPr bwMode="auto">
          <a:xfrm rot="-387198">
            <a:off x="6019800" y="22098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6" name="Oval 170"/>
          <p:cNvSpPr>
            <a:spLocks noChangeArrowheads="1"/>
          </p:cNvSpPr>
          <p:nvPr/>
        </p:nvSpPr>
        <p:spPr bwMode="auto">
          <a:xfrm>
            <a:off x="6565900" y="21209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7" name="Oval 171"/>
          <p:cNvSpPr>
            <a:spLocks noChangeArrowheads="1"/>
          </p:cNvSpPr>
          <p:nvPr/>
        </p:nvSpPr>
        <p:spPr bwMode="auto">
          <a:xfrm rot="412904">
            <a:off x="7099300" y="21590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8" name="Oval 172"/>
          <p:cNvSpPr>
            <a:spLocks noChangeArrowheads="1"/>
          </p:cNvSpPr>
          <p:nvPr/>
        </p:nvSpPr>
        <p:spPr bwMode="auto">
          <a:xfrm rot="1097297">
            <a:off x="7632700" y="22479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69" name="Oval 173"/>
          <p:cNvSpPr>
            <a:spLocks noChangeArrowheads="1"/>
          </p:cNvSpPr>
          <p:nvPr/>
        </p:nvSpPr>
        <p:spPr bwMode="auto">
          <a:xfrm rot="1097297">
            <a:off x="8166100" y="23749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 name="Oval 174"/>
          <p:cNvSpPr>
            <a:spLocks noChangeArrowheads="1"/>
          </p:cNvSpPr>
          <p:nvPr/>
        </p:nvSpPr>
        <p:spPr bwMode="auto">
          <a:xfrm rot="-325518">
            <a:off x="558800" y="24511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1" name="Oval 175"/>
          <p:cNvSpPr>
            <a:spLocks noChangeArrowheads="1"/>
          </p:cNvSpPr>
          <p:nvPr/>
        </p:nvSpPr>
        <p:spPr bwMode="auto">
          <a:xfrm rot="-1096381">
            <a:off x="177800" y="2463800"/>
            <a:ext cx="12827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2" name="Oval 176"/>
          <p:cNvSpPr>
            <a:spLocks noChangeArrowheads="1"/>
          </p:cNvSpPr>
          <p:nvPr/>
        </p:nvSpPr>
        <p:spPr bwMode="auto">
          <a:xfrm rot="-713319">
            <a:off x="0" y="2681288"/>
            <a:ext cx="8890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3" name="Oval 177"/>
          <p:cNvSpPr>
            <a:spLocks noChangeArrowheads="1"/>
          </p:cNvSpPr>
          <p:nvPr/>
        </p:nvSpPr>
        <p:spPr bwMode="auto">
          <a:xfrm rot="-1096381">
            <a:off x="331788" y="2693988"/>
            <a:ext cx="8890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4" name="Oval 178"/>
          <p:cNvSpPr>
            <a:spLocks noChangeArrowheads="1"/>
          </p:cNvSpPr>
          <p:nvPr/>
        </p:nvSpPr>
        <p:spPr bwMode="auto">
          <a:xfrm rot="1012740">
            <a:off x="-304800" y="2719388"/>
            <a:ext cx="889000" cy="368300"/>
          </a:xfrm>
          <a:prstGeom prst="ellipse">
            <a:avLst/>
          </a:prstGeom>
          <a:gradFill rotWithShape="1">
            <a:gsLst>
              <a:gs pos="0">
                <a:srgbClr val="FFFFFF">
                  <a:alpha val="52000"/>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5" name="Oval 179"/>
          <p:cNvSpPr>
            <a:spLocks noChangeArrowheads="1"/>
          </p:cNvSpPr>
          <p:nvPr/>
        </p:nvSpPr>
        <p:spPr bwMode="auto">
          <a:xfrm rot="-25551356">
            <a:off x="3405188" y="1147762"/>
            <a:ext cx="1346200" cy="4232275"/>
          </a:xfrm>
          <a:prstGeom prst="ellipse">
            <a:avLst/>
          </a:prstGeom>
          <a:gradFill rotWithShape="1">
            <a:gsLst>
              <a:gs pos="0">
                <a:srgbClr val="BCCBE2">
                  <a:alpha val="46001"/>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6" name="Oval 180"/>
          <p:cNvSpPr>
            <a:spLocks noChangeArrowheads="1"/>
          </p:cNvSpPr>
          <p:nvPr/>
        </p:nvSpPr>
        <p:spPr bwMode="auto">
          <a:xfrm rot="-25551356">
            <a:off x="8134351" y="1779587"/>
            <a:ext cx="1346200" cy="1952625"/>
          </a:xfrm>
          <a:prstGeom prst="ellipse">
            <a:avLst/>
          </a:prstGeom>
          <a:gradFill rotWithShape="1">
            <a:gsLst>
              <a:gs pos="0">
                <a:srgbClr val="BCCBE2">
                  <a:alpha val="46001"/>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7" name="Oval 181"/>
          <p:cNvSpPr>
            <a:spLocks noChangeArrowheads="1"/>
          </p:cNvSpPr>
          <p:nvPr/>
        </p:nvSpPr>
        <p:spPr bwMode="auto">
          <a:xfrm rot="-25551356">
            <a:off x="8470900" y="2705100"/>
            <a:ext cx="1343025" cy="1635125"/>
          </a:xfrm>
          <a:prstGeom prst="ellipse">
            <a:avLst/>
          </a:prstGeom>
          <a:gradFill rotWithShape="1">
            <a:gsLst>
              <a:gs pos="0">
                <a:srgbClr val="BCCBE2">
                  <a:alpha val="46001"/>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8" name="Oval 182"/>
          <p:cNvSpPr>
            <a:spLocks noChangeArrowheads="1"/>
          </p:cNvSpPr>
          <p:nvPr/>
        </p:nvSpPr>
        <p:spPr bwMode="auto">
          <a:xfrm rot="16968124">
            <a:off x="6502400" y="3932238"/>
            <a:ext cx="1933575" cy="3254375"/>
          </a:xfrm>
          <a:prstGeom prst="ellipse">
            <a:avLst/>
          </a:prstGeom>
          <a:gradFill rotWithShape="1">
            <a:gsLst>
              <a:gs pos="0">
                <a:srgbClr val="BCCBE2">
                  <a:alpha val="46001"/>
                </a:srgb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9" name="Oval 183"/>
          <p:cNvSpPr>
            <a:spLocks noChangeArrowheads="1"/>
          </p:cNvSpPr>
          <p:nvPr/>
        </p:nvSpPr>
        <p:spPr bwMode="auto">
          <a:xfrm rot="18500613">
            <a:off x="4411721" y="2825749"/>
            <a:ext cx="2235200" cy="5043488"/>
          </a:xfrm>
          <a:prstGeom prst="ellipse">
            <a:avLst/>
          </a:prstGeom>
          <a:gradFill rotWithShape="1">
            <a:gsLst>
              <a:gs pos="0">
                <a:schemeClr val="accent1">
                  <a:alpha val="46001"/>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b="1" dirty="0" smtClean="0">
                <a:solidFill>
                  <a:srgbClr val="FF0000"/>
                </a:solidFill>
              </a:rPr>
              <a:t>Hungarian Christmas</a:t>
            </a:r>
            <a:endParaRPr lang="en-US" sz="3200" b="1" dirty="0">
              <a:solidFill>
                <a:srgbClr val="FF0000"/>
              </a:solidFill>
            </a:endParaRPr>
          </a:p>
        </p:txBody>
      </p:sp>
      <p:sp>
        <p:nvSpPr>
          <p:cNvPr id="4280" name="Oval 184"/>
          <p:cNvSpPr>
            <a:spLocks noChangeArrowheads="1"/>
          </p:cNvSpPr>
          <p:nvPr/>
        </p:nvSpPr>
        <p:spPr bwMode="auto">
          <a:xfrm rot="-4185625">
            <a:off x="84250" y="1954515"/>
            <a:ext cx="1117600" cy="2362201"/>
          </a:xfrm>
          <a:prstGeom prst="ellipse">
            <a:avLst/>
          </a:prstGeom>
          <a:gradFill rotWithShape="1">
            <a:gsLst>
              <a:gs pos="0">
                <a:schemeClr val="accent1">
                  <a:alpha val="46001"/>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b="1" dirty="0" smtClean="0">
                <a:solidFill>
                  <a:srgbClr val="FF0000"/>
                </a:solidFill>
                <a:effectLst>
                  <a:outerShdw blurRad="38100" dist="38100" dir="2700000" algn="tl">
                    <a:srgbClr val="000000">
                      <a:alpha val="43137"/>
                    </a:srgbClr>
                  </a:outerShdw>
                </a:effectLst>
              </a:rPr>
              <a:t>Hungarian Culture</a:t>
            </a:r>
            <a:endParaRPr lang="en-US" sz="2800" b="1" dirty="0">
              <a:solidFill>
                <a:srgbClr val="FF0000"/>
              </a:solidFill>
              <a:effectLst>
                <a:outerShdw blurRad="38100" dist="38100" dir="2700000" algn="tl">
                  <a:srgbClr val="000000">
                    <a:alpha val="43137"/>
                  </a:srgbClr>
                </a:outerShdw>
              </a:effectLst>
            </a:endParaRPr>
          </a:p>
        </p:txBody>
      </p:sp>
      <p:sp>
        <p:nvSpPr>
          <p:cNvPr id="2" name="Oval 1"/>
          <p:cNvSpPr/>
          <p:nvPr/>
        </p:nvSpPr>
        <p:spPr>
          <a:xfrm>
            <a:off x="1698625" y="3990572"/>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8" name="Oval 157"/>
          <p:cNvSpPr/>
          <p:nvPr/>
        </p:nvSpPr>
        <p:spPr>
          <a:xfrm>
            <a:off x="2343150" y="3860800"/>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9" name="Oval 158"/>
          <p:cNvSpPr/>
          <p:nvPr/>
        </p:nvSpPr>
        <p:spPr>
          <a:xfrm>
            <a:off x="1389856" y="4659145"/>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0" name="Oval 159"/>
          <p:cNvSpPr/>
          <p:nvPr/>
        </p:nvSpPr>
        <p:spPr>
          <a:xfrm>
            <a:off x="1081087" y="5327718"/>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61" name="Picture 144" descr="Freeform 139_pptX"/>
          <p:cNvPicPr>
            <a:picLocks noChangeAspect="1" noChangeArrowheads="1"/>
          </p:cNvPicPr>
          <p:nvPr>
            <p:custDataLst>
              <p:tags r:id="rId31"/>
            </p:custDataLst>
          </p:nvPr>
        </p:nvPicPr>
        <p:blipFill>
          <a:blip r:embed="rId36">
            <a:extLst>
              <a:ext uri="{28A0092B-C50C-407E-A947-70E740481C1C}">
                <a14:useLocalDpi xmlns:a14="http://schemas.microsoft.com/office/drawing/2010/main" val="0"/>
              </a:ext>
            </a:extLst>
          </a:blip>
          <a:srcRect/>
          <a:stretch>
            <a:fillRect/>
          </a:stretch>
        </p:blipFill>
        <p:spPr bwMode="invGray">
          <a:xfrm rot="1101050">
            <a:off x="1624806" y="5032376"/>
            <a:ext cx="1506538" cy="573088"/>
          </a:xfrm>
          <a:prstGeom prst="rect">
            <a:avLst/>
          </a:prstGeom>
          <a:noFill/>
          <a:ln>
            <a:noFill/>
          </a:ln>
          <a:effectLst>
            <a:glow rad="127000">
              <a:srgbClr val="92D050"/>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2" name="Picture 145" descr="Freeform 139_pptX"/>
          <p:cNvPicPr>
            <a:picLocks noChangeAspect="1" noChangeArrowheads="1"/>
          </p:cNvPicPr>
          <p:nvPr>
            <p:custDataLst>
              <p:tags r:id="rId32"/>
            </p:custDataLst>
          </p:nvPr>
        </p:nvPicPr>
        <p:blipFill>
          <a:blip r:embed="rId36">
            <a:extLst>
              <a:ext uri="{28A0092B-C50C-407E-A947-70E740481C1C}">
                <a14:useLocalDpi xmlns:a14="http://schemas.microsoft.com/office/drawing/2010/main" val="0"/>
              </a:ext>
            </a:extLst>
          </a:blip>
          <a:srcRect/>
          <a:stretch>
            <a:fillRect/>
          </a:stretch>
        </p:blipFill>
        <p:spPr bwMode="invGray">
          <a:xfrm rot="21134586">
            <a:off x="1610519" y="4647578"/>
            <a:ext cx="1506538" cy="573088"/>
          </a:xfrm>
          <a:prstGeom prst="rect">
            <a:avLst/>
          </a:prstGeom>
          <a:noFill/>
          <a:ln>
            <a:noFill/>
          </a:ln>
          <a:effectLst>
            <a:glow rad="127000">
              <a:srgbClr val="00B050"/>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 name="Oval 162"/>
          <p:cNvSpPr/>
          <p:nvPr/>
        </p:nvSpPr>
        <p:spPr>
          <a:xfrm>
            <a:off x="1738602" y="5889424"/>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4" name="Oval 163"/>
          <p:cNvSpPr/>
          <p:nvPr/>
        </p:nvSpPr>
        <p:spPr>
          <a:xfrm>
            <a:off x="3185225" y="5844201"/>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5" name="Oval 164"/>
          <p:cNvSpPr/>
          <p:nvPr/>
        </p:nvSpPr>
        <p:spPr>
          <a:xfrm>
            <a:off x="2443390" y="5115192"/>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6" name="Oval 165"/>
          <p:cNvSpPr/>
          <p:nvPr/>
        </p:nvSpPr>
        <p:spPr>
          <a:xfrm>
            <a:off x="1738602" y="5880656"/>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7" name="Oval 166"/>
          <p:cNvSpPr/>
          <p:nvPr/>
        </p:nvSpPr>
        <p:spPr>
          <a:xfrm>
            <a:off x="2496343" y="4620216"/>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8" name="Oval 167"/>
          <p:cNvSpPr/>
          <p:nvPr/>
        </p:nvSpPr>
        <p:spPr>
          <a:xfrm>
            <a:off x="2151856" y="3107665"/>
            <a:ext cx="166688" cy="187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500"/>
                                        <p:tgtEl>
                                          <p:spTgt spid="4103"/>
                                        </p:tgtEl>
                                      </p:cBhvr>
                                    </p:animEffect>
                                  </p:childTnLst>
                                </p:cTn>
                              </p:par>
                              <p:par>
                                <p:cTn id="8" presetID="8" presetClass="emph" presetSubtype="0" autoRev="1" fill="hold" grpId="1" nodeType="withEffect">
                                  <p:stCondLst>
                                    <p:cond delay="0"/>
                                  </p:stCondLst>
                                  <p:childTnLst>
                                    <p:animRot by="6000000">
                                      <p:cBhvr>
                                        <p:cTn id="9" dur="1300" fill="hold"/>
                                        <p:tgtEl>
                                          <p:spTgt spid="4103"/>
                                        </p:tgtEl>
                                        <p:attrNameLst>
                                          <p:attrName>r</p:attrName>
                                        </p:attrNameLst>
                                      </p:cBhvr>
                                    </p:animRot>
                                  </p:childTnLst>
                                </p:cTn>
                              </p:par>
                              <p:par>
                                <p:cTn id="10" presetID="53" presetClass="exit" presetSubtype="0" fill="hold" grpId="2" nodeType="withEffect">
                                  <p:stCondLst>
                                    <p:cond delay="2600"/>
                                  </p:stCondLst>
                                  <p:childTnLst>
                                    <p:anim calcmode="lin" valueType="num">
                                      <p:cBhvr>
                                        <p:cTn id="11" dur="500"/>
                                        <p:tgtEl>
                                          <p:spTgt spid="4103"/>
                                        </p:tgtEl>
                                        <p:attrNameLst>
                                          <p:attrName>ppt_w</p:attrName>
                                        </p:attrNameLst>
                                      </p:cBhvr>
                                      <p:tavLst>
                                        <p:tav tm="0">
                                          <p:val>
                                            <p:strVal val="ppt_w"/>
                                          </p:val>
                                        </p:tav>
                                        <p:tav tm="100000">
                                          <p:val>
                                            <p:fltVal val="0"/>
                                          </p:val>
                                        </p:tav>
                                      </p:tavLst>
                                    </p:anim>
                                    <p:anim calcmode="lin" valueType="num">
                                      <p:cBhvr>
                                        <p:cTn id="12" dur="500"/>
                                        <p:tgtEl>
                                          <p:spTgt spid="4103"/>
                                        </p:tgtEl>
                                        <p:attrNameLst>
                                          <p:attrName>ppt_h</p:attrName>
                                        </p:attrNameLst>
                                      </p:cBhvr>
                                      <p:tavLst>
                                        <p:tav tm="0">
                                          <p:val>
                                            <p:strVal val="ppt_h"/>
                                          </p:val>
                                        </p:tav>
                                        <p:tav tm="100000">
                                          <p:val>
                                            <p:fltVal val="0"/>
                                          </p:val>
                                        </p:tav>
                                      </p:tavLst>
                                    </p:anim>
                                    <p:animEffect transition="out" filter="fade">
                                      <p:cBhvr>
                                        <p:cTn id="13" dur="500"/>
                                        <p:tgtEl>
                                          <p:spTgt spid="4103"/>
                                        </p:tgtEl>
                                      </p:cBhvr>
                                    </p:animEffect>
                                    <p:set>
                                      <p:cBhvr>
                                        <p:cTn id="14" dur="1" fill="hold">
                                          <p:stCondLst>
                                            <p:cond delay="499"/>
                                          </p:stCondLst>
                                        </p:cTn>
                                        <p:tgtEl>
                                          <p:spTgt spid="4103"/>
                                        </p:tgtEl>
                                        <p:attrNameLst>
                                          <p:attrName>style.visibility</p:attrName>
                                        </p:attrNameLst>
                                      </p:cBhvr>
                                      <p:to>
                                        <p:strVal val="hidden"/>
                                      </p:to>
                                    </p:set>
                                  </p:childTnLst>
                                </p:cTn>
                              </p:par>
                              <p:par>
                                <p:cTn id="15" presetID="10" presetClass="entr" presetSubtype="0" fill="hold" grpId="0" nodeType="withEffect">
                                  <p:stCondLst>
                                    <p:cond delay="400"/>
                                  </p:stCondLst>
                                  <p:childTnLst>
                                    <p:set>
                                      <p:cBhvr>
                                        <p:cTn id="16" dur="1" fill="hold">
                                          <p:stCondLst>
                                            <p:cond delay="0"/>
                                          </p:stCondLst>
                                        </p:cTn>
                                        <p:tgtEl>
                                          <p:spTgt spid="4104"/>
                                        </p:tgtEl>
                                        <p:attrNameLst>
                                          <p:attrName>style.visibility</p:attrName>
                                        </p:attrNameLst>
                                      </p:cBhvr>
                                      <p:to>
                                        <p:strVal val="visible"/>
                                      </p:to>
                                    </p:set>
                                    <p:animEffect transition="in" filter="fade">
                                      <p:cBhvr>
                                        <p:cTn id="17" dur="500"/>
                                        <p:tgtEl>
                                          <p:spTgt spid="4104"/>
                                        </p:tgtEl>
                                      </p:cBhvr>
                                    </p:animEffect>
                                  </p:childTnLst>
                                </p:cTn>
                              </p:par>
                              <p:par>
                                <p:cTn id="18" presetID="8" presetClass="emph" presetSubtype="0" autoRev="1" fill="hold" grpId="1" nodeType="withEffect">
                                  <p:stCondLst>
                                    <p:cond delay="500"/>
                                  </p:stCondLst>
                                  <p:childTnLst>
                                    <p:animRot by="-4800000">
                                      <p:cBhvr>
                                        <p:cTn id="19" dur="1300" fill="hold"/>
                                        <p:tgtEl>
                                          <p:spTgt spid="4104"/>
                                        </p:tgtEl>
                                        <p:attrNameLst>
                                          <p:attrName>r</p:attrName>
                                        </p:attrNameLst>
                                      </p:cBhvr>
                                    </p:animRot>
                                  </p:childTnLst>
                                </p:cTn>
                              </p:par>
                              <p:par>
                                <p:cTn id="20" presetID="53" presetClass="exit" presetSubtype="0" fill="hold" grpId="2" nodeType="withEffect">
                                  <p:stCondLst>
                                    <p:cond delay="3100"/>
                                  </p:stCondLst>
                                  <p:childTnLst>
                                    <p:anim calcmode="lin" valueType="num">
                                      <p:cBhvr>
                                        <p:cTn id="21" dur="500"/>
                                        <p:tgtEl>
                                          <p:spTgt spid="4104"/>
                                        </p:tgtEl>
                                        <p:attrNameLst>
                                          <p:attrName>ppt_w</p:attrName>
                                        </p:attrNameLst>
                                      </p:cBhvr>
                                      <p:tavLst>
                                        <p:tav tm="0">
                                          <p:val>
                                            <p:strVal val="ppt_w"/>
                                          </p:val>
                                        </p:tav>
                                        <p:tav tm="100000">
                                          <p:val>
                                            <p:fltVal val="0"/>
                                          </p:val>
                                        </p:tav>
                                      </p:tavLst>
                                    </p:anim>
                                    <p:anim calcmode="lin" valueType="num">
                                      <p:cBhvr>
                                        <p:cTn id="22" dur="500"/>
                                        <p:tgtEl>
                                          <p:spTgt spid="4104"/>
                                        </p:tgtEl>
                                        <p:attrNameLst>
                                          <p:attrName>ppt_h</p:attrName>
                                        </p:attrNameLst>
                                      </p:cBhvr>
                                      <p:tavLst>
                                        <p:tav tm="0">
                                          <p:val>
                                            <p:strVal val="ppt_h"/>
                                          </p:val>
                                        </p:tav>
                                        <p:tav tm="100000">
                                          <p:val>
                                            <p:fltVal val="0"/>
                                          </p:val>
                                        </p:tav>
                                      </p:tavLst>
                                    </p:anim>
                                    <p:animEffect transition="out" filter="fade">
                                      <p:cBhvr>
                                        <p:cTn id="23" dur="500"/>
                                        <p:tgtEl>
                                          <p:spTgt spid="4104"/>
                                        </p:tgtEl>
                                      </p:cBhvr>
                                    </p:animEffect>
                                    <p:set>
                                      <p:cBhvr>
                                        <p:cTn id="24" dur="1" fill="hold">
                                          <p:stCondLst>
                                            <p:cond delay="499"/>
                                          </p:stCondLst>
                                        </p:cTn>
                                        <p:tgtEl>
                                          <p:spTgt spid="4104"/>
                                        </p:tgtEl>
                                        <p:attrNameLst>
                                          <p:attrName>style.visibility</p:attrName>
                                        </p:attrNameLst>
                                      </p:cBhvr>
                                      <p:to>
                                        <p:strVal val="hidden"/>
                                      </p:to>
                                    </p:set>
                                  </p:childTnLst>
                                </p:cTn>
                              </p:par>
                              <p:par>
                                <p:cTn id="25" presetID="10" presetClass="entr" presetSubtype="0" fill="hold" grpId="0" nodeType="withEffect">
                                  <p:stCondLst>
                                    <p:cond delay="400"/>
                                  </p:stCondLst>
                                  <p:childTnLst>
                                    <p:set>
                                      <p:cBhvr>
                                        <p:cTn id="26" dur="1" fill="hold">
                                          <p:stCondLst>
                                            <p:cond delay="0"/>
                                          </p:stCondLst>
                                        </p:cTn>
                                        <p:tgtEl>
                                          <p:spTgt spid="4105"/>
                                        </p:tgtEl>
                                        <p:attrNameLst>
                                          <p:attrName>style.visibility</p:attrName>
                                        </p:attrNameLst>
                                      </p:cBhvr>
                                      <p:to>
                                        <p:strVal val="visible"/>
                                      </p:to>
                                    </p:set>
                                    <p:animEffect transition="in" filter="fade">
                                      <p:cBhvr>
                                        <p:cTn id="27" dur="500"/>
                                        <p:tgtEl>
                                          <p:spTgt spid="4105"/>
                                        </p:tgtEl>
                                      </p:cBhvr>
                                    </p:animEffect>
                                  </p:childTnLst>
                                </p:cTn>
                              </p:par>
                              <p:par>
                                <p:cTn id="28" presetID="53" presetClass="exit" presetSubtype="0" fill="hold" grpId="1" nodeType="withEffect">
                                  <p:stCondLst>
                                    <p:cond delay="1100"/>
                                  </p:stCondLst>
                                  <p:childTnLst>
                                    <p:anim calcmode="lin" valueType="num">
                                      <p:cBhvr>
                                        <p:cTn id="29" dur="500"/>
                                        <p:tgtEl>
                                          <p:spTgt spid="4105"/>
                                        </p:tgtEl>
                                        <p:attrNameLst>
                                          <p:attrName>ppt_w</p:attrName>
                                        </p:attrNameLst>
                                      </p:cBhvr>
                                      <p:tavLst>
                                        <p:tav tm="0">
                                          <p:val>
                                            <p:strVal val="ppt_w"/>
                                          </p:val>
                                        </p:tav>
                                        <p:tav tm="100000">
                                          <p:val>
                                            <p:fltVal val="0"/>
                                          </p:val>
                                        </p:tav>
                                      </p:tavLst>
                                    </p:anim>
                                    <p:anim calcmode="lin" valueType="num">
                                      <p:cBhvr>
                                        <p:cTn id="30" dur="500"/>
                                        <p:tgtEl>
                                          <p:spTgt spid="4105"/>
                                        </p:tgtEl>
                                        <p:attrNameLst>
                                          <p:attrName>ppt_h</p:attrName>
                                        </p:attrNameLst>
                                      </p:cBhvr>
                                      <p:tavLst>
                                        <p:tav tm="0">
                                          <p:val>
                                            <p:strVal val="ppt_h"/>
                                          </p:val>
                                        </p:tav>
                                        <p:tav tm="100000">
                                          <p:val>
                                            <p:fltVal val="0"/>
                                          </p:val>
                                        </p:tav>
                                      </p:tavLst>
                                    </p:anim>
                                    <p:animEffect transition="out" filter="fade">
                                      <p:cBhvr>
                                        <p:cTn id="31" dur="500"/>
                                        <p:tgtEl>
                                          <p:spTgt spid="4105"/>
                                        </p:tgtEl>
                                      </p:cBhvr>
                                    </p:animEffect>
                                    <p:set>
                                      <p:cBhvr>
                                        <p:cTn id="32" dur="1" fill="hold">
                                          <p:stCondLst>
                                            <p:cond delay="499"/>
                                          </p:stCondLst>
                                        </p:cTn>
                                        <p:tgtEl>
                                          <p:spTgt spid="4105"/>
                                        </p:tgtEl>
                                        <p:attrNameLst>
                                          <p:attrName>style.visibility</p:attrName>
                                        </p:attrNameLst>
                                      </p:cBhvr>
                                      <p:to>
                                        <p:strVal val="hidden"/>
                                      </p:to>
                                    </p:set>
                                  </p:childTnLst>
                                </p:cTn>
                              </p:par>
                              <p:par>
                                <p:cTn id="33" presetID="10" presetClass="entr" presetSubtype="0" fill="hold" grpId="0" nodeType="withEffect">
                                  <p:stCondLst>
                                    <p:cond delay="900"/>
                                  </p:stCondLst>
                                  <p:childTnLst>
                                    <p:set>
                                      <p:cBhvr>
                                        <p:cTn id="34" dur="1" fill="hold">
                                          <p:stCondLst>
                                            <p:cond delay="0"/>
                                          </p:stCondLst>
                                        </p:cTn>
                                        <p:tgtEl>
                                          <p:spTgt spid="4106"/>
                                        </p:tgtEl>
                                        <p:attrNameLst>
                                          <p:attrName>style.visibility</p:attrName>
                                        </p:attrNameLst>
                                      </p:cBhvr>
                                      <p:to>
                                        <p:strVal val="visible"/>
                                      </p:to>
                                    </p:set>
                                    <p:animEffect transition="in" filter="fade">
                                      <p:cBhvr>
                                        <p:cTn id="35" dur="500"/>
                                        <p:tgtEl>
                                          <p:spTgt spid="4106"/>
                                        </p:tgtEl>
                                      </p:cBhvr>
                                    </p:animEffect>
                                  </p:childTnLst>
                                </p:cTn>
                              </p:par>
                              <p:par>
                                <p:cTn id="36" presetID="53" presetClass="exit" presetSubtype="0" fill="hold" grpId="1" nodeType="withEffect">
                                  <p:stCondLst>
                                    <p:cond delay="1500"/>
                                  </p:stCondLst>
                                  <p:childTnLst>
                                    <p:anim calcmode="lin" valueType="num">
                                      <p:cBhvr>
                                        <p:cTn id="37" dur="500"/>
                                        <p:tgtEl>
                                          <p:spTgt spid="4106"/>
                                        </p:tgtEl>
                                        <p:attrNameLst>
                                          <p:attrName>ppt_w</p:attrName>
                                        </p:attrNameLst>
                                      </p:cBhvr>
                                      <p:tavLst>
                                        <p:tav tm="0">
                                          <p:val>
                                            <p:strVal val="ppt_w"/>
                                          </p:val>
                                        </p:tav>
                                        <p:tav tm="100000">
                                          <p:val>
                                            <p:fltVal val="0"/>
                                          </p:val>
                                        </p:tav>
                                      </p:tavLst>
                                    </p:anim>
                                    <p:anim calcmode="lin" valueType="num">
                                      <p:cBhvr>
                                        <p:cTn id="38" dur="500"/>
                                        <p:tgtEl>
                                          <p:spTgt spid="4106"/>
                                        </p:tgtEl>
                                        <p:attrNameLst>
                                          <p:attrName>ppt_h</p:attrName>
                                        </p:attrNameLst>
                                      </p:cBhvr>
                                      <p:tavLst>
                                        <p:tav tm="0">
                                          <p:val>
                                            <p:strVal val="ppt_h"/>
                                          </p:val>
                                        </p:tav>
                                        <p:tav tm="100000">
                                          <p:val>
                                            <p:fltVal val="0"/>
                                          </p:val>
                                        </p:tav>
                                      </p:tavLst>
                                    </p:anim>
                                    <p:animEffect transition="out" filter="fade">
                                      <p:cBhvr>
                                        <p:cTn id="39" dur="500"/>
                                        <p:tgtEl>
                                          <p:spTgt spid="4106"/>
                                        </p:tgtEl>
                                      </p:cBhvr>
                                    </p:animEffect>
                                    <p:set>
                                      <p:cBhvr>
                                        <p:cTn id="40" dur="1" fill="hold">
                                          <p:stCondLst>
                                            <p:cond delay="499"/>
                                          </p:stCondLst>
                                        </p:cTn>
                                        <p:tgtEl>
                                          <p:spTgt spid="4106"/>
                                        </p:tgtEl>
                                        <p:attrNameLst>
                                          <p:attrName>style.visibility</p:attrName>
                                        </p:attrNameLst>
                                      </p:cBhvr>
                                      <p:to>
                                        <p:strVal val="hidden"/>
                                      </p:to>
                                    </p:set>
                                  </p:childTnLst>
                                </p:cTn>
                              </p:par>
                              <p:par>
                                <p:cTn id="41" presetID="10" presetClass="entr" presetSubtype="0" fill="hold" grpId="0" nodeType="withEffect">
                                  <p:stCondLst>
                                    <p:cond delay="1000"/>
                                  </p:stCondLst>
                                  <p:childTnLst>
                                    <p:set>
                                      <p:cBhvr>
                                        <p:cTn id="42" dur="1" fill="hold">
                                          <p:stCondLst>
                                            <p:cond delay="0"/>
                                          </p:stCondLst>
                                        </p:cTn>
                                        <p:tgtEl>
                                          <p:spTgt spid="4107"/>
                                        </p:tgtEl>
                                        <p:attrNameLst>
                                          <p:attrName>style.visibility</p:attrName>
                                        </p:attrNameLst>
                                      </p:cBhvr>
                                      <p:to>
                                        <p:strVal val="visible"/>
                                      </p:to>
                                    </p:set>
                                    <p:animEffect transition="in" filter="fade">
                                      <p:cBhvr>
                                        <p:cTn id="43" dur="500"/>
                                        <p:tgtEl>
                                          <p:spTgt spid="4107"/>
                                        </p:tgtEl>
                                      </p:cBhvr>
                                    </p:animEffect>
                                  </p:childTnLst>
                                </p:cTn>
                              </p:par>
                              <p:par>
                                <p:cTn id="44" presetID="53" presetClass="exit" presetSubtype="0" fill="hold" grpId="1" nodeType="withEffect">
                                  <p:stCondLst>
                                    <p:cond delay="3300"/>
                                  </p:stCondLst>
                                  <p:childTnLst>
                                    <p:anim calcmode="lin" valueType="num">
                                      <p:cBhvr>
                                        <p:cTn id="45" dur="500"/>
                                        <p:tgtEl>
                                          <p:spTgt spid="4107"/>
                                        </p:tgtEl>
                                        <p:attrNameLst>
                                          <p:attrName>ppt_w</p:attrName>
                                        </p:attrNameLst>
                                      </p:cBhvr>
                                      <p:tavLst>
                                        <p:tav tm="0">
                                          <p:val>
                                            <p:strVal val="ppt_w"/>
                                          </p:val>
                                        </p:tav>
                                        <p:tav tm="100000">
                                          <p:val>
                                            <p:fltVal val="0"/>
                                          </p:val>
                                        </p:tav>
                                      </p:tavLst>
                                    </p:anim>
                                    <p:anim calcmode="lin" valueType="num">
                                      <p:cBhvr>
                                        <p:cTn id="46" dur="500"/>
                                        <p:tgtEl>
                                          <p:spTgt spid="4107"/>
                                        </p:tgtEl>
                                        <p:attrNameLst>
                                          <p:attrName>ppt_h</p:attrName>
                                        </p:attrNameLst>
                                      </p:cBhvr>
                                      <p:tavLst>
                                        <p:tav tm="0">
                                          <p:val>
                                            <p:strVal val="ppt_h"/>
                                          </p:val>
                                        </p:tav>
                                        <p:tav tm="100000">
                                          <p:val>
                                            <p:fltVal val="0"/>
                                          </p:val>
                                        </p:tav>
                                      </p:tavLst>
                                    </p:anim>
                                    <p:animEffect transition="out" filter="fade">
                                      <p:cBhvr>
                                        <p:cTn id="47" dur="500"/>
                                        <p:tgtEl>
                                          <p:spTgt spid="4107"/>
                                        </p:tgtEl>
                                      </p:cBhvr>
                                    </p:animEffect>
                                    <p:set>
                                      <p:cBhvr>
                                        <p:cTn id="48" dur="1" fill="hold">
                                          <p:stCondLst>
                                            <p:cond delay="499"/>
                                          </p:stCondLst>
                                        </p:cTn>
                                        <p:tgtEl>
                                          <p:spTgt spid="4107"/>
                                        </p:tgtEl>
                                        <p:attrNameLst>
                                          <p:attrName>style.visibility</p:attrName>
                                        </p:attrNameLst>
                                      </p:cBhvr>
                                      <p:to>
                                        <p:strVal val="hidden"/>
                                      </p:to>
                                    </p:set>
                                  </p:childTnLst>
                                </p:cTn>
                              </p:par>
                              <p:par>
                                <p:cTn id="49" presetID="10" presetClass="entr" presetSubtype="0" fill="hold" grpId="0" nodeType="withEffect">
                                  <p:stCondLst>
                                    <p:cond delay="1500"/>
                                  </p:stCondLst>
                                  <p:childTnLst>
                                    <p:set>
                                      <p:cBhvr>
                                        <p:cTn id="50" dur="1" fill="hold">
                                          <p:stCondLst>
                                            <p:cond delay="0"/>
                                          </p:stCondLst>
                                        </p:cTn>
                                        <p:tgtEl>
                                          <p:spTgt spid="4108"/>
                                        </p:tgtEl>
                                        <p:attrNameLst>
                                          <p:attrName>style.visibility</p:attrName>
                                        </p:attrNameLst>
                                      </p:cBhvr>
                                      <p:to>
                                        <p:strVal val="visible"/>
                                      </p:to>
                                    </p:set>
                                    <p:animEffect transition="in" filter="fade">
                                      <p:cBhvr>
                                        <p:cTn id="51" dur="500"/>
                                        <p:tgtEl>
                                          <p:spTgt spid="4108"/>
                                        </p:tgtEl>
                                      </p:cBhvr>
                                    </p:animEffect>
                                  </p:childTnLst>
                                </p:cTn>
                              </p:par>
                              <p:par>
                                <p:cTn id="52" presetID="8" presetClass="emph" presetSubtype="0" autoRev="1" fill="hold" grpId="1" nodeType="withEffect">
                                  <p:stCondLst>
                                    <p:cond delay="1200"/>
                                  </p:stCondLst>
                                  <p:childTnLst>
                                    <p:animRot by="6000000">
                                      <p:cBhvr>
                                        <p:cTn id="53" dur="1300" fill="hold"/>
                                        <p:tgtEl>
                                          <p:spTgt spid="4108"/>
                                        </p:tgtEl>
                                        <p:attrNameLst>
                                          <p:attrName>r</p:attrName>
                                        </p:attrNameLst>
                                      </p:cBhvr>
                                    </p:animRot>
                                  </p:childTnLst>
                                </p:cTn>
                              </p:par>
                              <p:par>
                                <p:cTn id="54" presetID="53" presetClass="exit" presetSubtype="0" fill="hold" grpId="2" nodeType="withEffect">
                                  <p:stCondLst>
                                    <p:cond delay="3800"/>
                                  </p:stCondLst>
                                  <p:childTnLst>
                                    <p:anim calcmode="lin" valueType="num">
                                      <p:cBhvr>
                                        <p:cTn id="55" dur="500"/>
                                        <p:tgtEl>
                                          <p:spTgt spid="4108"/>
                                        </p:tgtEl>
                                        <p:attrNameLst>
                                          <p:attrName>ppt_w</p:attrName>
                                        </p:attrNameLst>
                                      </p:cBhvr>
                                      <p:tavLst>
                                        <p:tav tm="0">
                                          <p:val>
                                            <p:strVal val="ppt_w"/>
                                          </p:val>
                                        </p:tav>
                                        <p:tav tm="100000">
                                          <p:val>
                                            <p:fltVal val="0"/>
                                          </p:val>
                                        </p:tav>
                                      </p:tavLst>
                                    </p:anim>
                                    <p:anim calcmode="lin" valueType="num">
                                      <p:cBhvr>
                                        <p:cTn id="56" dur="500"/>
                                        <p:tgtEl>
                                          <p:spTgt spid="4108"/>
                                        </p:tgtEl>
                                        <p:attrNameLst>
                                          <p:attrName>ppt_h</p:attrName>
                                        </p:attrNameLst>
                                      </p:cBhvr>
                                      <p:tavLst>
                                        <p:tav tm="0">
                                          <p:val>
                                            <p:strVal val="ppt_h"/>
                                          </p:val>
                                        </p:tav>
                                        <p:tav tm="100000">
                                          <p:val>
                                            <p:fltVal val="0"/>
                                          </p:val>
                                        </p:tav>
                                      </p:tavLst>
                                    </p:anim>
                                    <p:animEffect transition="out" filter="fade">
                                      <p:cBhvr>
                                        <p:cTn id="57" dur="500"/>
                                        <p:tgtEl>
                                          <p:spTgt spid="4108"/>
                                        </p:tgtEl>
                                      </p:cBhvr>
                                    </p:animEffect>
                                    <p:set>
                                      <p:cBhvr>
                                        <p:cTn id="58" dur="1" fill="hold">
                                          <p:stCondLst>
                                            <p:cond delay="499"/>
                                          </p:stCondLst>
                                        </p:cTn>
                                        <p:tgtEl>
                                          <p:spTgt spid="4108"/>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4109"/>
                                        </p:tgtEl>
                                        <p:attrNameLst>
                                          <p:attrName>style.visibility</p:attrName>
                                        </p:attrNameLst>
                                      </p:cBhvr>
                                      <p:to>
                                        <p:strVal val="visible"/>
                                      </p:to>
                                    </p:set>
                                    <p:animEffect transition="in" filter="fade">
                                      <p:cBhvr>
                                        <p:cTn id="61" dur="500"/>
                                        <p:tgtEl>
                                          <p:spTgt spid="4109"/>
                                        </p:tgtEl>
                                      </p:cBhvr>
                                    </p:animEffect>
                                  </p:childTnLst>
                                </p:cTn>
                              </p:par>
                              <p:par>
                                <p:cTn id="62" presetID="8" presetClass="emph" presetSubtype="0" autoRev="1" fill="hold" grpId="1" nodeType="withEffect">
                                  <p:stCondLst>
                                    <p:cond delay="0"/>
                                  </p:stCondLst>
                                  <p:childTnLst>
                                    <p:animRot by="6000000">
                                      <p:cBhvr>
                                        <p:cTn id="63" dur="1300" fill="hold"/>
                                        <p:tgtEl>
                                          <p:spTgt spid="4109"/>
                                        </p:tgtEl>
                                        <p:attrNameLst>
                                          <p:attrName>r</p:attrName>
                                        </p:attrNameLst>
                                      </p:cBhvr>
                                    </p:animRot>
                                  </p:childTnLst>
                                </p:cTn>
                              </p:par>
                              <p:par>
                                <p:cTn id="64" presetID="53" presetClass="exit" presetSubtype="0" fill="hold" grpId="2" nodeType="withEffect">
                                  <p:stCondLst>
                                    <p:cond delay="2600"/>
                                  </p:stCondLst>
                                  <p:childTnLst>
                                    <p:anim calcmode="lin" valueType="num">
                                      <p:cBhvr>
                                        <p:cTn id="65" dur="500"/>
                                        <p:tgtEl>
                                          <p:spTgt spid="4109"/>
                                        </p:tgtEl>
                                        <p:attrNameLst>
                                          <p:attrName>ppt_w</p:attrName>
                                        </p:attrNameLst>
                                      </p:cBhvr>
                                      <p:tavLst>
                                        <p:tav tm="0">
                                          <p:val>
                                            <p:strVal val="ppt_w"/>
                                          </p:val>
                                        </p:tav>
                                        <p:tav tm="100000">
                                          <p:val>
                                            <p:fltVal val="0"/>
                                          </p:val>
                                        </p:tav>
                                      </p:tavLst>
                                    </p:anim>
                                    <p:anim calcmode="lin" valueType="num">
                                      <p:cBhvr>
                                        <p:cTn id="66" dur="500"/>
                                        <p:tgtEl>
                                          <p:spTgt spid="4109"/>
                                        </p:tgtEl>
                                        <p:attrNameLst>
                                          <p:attrName>ppt_h</p:attrName>
                                        </p:attrNameLst>
                                      </p:cBhvr>
                                      <p:tavLst>
                                        <p:tav tm="0">
                                          <p:val>
                                            <p:strVal val="ppt_h"/>
                                          </p:val>
                                        </p:tav>
                                        <p:tav tm="100000">
                                          <p:val>
                                            <p:fltVal val="0"/>
                                          </p:val>
                                        </p:tav>
                                      </p:tavLst>
                                    </p:anim>
                                    <p:animEffect transition="out" filter="fade">
                                      <p:cBhvr>
                                        <p:cTn id="67" dur="500"/>
                                        <p:tgtEl>
                                          <p:spTgt spid="4109"/>
                                        </p:tgtEl>
                                      </p:cBhvr>
                                    </p:animEffect>
                                    <p:set>
                                      <p:cBhvr>
                                        <p:cTn id="68" dur="1" fill="hold">
                                          <p:stCondLst>
                                            <p:cond delay="499"/>
                                          </p:stCondLst>
                                        </p:cTn>
                                        <p:tgtEl>
                                          <p:spTgt spid="4109"/>
                                        </p:tgtEl>
                                        <p:attrNameLst>
                                          <p:attrName>style.visibility</p:attrName>
                                        </p:attrNameLst>
                                      </p:cBhvr>
                                      <p:to>
                                        <p:strVal val="hidden"/>
                                      </p:to>
                                    </p:set>
                                  </p:childTnLst>
                                </p:cTn>
                              </p:par>
                              <p:par>
                                <p:cTn id="69" presetID="10" presetClass="entr" presetSubtype="0" fill="hold" grpId="0" nodeType="withEffect">
                                  <p:stCondLst>
                                    <p:cond delay="400"/>
                                  </p:stCondLst>
                                  <p:childTnLst>
                                    <p:set>
                                      <p:cBhvr>
                                        <p:cTn id="70" dur="1" fill="hold">
                                          <p:stCondLst>
                                            <p:cond delay="0"/>
                                          </p:stCondLst>
                                        </p:cTn>
                                        <p:tgtEl>
                                          <p:spTgt spid="4110"/>
                                        </p:tgtEl>
                                        <p:attrNameLst>
                                          <p:attrName>style.visibility</p:attrName>
                                        </p:attrNameLst>
                                      </p:cBhvr>
                                      <p:to>
                                        <p:strVal val="visible"/>
                                      </p:to>
                                    </p:set>
                                    <p:animEffect transition="in" filter="fade">
                                      <p:cBhvr>
                                        <p:cTn id="71" dur="500"/>
                                        <p:tgtEl>
                                          <p:spTgt spid="4110"/>
                                        </p:tgtEl>
                                      </p:cBhvr>
                                    </p:animEffect>
                                  </p:childTnLst>
                                </p:cTn>
                              </p:par>
                              <p:par>
                                <p:cTn id="72" presetID="8" presetClass="emph" presetSubtype="0" autoRev="1" fill="hold" grpId="1" nodeType="withEffect">
                                  <p:stCondLst>
                                    <p:cond delay="500"/>
                                  </p:stCondLst>
                                  <p:childTnLst>
                                    <p:animRot by="-4800000">
                                      <p:cBhvr>
                                        <p:cTn id="73" dur="1300" fill="hold"/>
                                        <p:tgtEl>
                                          <p:spTgt spid="4110"/>
                                        </p:tgtEl>
                                        <p:attrNameLst>
                                          <p:attrName>r</p:attrName>
                                        </p:attrNameLst>
                                      </p:cBhvr>
                                    </p:animRot>
                                  </p:childTnLst>
                                </p:cTn>
                              </p:par>
                              <p:par>
                                <p:cTn id="74" presetID="53" presetClass="exit" presetSubtype="0" fill="hold" grpId="2" nodeType="withEffect">
                                  <p:stCondLst>
                                    <p:cond delay="3100"/>
                                  </p:stCondLst>
                                  <p:childTnLst>
                                    <p:anim calcmode="lin" valueType="num">
                                      <p:cBhvr>
                                        <p:cTn id="75" dur="500"/>
                                        <p:tgtEl>
                                          <p:spTgt spid="4110"/>
                                        </p:tgtEl>
                                        <p:attrNameLst>
                                          <p:attrName>ppt_w</p:attrName>
                                        </p:attrNameLst>
                                      </p:cBhvr>
                                      <p:tavLst>
                                        <p:tav tm="0">
                                          <p:val>
                                            <p:strVal val="ppt_w"/>
                                          </p:val>
                                        </p:tav>
                                        <p:tav tm="100000">
                                          <p:val>
                                            <p:fltVal val="0"/>
                                          </p:val>
                                        </p:tav>
                                      </p:tavLst>
                                    </p:anim>
                                    <p:anim calcmode="lin" valueType="num">
                                      <p:cBhvr>
                                        <p:cTn id="76" dur="500"/>
                                        <p:tgtEl>
                                          <p:spTgt spid="4110"/>
                                        </p:tgtEl>
                                        <p:attrNameLst>
                                          <p:attrName>ppt_h</p:attrName>
                                        </p:attrNameLst>
                                      </p:cBhvr>
                                      <p:tavLst>
                                        <p:tav tm="0">
                                          <p:val>
                                            <p:strVal val="ppt_h"/>
                                          </p:val>
                                        </p:tav>
                                        <p:tav tm="100000">
                                          <p:val>
                                            <p:fltVal val="0"/>
                                          </p:val>
                                        </p:tav>
                                      </p:tavLst>
                                    </p:anim>
                                    <p:animEffect transition="out" filter="fade">
                                      <p:cBhvr>
                                        <p:cTn id="77" dur="500"/>
                                        <p:tgtEl>
                                          <p:spTgt spid="4110"/>
                                        </p:tgtEl>
                                      </p:cBhvr>
                                    </p:animEffect>
                                    <p:set>
                                      <p:cBhvr>
                                        <p:cTn id="78" dur="1" fill="hold">
                                          <p:stCondLst>
                                            <p:cond delay="499"/>
                                          </p:stCondLst>
                                        </p:cTn>
                                        <p:tgtEl>
                                          <p:spTgt spid="4110"/>
                                        </p:tgtEl>
                                        <p:attrNameLst>
                                          <p:attrName>style.visibility</p:attrName>
                                        </p:attrNameLst>
                                      </p:cBhvr>
                                      <p:to>
                                        <p:strVal val="hidden"/>
                                      </p:to>
                                    </p:set>
                                  </p:childTnLst>
                                </p:cTn>
                              </p:par>
                              <p:par>
                                <p:cTn id="79" presetID="10" presetClass="entr" presetSubtype="0" fill="hold" grpId="0" nodeType="withEffect">
                                  <p:stCondLst>
                                    <p:cond delay="400"/>
                                  </p:stCondLst>
                                  <p:childTnLst>
                                    <p:set>
                                      <p:cBhvr>
                                        <p:cTn id="80" dur="1" fill="hold">
                                          <p:stCondLst>
                                            <p:cond delay="0"/>
                                          </p:stCondLst>
                                        </p:cTn>
                                        <p:tgtEl>
                                          <p:spTgt spid="4111"/>
                                        </p:tgtEl>
                                        <p:attrNameLst>
                                          <p:attrName>style.visibility</p:attrName>
                                        </p:attrNameLst>
                                      </p:cBhvr>
                                      <p:to>
                                        <p:strVal val="visible"/>
                                      </p:to>
                                    </p:set>
                                    <p:animEffect transition="in" filter="fade">
                                      <p:cBhvr>
                                        <p:cTn id="81" dur="500"/>
                                        <p:tgtEl>
                                          <p:spTgt spid="4111"/>
                                        </p:tgtEl>
                                      </p:cBhvr>
                                    </p:animEffect>
                                  </p:childTnLst>
                                </p:cTn>
                              </p:par>
                              <p:par>
                                <p:cTn id="82" presetID="53" presetClass="exit" presetSubtype="0" fill="hold" grpId="1" nodeType="withEffect">
                                  <p:stCondLst>
                                    <p:cond delay="1100"/>
                                  </p:stCondLst>
                                  <p:childTnLst>
                                    <p:anim calcmode="lin" valueType="num">
                                      <p:cBhvr>
                                        <p:cTn id="83" dur="500"/>
                                        <p:tgtEl>
                                          <p:spTgt spid="4111"/>
                                        </p:tgtEl>
                                        <p:attrNameLst>
                                          <p:attrName>ppt_w</p:attrName>
                                        </p:attrNameLst>
                                      </p:cBhvr>
                                      <p:tavLst>
                                        <p:tav tm="0">
                                          <p:val>
                                            <p:strVal val="ppt_w"/>
                                          </p:val>
                                        </p:tav>
                                        <p:tav tm="100000">
                                          <p:val>
                                            <p:fltVal val="0"/>
                                          </p:val>
                                        </p:tav>
                                      </p:tavLst>
                                    </p:anim>
                                    <p:anim calcmode="lin" valueType="num">
                                      <p:cBhvr>
                                        <p:cTn id="84" dur="500"/>
                                        <p:tgtEl>
                                          <p:spTgt spid="4111"/>
                                        </p:tgtEl>
                                        <p:attrNameLst>
                                          <p:attrName>ppt_h</p:attrName>
                                        </p:attrNameLst>
                                      </p:cBhvr>
                                      <p:tavLst>
                                        <p:tav tm="0">
                                          <p:val>
                                            <p:strVal val="ppt_h"/>
                                          </p:val>
                                        </p:tav>
                                        <p:tav tm="100000">
                                          <p:val>
                                            <p:fltVal val="0"/>
                                          </p:val>
                                        </p:tav>
                                      </p:tavLst>
                                    </p:anim>
                                    <p:animEffect transition="out" filter="fade">
                                      <p:cBhvr>
                                        <p:cTn id="85" dur="500"/>
                                        <p:tgtEl>
                                          <p:spTgt spid="4111"/>
                                        </p:tgtEl>
                                      </p:cBhvr>
                                    </p:animEffect>
                                    <p:set>
                                      <p:cBhvr>
                                        <p:cTn id="86" dur="1" fill="hold">
                                          <p:stCondLst>
                                            <p:cond delay="499"/>
                                          </p:stCondLst>
                                        </p:cTn>
                                        <p:tgtEl>
                                          <p:spTgt spid="4111"/>
                                        </p:tgtEl>
                                        <p:attrNameLst>
                                          <p:attrName>style.visibility</p:attrName>
                                        </p:attrNameLst>
                                      </p:cBhvr>
                                      <p:to>
                                        <p:strVal val="hidden"/>
                                      </p:to>
                                    </p:set>
                                  </p:childTnLst>
                                </p:cTn>
                              </p:par>
                              <p:par>
                                <p:cTn id="87" presetID="10" presetClass="entr" presetSubtype="0" fill="hold" grpId="0" nodeType="withEffect">
                                  <p:stCondLst>
                                    <p:cond delay="900"/>
                                  </p:stCondLst>
                                  <p:childTnLst>
                                    <p:set>
                                      <p:cBhvr>
                                        <p:cTn id="88" dur="1" fill="hold">
                                          <p:stCondLst>
                                            <p:cond delay="0"/>
                                          </p:stCondLst>
                                        </p:cTn>
                                        <p:tgtEl>
                                          <p:spTgt spid="4112"/>
                                        </p:tgtEl>
                                        <p:attrNameLst>
                                          <p:attrName>style.visibility</p:attrName>
                                        </p:attrNameLst>
                                      </p:cBhvr>
                                      <p:to>
                                        <p:strVal val="visible"/>
                                      </p:to>
                                    </p:set>
                                    <p:animEffect transition="in" filter="fade">
                                      <p:cBhvr>
                                        <p:cTn id="89" dur="500"/>
                                        <p:tgtEl>
                                          <p:spTgt spid="4112"/>
                                        </p:tgtEl>
                                      </p:cBhvr>
                                    </p:animEffect>
                                  </p:childTnLst>
                                </p:cTn>
                              </p:par>
                              <p:par>
                                <p:cTn id="90" presetID="53" presetClass="exit" presetSubtype="0" fill="hold" grpId="1" nodeType="withEffect">
                                  <p:stCondLst>
                                    <p:cond delay="1500"/>
                                  </p:stCondLst>
                                  <p:childTnLst>
                                    <p:anim calcmode="lin" valueType="num">
                                      <p:cBhvr>
                                        <p:cTn id="91" dur="500"/>
                                        <p:tgtEl>
                                          <p:spTgt spid="4112"/>
                                        </p:tgtEl>
                                        <p:attrNameLst>
                                          <p:attrName>ppt_w</p:attrName>
                                        </p:attrNameLst>
                                      </p:cBhvr>
                                      <p:tavLst>
                                        <p:tav tm="0">
                                          <p:val>
                                            <p:strVal val="ppt_w"/>
                                          </p:val>
                                        </p:tav>
                                        <p:tav tm="100000">
                                          <p:val>
                                            <p:fltVal val="0"/>
                                          </p:val>
                                        </p:tav>
                                      </p:tavLst>
                                    </p:anim>
                                    <p:anim calcmode="lin" valueType="num">
                                      <p:cBhvr>
                                        <p:cTn id="92" dur="500"/>
                                        <p:tgtEl>
                                          <p:spTgt spid="4112"/>
                                        </p:tgtEl>
                                        <p:attrNameLst>
                                          <p:attrName>ppt_h</p:attrName>
                                        </p:attrNameLst>
                                      </p:cBhvr>
                                      <p:tavLst>
                                        <p:tav tm="0">
                                          <p:val>
                                            <p:strVal val="ppt_h"/>
                                          </p:val>
                                        </p:tav>
                                        <p:tav tm="100000">
                                          <p:val>
                                            <p:fltVal val="0"/>
                                          </p:val>
                                        </p:tav>
                                      </p:tavLst>
                                    </p:anim>
                                    <p:animEffect transition="out" filter="fade">
                                      <p:cBhvr>
                                        <p:cTn id="93" dur="500"/>
                                        <p:tgtEl>
                                          <p:spTgt spid="4112"/>
                                        </p:tgtEl>
                                      </p:cBhvr>
                                    </p:animEffect>
                                    <p:set>
                                      <p:cBhvr>
                                        <p:cTn id="94" dur="1" fill="hold">
                                          <p:stCondLst>
                                            <p:cond delay="499"/>
                                          </p:stCondLst>
                                        </p:cTn>
                                        <p:tgtEl>
                                          <p:spTgt spid="4112"/>
                                        </p:tgtEl>
                                        <p:attrNameLst>
                                          <p:attrName>style.visibility</p:attrName>
                                        </p:attrNameLst>
                                      </p:cBhvr>
                                      <p:to>
                                        <p:strVal val="hidden"/>
                                      </p:to>
                                    </p:set>
                                  </p:childTnLst>
                                </p:cTn>
                              </p:par>
                              <p:par>
                                <p:cTn id="95" presetID="10" presetClass="entr" presetSubtype="0" fill="hold" grpId="0" nodeType="withEffect">
                                  <p:stCondLst>
                                    <p:cond delay="1000"/>
                                  </p:stCondLst>
                                  <p:childTnLst>
                                    <p:set>
                                      <p:cBhvr>
                                        <p:cTn id="96" dur="1" fill="hold">
                                          <p:stCondLst>
                                            <p:cond delay="0"/>
                                          </p:stCondLst>
                                        </p:cTn>
                                        <p:tgtEl>
                                          <p:spTgt spid="4113"/>
                                        </p:tgtEl>
                                        <p:attrNameLst>
                                          <p:attrName>style.visibility</p:attrName>
                                        </p:attrNameLst>
                                      </p:cBhvr>
                                      <p:to>
                                        <p:strVal val="visible"/>
                                      </p:to>
                                    </p:set>
                                    <p:animEffect transition="in" filter="fade">
                                      <p:cBhvr>
                                        <p:cTn id="97" dur="500"/>
                                        <p:tgtEl>
                                          <p:spTgt spid="4113"/>
                                        </p:tgtEl>
                                      </p:cBhvr>
                                    </p:animEffect>
                                  </p:childTnLst>
                                </p:cTn>
                              </p:par>
                              <p:par>
                                <p:cTn id="98" presetID="53" presetClass="exit" presetSubtype="0" fill="hold" grpId="1" nodeType="withEffect">
                                  <p:stCondLst>
                                    <p:cond delay="3300"/>
                                  </p:stCondLst>
                                  <p:childTnLst>
                                    <p:anim calcmode="lin" valueType="num">
                                      <p:cBhvr>
                                        <p:cTn id="99" dur="500"/>
                                        <p:tgtEl>
                                          <p:spTgt spid="4113"/>
                                        </p:tgtEl>
                                        <p:attrNameLst>
                                          <p:attrName>ppt_w</p:attrName>
                                        </p:attrNameLst>
                                      </p:cBhvr>
                                      <p:tavLst>
                                        <p:tav tm="0">
                                          <p:val>
                                            <p:strVal val="ppt_w"/>
                                          </p:val>
                                        </p:tav>
                                        <p:tav tm="100000">
                                          <p:val>
                                            <p:fltVal val="0"/>
                                          </p:val>
                                        </p:tav>
                                      </p:tavLst>
                                    </p:anim>
                                    <p:anim calcmode="lin" valueType="num">
                                      <p:cBhvr>
                                        <p:cTn id="100" dur="500"/>
                                        <p:tgtEl>
                                          <p:spTgt spid="4113"/>
                                        </p:tgtEl>
                                        <p:attrNameLst>
                                          <p:attrName>ppt_h</p:attrName>
                                        </p:attrNameLst>
                                      </p:cBhvr>
                                      <p:tavLst>
                                        <p:tav tm="0">
                                          <p:val>
                                            <p:strVal val="ppt_h"/>
                                          </p:val>
                                        </p:tav>
                                        <p:tav tm="100000">
                                          <p:val>
                                            <p:fltVal val="0"/>
                                          </p:val>
                                        </p:tav>
                                      </p:tavLst>
                                    </p:anim>
                                    <p:animEffect transition="out" filter="fade">
                                      <p:cBhvr>
                                        <p:cTn id="101" dur="500"/>
                                        <p:tgtEl>
                                          <p:spTgt spid="4113"/>
                                        </p:tgtEl>
                                      </p:cBhvr>
                                    </p:animEffect>
                                    <p:set>
                                      <p:cBhvr>
                                        <p:cTn id="102" dur="1" fill="hold">
                                          <p:stCondLst>
                                            <p:cond delay="499"/>
                                          </p:stCondLst>
                                        </p:cTn>
                                        <p:tgtEl>
                                          <p:spTgt spid="4113"/>
                                        </p:tgtEl>
                                        <p:attrNameLst>
                                          <p:attrName>style.visibility</p:attrName>
                                        </p:attrNameLst>
                                      </p:cBhvr>
                                      <p:to>
                                        <p:strVal val="hidden"/>
                                      </p:to>
                                    </p:set>
                                  </p:childTnLst>
                                </p:cTn>
                              </p:par>
                              <p:par>
                                <p:cTn id="103" presetID="10" presetClass="entr" presetSubtype="0" fill="hold" grpId="0" nodeType="withEffect">
                                  <p:stCondLst>
                                    <p:cond delay="1500"/>
                                  </p:stCondLst>
                                  <p:childTnLst>
                                    <p:set>
                                      <p:cBhvr>
                                        <p:cTn id="104" dur="1" fill="hold">
                                          <p:stCondLst>
                                            <p:cond delay="0"/>
                                          </p:stCondLst>
                                        </p:cTn>
                                        <p:tgtEl>
                                          <p:spTgt spid="4114"/>
                                        </p:tgtEl>
                                        <p:attrNameLst>
                                          <p:attrName>style.visibility</p:attrName>
                                        </p:attrNameLst>
                                      </p:cBhvr>
                                      <p:to>
                                        <p:strVal val="visible"/>
                                      </p:to>
                                    </p:set>
                                    <p:animEffect transition="in" filter="fade">
                                      <p:cBhvr>
                                        <p:cTn id="105" dur="500"/>
                                        <p:tgtEl>
                                          <p:spTgt spid="4114"/>
                                        </p:tgtEl>
                                      </p:cBhvr>
                                    </p:animEffect>
                                  </p:childTnLst>
                                </p:cTn>
                              </p:par>
                              <p:par>
                                <p:cTn id="106" presetID="8" presetClass="emph" presetSubtype="0" autoRev="1" fill="hold" grpId="1" nodeType="withEffect">
                                  <p:stCondLst>
                                    <p:cond delay="1200"/>
                                  </p:stCondLst>
                                  <p:childTnLst>
                                    <p:animRot by="6000000">
                                      <p:cBhvr>
                                        <p:cTn id="107" dur="1300" fill="hold"/>
                                        <p:tgtEl>
                                          <p:spTgt spid="4114"/>
                                        </p:tgtEl>
                                        <p:attrNameLst>
                                          <p:attrName>r</p:attrName>
                                        </p:attrNameLst>
                                      </p:cBhvr>
                                    </p:animRot>
                                  </p:childTnLst>
                                </p:cTn>
                              </p:par>
                              <p:par>
                                <p:cTn id="108" presetID="53" presetClass="exit" presetSubtype="0" fill="hold" grpId="2" nodeType="withEffect">
                                  <p:stCondLst>
                                    <p:cond delay="3800"/>
                                  </p:stCondLst>
                                  <p:childTnLst>
                                    <p:anim calcmode="lin" valueType="num">
                                      <p:cBhvr>
                                        <p:cTn id="109" dur="500"/>
                                        <p:tgtEl>
                                          <p:spTgt spid="4114"/>
                                        </p:tgtEl>
                                        <p:attrNameLst>
                                          <p:attrName>ppt_w</p:attrName>
                                        </p:attrNameLst>
                                      </p:cBhvr>
                                      <p:tavLst>
                                        <p:tav tm="0">
                                          <p:val>
                                            <p:strVal val="ppt_w"/>
                                          </p:val>
                                        </p:tav>
                                        <p:tav tm="100000">
                                          <p:val>
                                            <p:fltVal val="0"/>
                                          </p:val>
                                        </p:tav>
                                      </p:tavLst>
                                    </p:anim>
                                    <p:anim calcmode="lin" valueType="num">
                                      <p:cBhvr>
                                        <p:cTn id="110" dur="500"/>
                                        <p:tgtEl>
                                          <p:spTgt spid="4114"/>
                                        </p:tgtEl>
                                        <p:attrNameLst>
                                          <p:attrName>ppt_h</p:attrName>
                                        </p:attrNameLst>
                                      </p:cBhvr>
                                      <p:tavLst>
                                        <p:tav tm="0">
                                          <p:val>
                                            <p:strVal val="ppt_h"/>
                                          </p:val>
                                        </p:tav>
                                        <p:tav tm="100000">
                                          <p:val>
                                            <p:fltVal val="0"/>
                                          </p:val>
                                        </p:tav>
                                      </p:tavLst>
                                    </p:anim>
                                    <p:animEffect transition="out" filter="fade">
                                      <p:cBhvr>
                                        <p:cTn id="111" dur="500"/>
                                        <p:tgtEl>
                                          <p:spTgt spid="4114"/>
                                        </p:tgtEl>
                                      </p:cBhvr>
                                    </p:animEffect>
                                    <p:set>
                                      <p:cBhvr>
                                        <p:cTn id="112" dur="1" fill="hold">
                                          <p:stCondLst>
                                            <p:cond delay="499"/>
                                          </p:stCondLst>
                                        </p:cTn>
                                        <p:tgtEl>
                                          <p:spTgt spid="4114"/>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4115"/>
                                        </p:tgtEl>
                                        <p:attrNameLst>
                                          <p:attrName>style.visibility</p:attrName>
                                        </p:attrNameLst>
                                      </p:cBhvr>
                                      <p:to>
                                        <p:strVal val="visible"/>
                                      </p:to>
                                    </p:set>
                                    <p:animEffect transition="in" filter="fade">
                                      <p:cBhvr>
                                        <p:cTn id="115" dur="500"/>
                                        <p:tgtEl>
                                          <p:spTgt spid="4115"/>
                                        </p:tgtEl>
                                      </p:cBhvr>
                                    </p:animEffect>
                                  </p:childTnLst>
                                </p:cTn>
                              </p:par>
                              <p:par>
                                <p:cTn id="116" presetID="8" presetClass="emph" presetSubtype="0" autoRev="1" fill="hold" grpId="1" nodeType="withEffect">
                                  <p:stCondLst>
                                    <p:cond delay="0"/>
                                  </p:stCondLst>
                                  <p:childTnLst>
                                    <p:animRot by="6000000">
                                      <p:cBhvr>
                                        <p:cTn id="117" dur="1300" fill="hold"/>
                                        <p:tgtEl>
                                          <p:spTgt spid="4115"/>
                                        </p:tgtEl>
                                        <p:attrNameLst>
                                          <p:attrName>r</p:attrName>
                                        </p:attrNameLst>
                                      </p:cBhvr>
                                    </p:animRot>
                                  </p:childTnLst>
                                </p:cTn>
                              </p:par>
                              <p:par>
                                <p:cTn id="118" presetID="53" presetClass="exit" presetSubtype="0" fill="hold" grpId="2" nodeType="withEffect">
                                  <p:stCondLst>
                                    <p:cond delay="2600"/>
                                  </p:stCondLst>
                                  <p:childTnLst>
                                    <p:anim calcmode="lin" valueType="num">
                                      <p:cBhvr>
                                        <p:cTn id="119" dur="500"/>
                                        <p:tgtEl>
                                          <p:spTgt spid="4115"/>
                                        </p:tgtEl>
                                        <p:attrNameLst>
                                          <p:attrName>ppt_w</p:attrName>
                                        </p:attrNameLst>
                                      </p:cBhvr>
                                      <p:tavLst>
                                        <p:tav tm="0">
                                          <p:val>
                                            <p:strVal val="ppt_w"/>
                                          </p:val>
                                        </p:tav>
                                        <p:tav tm="100000">
                                          <p:val>
                                            <p:fltVal val="0"/>
                                          </p:val>
                                        </p:tav>
                                      </p:tavLst>
                                    </p:anim>
                                    <p:anim calcmode="lin" valueType="num">
                                      <p:cBhvr>
                                        <p:cTn id="120" dur="500"/>
                                        <p:tgtEl>
                                          <p:spTgt spid="4115"/>
                                        </p:tgtEl>
                                        <p:attrNameLst>
                                          <p:attrName>ppt_h</p:attrName>
                                        </p:attrNameLst>
                                      </p:cBhvr>
                                      <p:tavLst>
                                        <p:tav tm="0">
                                          <p:val>
                                            <p:strVal val="ppt_h"/>
                                          </p:val>
                                        </p:tav>
                                        <p:tav tm="100000">
                                          <p:val>
                                            <p:fltVal val="0"/>
                                          </p:val>
                                        </p:tav>
                                      </p:tavLst>
                                    </p:anim>
                                    <p:animEffect transition="out" filter="fade">
                                      <p:cBhvr>
                                        <p:cTn id="121" dur="500"/>
                                        <p:tgtEl>
                                          <p:spTgt spid="4115"/>
                                        </p:tgtEl>
                                      </p:cBhvr>
                                    </p:animEffect>
                                    <p:set>
                                      <p:cBhvr>
                                        <p:cTn id="122" dur="1" fill="hold">
                                          <p:stCondLst>
                                            <p:cond delay="499"/>
                                          </p:stCondLst>
                                        </p:cTn>
                                        <p:tgtEl>
                                          <p:spTgt spid="4115"/>
                                        </p:tgtEl>
                                        <p:attrNameLst>
                                          <p:attrName>style.visibility</p:attrName>
                                        </p:attrNameLst>
                                      </p:cBhvr>
                                      <p:to>
                                        <p:strVal val="hidden"/>
                                      </p:to>
                                    </p:set>
                                  </p:childTnLst>
                                </p:cTn>
                              </p:par>
                              <p:par>
                                <p:cTn id="123" presetID="10" presetClass="entr" presetSubtype="0" fill="hold" grpId="0" nodeType="withEffect">
                                  <p:stCondLst>
                                    <p:cond delay="400"/>
                                  </p:stCondLst>
                                  <p:childTnLst>
                                    <p:set>
                                      <p:cBhvr>
                                        <p:cTn id="124" dur="1" fill="hold">
                                          <p:stCondLst>
                                            <p:cond delay="0"/>
                                          </p:stCondLst>
                                        </p:cTn>
                                        <p:tgtEl>
                                          <p:spTgt spid="4116"/>
                                        </p:tgtEl>
                                        <p:attrNameLst>
                                          <p:attrName>style.visibility</p:attrName>
                                        </p:attrNameLst>
                                      </p:cBhvr>
                                      <p:to>
                                        <p:strVal val="visible"/>
                                      </p:to>
                                    </p:set>
                                    <p:animEffect transition="in" filter="fade">
                                      <p:cBhvr>
                                        <p:cTn id="125" dur="500"/>
                                        <p:tgtEl>
                                          <p:spTgt spid="4116"/>
                                        </p:tgtEl>
                                      </p:cBhvr>
                                    </p:animEffect>
                                  </p:childTnLst>
                                </p:cTn>
                              </p:par>
                              <p:par>
                                <p:cTn id="126" presetID="8" presetClass="emph" presetSubtype="0" autoRev="1" fill="hold" grpId="1" nodeType="withEffect">
                                  <p:stCondLst>
                                    <p:cond delay="500"/>
                                  </p:stCondLst>
                                  <p:childTnLst>
                                    <p:animRot by="-4800000">
                                      <p:cBhvr>
                                        <p:cTn id="127" dur="1300" fill="hold"/>
                                        <p:tgtEl>
                                          <p:spTgt spid="4116"/>
                                        </p:tgtEl>
                                        <p:attrNameLst>
                                          <p:attrName>r</p:attrName>
                                        </p:attrNameLst>
                                      </p:cBhvr>
                                    </p:animRot>
                                  </p:childTnLst>
                                </p:cTn>
                              </p:par>
                              <p:par>
                                <p:cTn id="128" presetID="53" presetClass="exit" presetSubtype="0" fill="hold" grpId="2" nodeType="withEffect">
                                  <p:stCondLst>
                                    <p:cond delay="3100"/>
                                  </p:stCondLst>
                                  <p:childTnLst>
                                    <p:anim calcmode="lin" valueType="num">
                                      <p:cBhvr>
                                        <p:cTn id="129" dur="500"/>
                                        <p:tgtEl>
                                          <p:spTgt spid="4116"/>
                                        </p:tgtEl>
                                        <p:attrNameLst>
                                          <p:attrName>ppt_w</p:attrName>
                                        </p:attrNameLst>
                                      </p:cBhvr>
                                      <p:tavLst>
                                        <p:tav tm="0">
                                          <p:val>
                                            <p:strVal val="ppt_w"/>
                                          </p:val>
                                        </p:tav>
                                        <p:tav tm="100000">
                                          <p:val>
                                            <p:fltVal val="0"/>
                                          </p:val>
                                        </p:tav>
                                      </p:tavLst>
                                    </p:anim>
                                    <p:anim calcmode="lin" valueType="num">
                                      <p:cBhvr>
                                        <p:cTn id="130" dur="500"/>
                                        <p:tgtEl>
                                          <p:spTgt spid="4116"/>
                                        </p:tgtEl>
                                        <p:attrNameLst>
                                          <p:attrName>ppt_h</p:attrName>
                                        </p:attrNameLst>
                                      </p:cBhvr>
                                      <p:tavLst>
                                        <p:tav tm="0">
                                          <p:val>
                                            <p:strVal val="ppt_h"/>
                                          </p:val>
                                        </p:tav>
                                        <p:tav tm="100000">
                                          <p:val>
                                            <p:fltVal val="0"/>
                                          </p:val>
                                        </p:tav>
                                      </p:tavLst>
                                    </p:anim>
                                    <p:animEffect transition="out" filter="fade">
                                      <p:cBhvr>
                                        <p:cTn id="131" dur="500"/>
                                        <p:tgtEl>
                                          <p:spTgt spid="4116"/>
                                        </p:tgtEl>
                                      </p:cBhvr>
                                    </p:animEffect>
                                    <p:set>
                                      <p:cBhvr>
                                        <p:cTn id="132" dur="1" fill="hold">
                                          <p:stCondLst>
                                            <p:cond delay="499"/>
                                          </p:stCondLst>
                                        </p:cTn>
                                        <p:tgtEl>
                                          <p:spTgt spid="4116"/>
                                        </p:tgtEl>
                                        <p:attrNameLst>
                                          <p:attrName>style.visibility</p:attrName>
                                        </p:attrNameLst>
                                      </p:cBhvr>
                                      <p:to>
                                        <p:strVal val="hidden"/>
                                      </p:to>
                                    </p:set>
                                  </p:childTnLst>
                                </p:cTn>
                              </p:par>
                              <p:par>
                                <p:cTn id="133" presetID="10" presetClass="entr" presetSubtype="0" fill="hold" grpId="0" nodeType="withEffect">
                                  <p:stCondLst>
                                    <p:cond delay="400"/>
                                  </p:stCondLst>
                                  <p:childTnLst>
                                    <p:set>
                                      <p:cBhvr>
                                        <p:cTn id="134" dur="1" fill="hold">
                                          <p:stCondLst>
                                            <p:cond delay="0"/>
                                          </p:stCondLst>
                                        </p:cTn>
                                        <p:tgtEl>
                                          <p:spTgt spid="4117"/>
                                        </p:tgtEl>
                                        <p:attrNameLst>
                                          <p:attrName>style.visibility</p:attrName>
                                        </p:attrNameLst>
                                      </p:cBhvr>
                                      <p:to>
                                        <p:strVal val="visible"/>
                                      </p:to>
                                    </p:set>
                                    <p:animEffect transition="in" filter="fade">
                                      <p:cBhvr>
                                        <p:cTn id="135" dur="500"/>
                                        <p:tgtEl>
                                          <p:spTgt spid="4117"/>
                                        </p:tgtEl>
                                      </p:cBhvr>
                                    </p:animEffect>
                                  </p:childTnLst>
                                </p:cTn>
                              </p:par>
                              <p:par>
                                <p:cTn id="136" presetID="53" presetClass="exit" presetSubtype="0" fill="hold" grpId="1" nodeType="withEffect">
                                  <p:stCondLst>
                                    <p:cond delay="1100"/>
                                  </p:stCondLst>
                                  <p:childTnLst>
                                    <p:anim calcmode="lin" valueType="num">
                                      <p:cBhvr>
                                        <p:cTn id="137" dur="500"/>
                                        <p:tgtEl>
                                          <p:spTgt spid="4117"/>
                                        </p:tgtEl>
                                        <p:attrNameLst>
                                          <p:attrName>ppt_w</p:attrName>
                                        </p:attrNameLst>
                                      </p:cBhvr>
                                      <p:tavLst>
                                        <p:tav tm="0">
                                          <p:val>
                                            <p:strVal val="ppt_w"/>
                                          </p:val>
                                        </p:tav>
                                        <p:tav tm="100000">
                                          <p:val>
                                            <p:fltVal val="0"/>
                                          </p:val>
                                        </p:tav>
                                      </p:tavLst>
                                    </p:anim>
                                    <p:anim calcmode="lin" valueType="num">
                                      <p:cBhvr>
                                        <p:cTn id="138" dur="500"/>
                                        <p:tgtEl>
                                          <p:spTgt spid="4117"/>
                                        </p:tgtEl>
                                        <p:attrNameLst>
                                          <p:attrName>ppt_h</p:attrName>
                                        </p:attrNameLst>
                                      </p:cBhvr>
                                      <p:tavLst>
                                        <p:tav tm="0">
                                          <p:val>
                                            <p:strVal val="ppt_h"/>
                                          </p:val>
                                        </p:tav>
                                        <p:tav tm="100000">
                                          <p:val>
                                            <p:fltVal val="0"/>
                                          </p:val>
                                        </p:tav>
                                      </p:tavLst>
                                    </p:anim>
                                    <p:animEffect transition="out" filter="fade">
                                      <p:cBhvr>
                                        <p:cTn id="139" dur="500"/>
                                        <p:tgtEl>
                                          <p:spTgt spid="4117"/>
                                        </p:tgtEl>
                                      </p:cBhvr>
                                    </p:animEffect>
                                    <p:set>
                                      <p:cBhvr>
                                        <p:cTn id="140" dur="1" fill="hold">
                                          <p:stCondLst>
                                            <p:cond delay="499"/>
                                          </p:stCondLst>
                                        </p:cTn>
                                        <p:tgtEl>
                                          <p:spTgt spid="4117"/>
                                        </p:tgtEl>
                                        <p:attrNameLst>
                                          <p:attrName>style.visibility</p:attrName>
                                        </p:attrNameLst>
                                      </p:cBhvr>
                                      <p:to>
                                        <p:strVal val="hidden"/>
                                      </p:to>
                                    </p:set>
                                  </p:childTnLst>
                                </p:cTn>
                              </p:par>
                              <p:par>
                                <p:cTn id="141" presetID="10" presetClass="entr" presetSubtype="0" fill="hold" grpId="0" nodeType="withEffect">
                                  <p:stCondLst>
                                    <p:cond delay="900"/>
                                  </p:stCondLst>
                                  <p:childTnLst>
                                    <p:set>
                                      <p:cBhvr>
                                        <p:cTn id="142" dur="1" fill="hold">
                                          <p:stCondLst>
                                            <p:cond delay="0"/>
                                          </p:stCondLst>
                                        </p:cTn>
                                        <p:tgtEl>
                                          <p:spTgt spid="4118"/>
                                        </p:tgtEl>
                                        <p:attrNameLst>
                                          <p:attrName>style.visibility</p:attrName>
                                        </p:attrNameLst>
                                      </p:cBhvr>
                                      <p:to>
                                        <p:strVal val="visible"/>
                                      </p:to>
                                    </p:set>
                                    <p:animEffect transition="in" filter="fade">
                                      <p:cBhvr>
                                        <p:cTn id="143" dur="500"/>
                                        <p:tgtEl>
                                          <p:spTgt spid="4118"/>
                                        </p:tgtEl>
                                      </p:cBhvr>
                                    </p:animEffect>
                                  </p:childTnLst>
                                </p:cTn>
                              </p:par>
                              <p:par>
                                <p:cTn id="144" presetID="53" presetClass="exit" presetSubtype="0" fill="hold" grpId="1" nodeType="withEffect">
                                  <p:stCondLst>
                                    <p:cond delay="1500"/>
                                  </p:stCondLst>
                                  <p:childTnLst>
                                    <p:anim calcmode="lin" valueType="num">
                                      <p:cBhvr>
                                        <p:cTn id="145" dur="500"/>
                                        <p:tgtEl>
                                          <p:spTgt spid="4118"/>
                                        </p:tgtEl>
                                        <p:attrNameLst>
                                          <p:attrName>ppt_w</p:attrName>
                                        </p:attrNameLst>
                                      </p:cBhvr>
                                      <p:tavLst>
                                        <p:tav tm="0">
                                          <p:val>
                                            <p:strVal val="ppt_w"/>
                                          </p:val>
                                        </p:tav>
                                        <p:tav tm="100000">
                                          <p:val>
                                            <p:fltVal val="0"/>
                                          </p:val>
                                        </p:tav>
                                      </p:tavLst>
                                    </p:anim>
                                    <p:anim calcmode="lin" valueType="num">
                                      <p:cBhvr>
                                        <p:cTn id="146" dur="500"/>
                                        <p:tgtEl>
                                          <p:spTgt spid="4118"/>
                                        </p:tgtEl>
                                        <p:attrNameLst>
                                          <p:attrName>ppt_h</p:attrName>
                                        </p:attrNameLst>
                                      </p:cBhvr>
                                      <p:tavLst>
                                        <p:tav tm="0">
                                          <p:val>
                                            <p:strVal val="ppt_h"/>
                                          </p:val>
                                        </p:tav>
                                        <p:tav tm="100000">
                                          <p:val>
                                            <p:fltVal val="0"/>
                                          </p:val>
                                        </p:tav>
                                      </p:tavLst>
                                    </p:anim>
                                    <p:animEffect transition="out" filter="fade">
                                      <p:cBhvr>
                                        <p:cTn id="147" dur="500"/>
                                        <p:tgtEl>
                                          <p:spTgt spid="4118"/>
                                        </p:tgtEl>
                                      </p:cBhvr>
                                    </p:animEffect>
                                    <p:set>
                                      <p:cBhvr>
                                        <p:cTn id="148" dur="1" fill="hold">
                                          <p:stCondLst>
                                            <p:cond delay="499"/>
                                          </p:stCondLst>
                                        </p:cTn>
                                        <p:tgtEl>
                                          <p:spTgt spid="4118"/>
                                        </p:tgtEl>
                                        <p:attrNameLst>
                                          <p:attrName>style.visibility</p:attrName>
                                        </p:attrNameLst>
                                      </p:cBhvr>
                                      <p:to>
                                        <p:strVal val="hidden"/>
                                      </p:to>
                                    </p:set>
                                  </p:childTnLst>
                                </p:cTn>
                              </p:par>
                              <p:par>
                                <p:cTn id="149" presetID="10" presetClass="entr" presetSubtype="0" fill="hold" grpId="0" nodeType="withEffect">
                                  <p:stCondLst>
                                    <p:cond delay="1000"/>
                                  </p:stCondLst>
                                  <p:childTnLst>
                                    <p:set>
                                      <p:cBhvr>
                                        <p:cTn id="150" dur="1" fill="hold">
                                          <p:stCondLst>
                                            <p:cond delay="0"/>
                                          </p:stCondLst>
                                        </p:cTn>
                                        <p:tgtEl>
                                          <p:spTgt spid="4119"/>
                                        </p:tgtEl>
                                        <p:attrNameLst>
                                          <p:attrName>style.visibility</p:attrName>
                                        </p:attrNameLst>
                                      </p:cBhvr>
                                      <p:to>
                                        <p:strVal val="visible"/>
                                      </p:to>
                                    </p:set>
                                    <p:animEffect transition="in" filter="fade">
                                      <p:cBhvr>
                                        <p:cTn id="151" dur="500"/>
                                        <p:tgtEl>
                                          <p:spTgt spid="4119"/>
                                        </p:tgtEl>
                                      </p:cBhvr>
                                    </p:animEffect>
                                  </p:childTnLst>
                                </p:cTn>
                              </p:par>
                              <p:par>
                                <p:cTn id="152" presetID="53" presetClass="exit" presetSubtype="0" fill="hold" grpId="1" nodeType="withEffect">
                                  <p:stCondLst>
                                    <p:cond delay="3300"/>
                                  </p:stCondLst>
                                  <p:childTnLst>
                                    <p:anim calcmode="lin" valueType="num">
                                      <p:cBhvr>
                                        <p:cTn id="153" dur="500"/>
                                        <p:tgtEl>
                                          <p:spTgt spid="4119"/>
                                        </p:tgtEl>
                                        <p:attrNameLst>
                                          <p:attrName>ppt_w</p:attrName>
                                        </p:attrNameLst>
                                      </p:cBhvr>
                                      <p:tavLst>
                                        <p:tav tm="0">
                                          <p:val>
                                            <p:strVal val="ppt_w"/>
                                          </p:val>
                                        </p:tav>
                                        <p:tav tm="100000">
                                          <p:val>
                                            <p:fltVal val="0"/>
                                          </p:val>
                                        </p:tav>
                                      </p:tavLst>
                                    </p:anim>
                                    <p:anim calcmode="lin" valueType="num">
                                      <p:cBhvr>
                                        <p:cTn id="154" dur="500"/>
                                        <p:tgtEl>
                                          <p:spTgt spid="4119"/>
                                        </p:tgtEl>
                                        <p:attrNameLst>
                                          <p:attrName>ppt_h</p:attrName>
                                        </p:attrNameLst>
                                      </p:cBhvr>
                                      <p:tavLst>
                                        <p:tav tm="0">
                                          <p:val>
                                            <p:strVal val="ppt_h"/>
                                          </p:val>
                                        </p:tav>
                                        <p:tav tm="100000">
                                          <p:val>
                                            <p:fltVal val="0"/>
                                          </p:val>
                                        </p:tav>
                                      </p:tavLst>
                                    </p:anim>
                                    <p:animEffect transition="out" filter="fade">
                                      <p:cBhvr>
                                        <p:cTn id="155" dur="500"/>
                                        <p:tgtEl>
                                          <p:spTgt spid="4119"/>
                                        </p:tgtEl>
                                      </p:cBhvr>
                                    </p:animEffect>
                                    <p:set>
                                      <p:cBhvr>
                                        <p:cTn id="156" dur="1" fill="hold">
                                          <p:stCondLst>
                                            <p:cond delay="499"/>
                                          </p:stCondLst>
                                        </p:cTn>
                                        <p:tgtEl>
                                          <p:spTgt spid="4119"/>
                                        </p:tgtEl>
                                        <p:attrNameLst>
                                          <p:attrName>style.visibility</p:attrName>
                                        </p:attrNameLst>
                                      </p:cBhvr>
                                      <p:to>
                                        <p:strVal val="hidden"/>
                                      </p:to>
                                    </p:set>
                                  </p:childTnLst>
                                </p:cTn>
                              </p:par>
                              <p:par>
                                <p:cTn id="157" presetID="10" presetClass="entr" presetSubtype="0" fill="hold" grpId="0" nodeType="withEffect">
                                  <p:stCondLst>
                                    <p:cond delay="1500"/>
                                  </p:stCondLst>
                                  <p:childTnLst>
                                    <p:set>
                                      <p:cBhvr>
                                        <p:cTn id="158" dur="1" fill="hold">
                                          <p:stCondLst>
                                            <p:cond delay="0"/>
                                          </p:stCondLst>
                                        </p:cTn>
                                        <p:tgtEl>
                                          <p:spTgt spid="4120"/>
                                        </p:tgtEl>
                                        <p:attrNameLst>
                                          <p:attrName>style.visibility</p:attrName>
                                        </p:attrNameLst>
                                      </p:cBhvr>
                                      <p:to>
                                        <p:strVal val="visible"/>
                                      </p:to>
                                    </p:set>
                                    <p:animEffect transition="in" filter="fade">
                                      <p:cBhvr>
                                        <p:cTn id="159" dur="500"/>
                                        <p:tgtEl>
                                          <p:spTgt spid="4120"/>
                                        </p:tgtEl>
                                      </p:cBhvr>
                                    </p:animEffect>
                                  </p:childTnLst>
                                </p:cTn>
                              </p:par>
                              <p:par>
                                <p:cTn id="160" presetID="8" presetClass="emph" presetSubtype="0" autoRev="1" fill="hold" grpId="1" nodeType="withEffect">
                                  <p:stCondLst>
                                    <p:cond delay="1200"/>
                                  </p:stCondLst>
                                  <p:childTnLst>
                                    <p:animRot by="6000000">
                                      <p:cBhvr>
                                        <p:cTn id="161" dur="1300" fill="hold"/>
                                        <p:tgtEl>
                                          <p:spTgt spid="4120"/>
                                        </p:tgtEl>
                                        <p:attrNameLst>
                                          <p:attrName>r</p:attrName>
                                        </p:attrNameLst>
                                      </p:cBhvr>
                                    </p:animRot>
                                  </p:childTnLst>
                                </p:cTn>
                              </p:par>
                              <p:par>
                                <p:cTn id="162" presetID="53" presetClass="exit" presetSubtype="0" fill="hold" grpId="2" nodeType="withEffect">
                                  <p:stCondLst>
                                    <p:cond delay="3800"/>
                                  </p:stCondLst>
                                  <p:childTnLst>
                                    <p:anim calcmode="lin" valueType="num">
                                      <p:cBhvr>
                                        <p:cTn id="163" dur="500"/>
                                        <p:tgtEl>
                                          <p:spTgt spid="4120"/>
                                        </p:tgtEl>
                                        <p:attrNameLst>
                                          <p:attrName>ppt_w</p:attrName>
                                        </p:attrNameLst>
                                      </p:cBhvr>
                                      <p:tavLst>
                                        <p:tav tm="0">
                                          <p:val>
                                            <p:strVal val="ppt_w"/>
                                          </p:val>
                                        </p:tav>
                                        <p:tav tm="100000">
                                          <p:val>
                                            <p:fltVal val="0"/>
                                          </p:val>
                                        </p:tav>
                                      </p:tavLst>
                                    </p:anim>
                                    <p:anim calcmode="lin" valueType="num">
                                      <p:cBhvr>
                                        <p:cTn id="164" dur="500"/>
                                        <p:tgtEl>
                                          <p:spTgt spid="4120"/>
                                        </p:tgtEl>
                                        <p:attrNameLst>
                                          <p:attrName>ppt_h</p:attrName>
                                        </p:attrNameLst>
                                      </p:cBhvr>
                                      <p:tavLst>
                                        <p:tav tm="0">
                                          <p:val>
                                            <p:strVal val="ppt_h"/>
                                          </p:val>
                                        </p:tav>
                                        <p:tav tm="100000">
                                          <p:val>
                                            <p:fltVal val="0"/>
                                          </p:val>
                                        </p:tav>
                                      </p:tavLst>
                                    </p:anim>
                                    <p:animEffect transition="out" filter="fade">
                                      <p:cBhvr>
                                        <p:cTn id="165" dur="500"/>
                                        <p:tgtEl>
                                          <p:spTgt spid="4120"/>
                                        </p:tgtEl>
                                      </p:cBhvr>
                                    </p:animEffect>
                                    <p:set>
                                      <p:cBhvr>
                                        <p:cTn id="166" dur="1" fill="hold">
                                          <p:stCondLst>
                                            <p:cond delay="499"/>
                                          </p:stCondLst>
                                        </p:cTn>
                                        <p:tgtEl>
                                          <p:spTgt spid="4120"/>
                                        </p:tgtEl>
                                        <p:attrNameLst>
                                          <p:attrName>style.visibility</p:attrName>
                                        </p:attrNameLst>
                                      </p:cBhvr>
                                      <p:to>
                                        <p:strVal val="hidden"/>
                                      </p:to>
                                    </p:set>
                                  </p:childTnLst>
                                </p:cTn>
                              </p:par>
                              <p:par>
                                <p:cTn id="167" presetID="10" presetClass="entr" presetSubtype="0" fill="hold" grpId="0" nodeType="withEffect">
                                  <p:stCondLst>
                                    <p:cond delay="0"/>
                                  </p:stCondLst>
                                  <p:childTnLst>
                                    <p:set>
                                      <p:cBhvr>
                                        <p:cTn id="168" dur="1" fill="hold">
                                          <p:stCondLst>
                                            <p:cond delay="0"/>
                                          </p:stCondLst>
                                        </p:cTn>
                                        <p:tgtEl>
                                          <p:spTgt spid="4121"/>
                                        </p:tgtEl>
                                        <p:attrNameLst>
                                          <p:attrName>style.visibility</p:attrName>
                                        </p:attrNameLst>
                                      </p:cBhvr>
                                      <p:to>
                                        <p:strVal val="visible"/>
                                      </p:to>
                                    </p:set>
                                    <p:animEffect transition="in" filter="fade">
                                      <p:cBhvr>
                                        <p:cTn id="169" dur="500"/>
                                        <p:tgtEl>
                                          <p:spTgt spid="4121"/>
                                        </p:tgtEl>
                                      </p:cBhvr>
                                    </p:animEffect>
                                  </p:childTnLst>
                                </p:cTn>
                              </p:par>
                              <p:par>
                                <p:cTn id="170" presetID="8" presetClass="emph" presetSubtype="0" autoRev="1" fill="hold" grpId="1" nodeType="withEffect">
                                  <p:stCondLst>
                                    <p:cond delay="0"/>
                                  </p:stCondLst>
                                  <p:childTnLst>
                                    <p:animRot by="6000000">
                                      <p:cBhvr>
                                        <p:cTn id="171" dur="1300" fill="hold"/>
                                        <p:tgtEl>
                                          <p:spTgt spid="4121"/>
                                        </p:tgtEl>
                                        <p:attrNameLst>
                                          <p:attrName>r</p:attrName>
                                        </p:attrNameLst>
                                      </p:cBhvr>
                                    </p:animRot>
                                  </p:childTnLst>
                                </p:cTn>
                              </p:par>
                              <p:par>
                                <p:cTn id="172" presetID="53" presetClass="exit" presetSubtype="0" fill="hold" grpId="2" nodeType="withEffect">
                                  <p:stCondLst>
                                    <p:cond delay="2600"/>
                                  </p:stCondLst>
                                  <p:childTnLst>
                                    <p:anim calcmode="lin" valueType="num">
                                      <p:cBhvr>
                                        <p:cTn id="173" dur="500"/>
                                        <p:tgtEl>
                                          <p:spTgt spid="4121"/>
                                        </p:tgtEl>
                                        <p:attrNameLst>
                                          <p:attrName>ppt_w</p:attrName>
                                        </p:attrNameLst>
                                      </p:cBhvr>
                                      <p:tavLst>
                                        <p:tav tm="0">
                                          <p:val>
                                            <p:strVal val="ppt_w"/>
                                          </p:val>
                                        </p:tav>
                                        <p:tav tm="100000">
                                          <p:val>
                                            <p:fltVal val="0"/>
                                          </p:val>
                                        </p:tav>
                                      </p:tavLst>
                                    </p:anim>
                                    <p:anim calcmode="lin" valueType="num">
                                      <p:cBhvr>
                                        <p:cTn id="174" dur="500"/>
                                        <p:tgtEl>
                                          <p:spTgt spid="4121"/>
                                        </p:tgtEl>
                                        <p:attrNameLst>
                                          <p:attrName>ppt_h</p:attrName>
                                        </p:attrNameLst>
                                      </p:cBhvr>
                                      <p:tavLst>
                                        <p:tav tm="0">
                                          <p:val>
                                            <p:strVal val="ppt_h"/>
                                          </p:val>
                                        </p:tav>
                                        <p:tav tm="100000">
                                          <p:val>
                                            <p:fltVal val="0"/>
                                          </p:val>
                                        </p:tav>
                                      </p:tavLst>
                                    </p:anim>
                                    <p:animEffect transition="out" filter="fade">
                                      <p:cBhvr>
                                        <p:cTn id="175" dur="500"/>
                                        <p:tgtEl>
                                          <p:spTgt spid="4121"/>
                                        </p:tgtEl>
                                      </p:cBhvr>
                                    </p:animEffect>
                                    <p:set>
                                      <p:cBhvr>
                                        <p:cTn id="176" dur="1" fill="hold">
                                          <p:stCondLst>
                                            <p:cond delay="499"/>
                                          </p:stCondLst>
                                        </p:cTn>
                                        <p:tgtEl>
                                          <p:spTgt spid="4121"/>
                                        </p:tgtEl>
                                        <p:attrNameLst>
                                          <p:attrName>style.visibility</p:attrName>
                                        </p:attrNameLst>
                                      </p:cBhvr>
                                      <p:to>
                                        <p:strVal val="hidden"/>
                                      </p:to>
                                    </p:set>
                                  </p:childTnLst>
                                </p:cTn>
                              </p:par>
                              <p:par>
                                <p:cTn id="177" presetID="10" presetClass="entr" presetSubtype="0" fill="hold" grpId="0" nodeType="withEffect">
                                  <p:stCondLst>
                                    <p:cond delay="400"/>
                                  </p:stCondLst>
                                  <p:childTnLst>
                                    <p:set>
                                      <p:cBhvr>
                                        <p:cTn id="178" dur="1" fill="hold">
                                          <p:stCondLst>
                                            <p:cond delay="0"/>
                                          </p:stCondLst>
                                        </p:cTn>
                                        <p:tgtEl>
                                          <p:spTgt spid="4122"/>
                                        </p:tgtEl>
                                        <p:attrNameLst>
                                          <p:attrName>style.visibility</p:attrName>
                                        </p:attrNameLst>
                                      </p:cBhvr>
                                      <p:to>
                                        <p:strVal val="visible"/>
                                      </p:to>
                                    </p:set>
                                    <p:animEffect transition="in" filter="fade">
                                      <p:cBhvr>
                                        <p:cTn id="179" dur="500"/>
                                        <p:tgtEl>
                                          <p:spTgt spid="4122"/>
                                        </p:tgtEl>
                                      </p:cBhvr>
                                    </p:animEffect>
                                  </p:childTnLst>
                                </p:cTn>
                              </p:par>
                              <p:par>
                                <p:cTn id="180" presetID="8" presetClass="emph" presetSubtype="0" autoRev="1" fill="hold" grpId="1" nodeType="withEffect">
                                  <p:stCondLst>
                                    <p:cond delay="500"/>
                                  </p:stCondLst>
                                  <p:childTnLst>
                                    <p:animRot by="-4800000">
                                      <p:cBhvr>
                                        <p:cTn id="181" dur="1300" fill="hold"/>
                                        <p:tgtEl>
                                          <p:spTgt spid="4122"/>
                                        </p:tgtEl>
                                        <p:attrNameLst>
                                          <p:attrName>r</p:attrName>
                                        </p:attrNameLst>
                                      </p:cBhvr>
                                    </p:animRot>
                                  </p:childTnLst>
                                </p:cTn>
                              </p:par>
                              <p:par>
                                <p:cTn id="182" presetID="53" presetClass="exit" presetSubtype="0" fill="hold" grpId="2" nodeType="withEffect">
                                  <p:stCondLst>
                                    <p:cond delay="3100"/>
                                  </p:stCondLst>
                                  <p:childTnLst>
                                    <p:anim calcmode="lin" valueType="num">
                                      <p:cBhvr>
                                        <p:cTn id="183" dur="500"/>
                                        <p:tgtEl>
                                          <p:spTgt spid="4122"/>
                                        </p:tgtEl>
                                        <p:attrNameLst>
                                          <p:attrName>ppt_w</p:attrName>
                                        </p:attrNameLst>
                                      </p:cBhvr>
                                      <p:tavLst>
                                        <p:tav tm="0">
                                          <p:val>
                                            <p:strVal val="ppt_w"/>
                                          </p:val>
                                        </p:tav>
                                        <p:tav tm="100000">
                                          <p:val>
                                            <p:fltVal val="0"/>
                                          </p:val>
                                        </p:tav>
                                      </p:tavLst>
                                    </p:anim>
                                    <p:anim calcmode="lin" valueType="num">
                                      <p:cBhvr>
                                        <p:cTn id="184" dur="500"/>
                                        <p:tgtEl>
                                          <p:spTgt spid="4122"/>
                                        </p:tgtEl>
                                        <p:attrNameLst>
                                          <p:attrName>ppt_h</p:attrName>
                                        </p:attrNameLst>
                                      </p:cBhvr>
                                      <p:tavLst>
                                        <p:tav tm="0">
                                          <p:val>
                                            <p:strVal val="ppt_h"/>
                                          </p:val>
                                        </p:tav>
                                        <p:tav tm="100000">
                                          <p:val>
                                            <p:fltVal val="0"/>
                                          </p:val>
                                        </p:tav>
                                      </p:tavLst>
                                    </p:anim>
                                    <p:animEffect transition="out" filter="fade">
                                      <p:cBhvr>
                                        <p:cTn id="185" dur="500"/>
                                        <p:tgtEl>
                                          <p:spTgt spid="4122"/>
                                        </p:tgtEl>
                                      </p:cBhvr>
                                    </p:animEffect>
                                    <p:set>
                                      <p:cBhvr>
                                        <p:cTn id="186" dur="1" fill="hold">
                                          <p:stCondLst>
                                            <p:cond delay="499"/>
                                          </p:stCondLst>
                                        </p:cTn>
                                        <p:tgtEl>
                                          <p:spTgt spid="4122"/>
                                        </p:tgtEl>
                                        <p:attrNameLst>
                                          <p:attrName>style.visibility</p:attrName>
                                        </p:attrNameLst>
                                      </p:cBhvr>
                                      <p:to>
                                        <p:strVal val="hidden"/>
                                      </p:to>
                                    </p:set>
                                  </p:childTnLst>
                                </p:cTn>
                              </p:par>
                              <p:par>
                                <p:cTn id="187" presetID="10" presetClass="entr" presetSubtype="0" fill="hold" grpId="0" nodeType="withEffect">
                                  <p:stCondLst>
                                    <p:cond delay="400"/>
                                  </p:stCondLst>
                                  <p:childTnLst>
                                    <p:set>
                                      <p:cBhvr>
                                        <p:cTn id="188" dur="1" fill="hold">
                                          <p:stCondLst>
                                            <p:cond delay="0"/>
                                          </p:stCondLst>
                                        </p:cTn>
                                        <p:tgtEl>
                                          <p:spTgt spid="4123"/>
                                        </p:tgtEl>
                                        <p:attrNameLst>
                                          <p:attrName>style.visibility</p:attrName>
                                        </p:attrNameLst>
                                      </p:cBhvr>
                                      <p:to>
                                        <p:strVal val="visible"/>
                                      </p:to>
                                    </p:set>
                                    <p:animEffect transition="in" filter="fade">
                                      <p:cBhvr>
                                        <p:cTn id="189" dur="500"/>
                                        <p:tgtEl>
                                          <p:spTgt spid="4123"/>
                                        </p:tgtEl>
                                      </p:cBhvr>
                                    </p:animEffect>
                                  </p:childTnLst>
                                </p:cTn>
                              </p:par>
                              <p:par>
                                <p:cTn id="190" presetID="53" presetClass="exit" presetSubtype="0" fill="hold" grpId="1" nodeType="withEffect">
                                  <p:stCondLst>
                                    <p:cond delay="1100"/>
                                  </p:stCondLst>
                                  <p:childTnLst>
                                    <p:anim calcmode="lin" valueType="num">
                                      <p:cBhvr>
                                        <p:cTn id="191" dur="500"/>
                                        <p:tgtEl>
                                          <p:spTgt spid="4123"/>
                                        </p:tgtEl>
                                        <p:attrNameLst>
                                          <p:attrName>ppt_w</p:attrName>
                                        </p:attrNameLst>
                                      </p:cBhvr>
                                      <p:tavLst>
                                        <p:tav tm="0">
                                          <p:val>
                                            <p:strVal val="ppt_w"/>
                                          </p:val>
                                        </p:tav>
                                        <p:tav tm="100000">
                                          <p:val>
                                            <p:fltVal val="0"/>
                                          </p:val>
                                        </p:tav>
                                      </p:tavLst>
                                    </p:anim>
                                    <p:anim calcmode="lin" valueType="num">
                                      <p:cBhvr>
                                        <p:cTn id="192" dur="500"/>
                                        <p:tgtEl>
                                          <p:spTgt spid="4123"/>
                                        </p:tgtEl>
                                        <p:attrNameLst>
                                          <p:attrName>ppt_h</p:attrName>
                                        </p:attrNameLst>
                                      </p:cBhvr>
                                      <p:tavLst>
                                        <p:tav tm="0">
                                          <p:val>
                                            <p:strVal val="ppt_h"/>
                                          </p:val>
                                        </p:tav>
                                        <p:tav tm="100000">
                                          <p:val>
                                            <p:fltVal val="0"/>
                                          </p:val>
                                        </p:tav>
                                      </p:tavLst>
                                    </p:anim>
                                    <p:animEffect transition="out" filter="fade">
                                      <p:cBhvr>
                                        <p:cTn id="193" dur="500"/>
                                        <p:tgtEl>
                                          <p:spTgt spid="4123"/>
                                        </p:tgtEl>
                                      </p:cBhvr>
                                    </p:animEffect>
                                    <p:set>
                                      <p:cBhvr>
                                        <p:cTn id="194" dur="1" fill="hold">
                                          <p:stCondLst>
                                            <p:cond delay="499"/>
                                          </p:stCondLst>
                                        </p:cTn>
                                        <p:tgtEl>
                                          <p:spTgt spid="4123"/>
                                        </p:tgtEl>
                                        <p:attrNameLst>
                                          <p:attrName>style.visibility</p:attrName>
                                        </p:attrNameLst>
                                      </p:cBhvr>
                                      <p:to>
                                        <p:strVal val="hidden"/>
                                      </p:to>
                                    </p:set>
                                  </p:childTnLst>
                                </p:cTn>
                              </p:par>
                              <p:par>
                                <p:cTn id="195" presetID="10" presetClass="entr" presetSubtype="0" fill="hold" grpId="0" nodeType="withEffect">
                                  <p:stCondLst>
                                    <p:cond delay="1000"/>
                                  </p:stCondLst>
                                  <p:childTnLst>
                                    <p:set>
                                      <p:cBhvr>
                                        <p:cTn id="196" dur="1" fill="hold">
                                          <p:stCondLst>
                                            <p:cond delay="0"/>
                                          </p:stCondLst>
                                        </p:cTn>
                                        <p:tgtEl>
                                          <p:spTgt spid="4124"/>
                                        </p:tgtEl>
                                        <p:attrNameLst>
                                          <p:attrName>style.visibility</p:attrName>
                                        </p:attrNameLst>
                                      </p:cBhvr>
                                      <p:to>
                                        <p:strVal val="visible"/>
                                      </p:to>
                                    </p:set>
                                    <p:animEffect transition="in" filter="fade">
                                      <p:cBhvr>
                                        <p:cTn id="197" dur="500"/>
                                        <p:tgtEl>
                                          <p:spTgt spid="4124"/>
                                        </p:tgtEl>
                                      </p:cBhvr>
                                    </p:animEffect>
                                  </p:childTnLst>
                                </p:cTn>
                              </p:par>
                              <p:par>
                                <p:cTn id="198" presetID="53" presetClass="exit" presetSubtype="0" fill="hold" grpId="1" nodeType="withEffect">
                                  <p:stCondLst>
                                    <p:cond delay="3300"/>
                                  </p:stCondLst>
                                  <p:childTnLst>
                                    <p:anim calcmode="lin" valueType="num">
                                      <p:cBhvr>
                                        <p:cTn id="199" dur="500"/>
                                        <p:tgtEl>
                                          <p:spTgt spid="4124"/>
                                        </p:tgtEl>
                                        <p:attrNameLst>
                                          <p:attrName>ppt_w</p:attrName>
                                        </p:attrNameLst>
                                      </p:cBhvr>
                                      <p:tavLst>
                                        <p:tav tm="0">
                                          <p:val>
                                            <p:strVal val="ppt_w"/>
                                          </p:val>
                                        </p:tav>
                                        <p:tav tm="100000">
                                          <p:val>
                                            <p:fltVal val="0"/>
                                          </p:val>
                                        </p:tav>
                                      </p:tavLst>
                                    </p:anim>
                                    <p:anim calcmode="lin" valueType="num">
                                      <p:cBhvr>
                                        <p:cTn id="200" dur="500"/>
                                        <p:tgtEl>
                                          <p:spTgt spid="4124"/>
                                        </p:tgtEl>
                                        <p:attrNameLst>
                                          <p:attrName>ppt_h</p:attrName>
                                        </p:attrNameLst>
                                      </p:cBhvr>
                                      <p:tavLst>
                                        <p:tav tm="0">
                                          <p:val>
                                            <p:strVal val="ppt_h"/>
                                          </p:val>
                                        </p:tav>
                                        <p:tav tm="100000">
                                          <p:val>
                                            <p:fltVal val="0"/>
                                          </p:val>
                                        </p:tav>
                                      </p:tavLst>
                                    </p:anim>
                                    <p:animEffect transition="out" filter="fade">
                                      <p:cBhvr>
                                        <p:cTn id="201" dur="500"/>
                                        <p:tgtEl>
                                          <p:spTgt spid="4124"/>
                                        </p:tgtEl>
                                      </p:cBhvr>
                                    </p:animEffect>
                                    <p:set>
                                      <p:cBhvr>
                                        <p:cTn id="202" dur="1" fill="hold">
                                          <p:stCondLst>
                                            <p:cond delay="499"/>
                                          </p:stCondLst>
                                        </p:cTn>
                                        <p:tgtEl>
                                          <p:spTgt spid="4124"/>
                                        </p:tgtEl>
                                        <p:attrNameLst>
                                          <p:attrName>style.visibility</p:attrName>
                                        </p:attrNameLst>
                                      </p:cBhvr>
                                      <p:to>
                                        <p:strVal val="hidden"/>
                                      </p:to>
                                    </p:set>
                                  </p:childTnLst>
                                </p:cTn>
                              </p:par>
                              <p:par>
                                <p:cTn id="203" presetID="10" presetClass="entr" presetSubtype="0" fill="hold" grpId="0" nodeType="withEffect">
                                  <p:stCondLst>
                                    <p:cond delay="1500"/>
                                  </p:stCondLst>
                                  <p:childTnLst>
                                    <p:set>
                                      <p:cBhvr>
                                        <p:cTn id="204" dur="1" fill="hold">
                                          <p:stCondLst>
                                            <p:cond delay="0"/>
                                          </p:stCondLst>
                                        </p:cTn>
                                        <p:tgtEl>
                                          <p:spTgt spid="4125"/>
                                        </p:tgtEl>
                                        <p:attrNameLst>
                                          <p:attrName>style.visibility</p:attrName>
                                        </p:attrNameLst>
                                      </p:cBhvr>
                                      <p:to>
                                        <p:strVal val="visible"/>
                                      </p:to>
                                    </p:set>
                                    <p:animEffect transition="in" filter="fade">
                                      <p:cBhvr>
                                        <p:cTn id="205" dur="500"/>
                                        <p:tgtEl>
                                          <p:spTgt spid="4125"/>
                                        </p:tgtEl>
                                      </p:cBhvr>
                                    </p:animEffect>
                                  </p:childTnLst>
                                </p:cTn>
                              </p:par>
                              <p:par>
                                <p:cTn id="206" presetID="8" presetClass="emph" presetSubtype="0" autoRev="1" fill="hold" grpId="1" nodeType="withEffect">
                                  <p:stCondLst>
                                    <p:cond delay="1200"/>
                                  </p:stCondLst>
                                  <p:childTnLst>
                                    <p:animRot by="6000000">
                                      <p:cBhvr>
                                        <p:cTn id="207" dur="1300" fill="hold"/>
                                        <p:tgtEl>
                                          <p:spTgt spid="4125"/>
                                        </p:tgtEl>
                                        <p:attrNameLst>
                                          <p:attrName>r</p:attrName>
                                        </p:attrNameLst>
                                      </p:cBhvr>
                                    </p:animRot>
                                  </p:childTnLst>
                                </p:cTn>
                              </p:par>
                              <p:par>
                                <p:cTn id="208" presetID="53" presetClass="exit" presetSubtype="0" fill="hold" grpId="2" nodeType="withEffect">
                                  <p:stCondLst>
                                    <p:cond delay="3800"/>
                                  </p:stCondLst>
                                  <p:childTnLst>
                                    <p:anim calcmode="lin" valueType="num">
                                      <p:cBhvr>
                                        <p:cTn id="209" dur="500"/>
                                        <p:tgtEl>
                                          <p:spTgt spid="4125"/>
                                        </p:tgtEl>
                                        <p:attrNameLst>
                                          <p:attrName>ppt_w</p:attrName>
                                        </p:attrNameLst>
                                      </p:cBhvr>
                                      <p:tavLst>
                                        <p:tav tm="0">
                                          <p:val>
                                            <p:strVal val="ppt_w"/>
                                          </p:val>
                                        </p:tav>
                                        <p:tav tm="100000">
                                          <p:val>
                                            <p:fltVal val="0"/>
                                          </p:val>
                                        </p:tav>
                                      </p:tavLst>
                                    </p:anim>
                                    <p:anim calcmode="lin" valueType="num">
                                      <p:cBhvr>
                                        <p:cTn id="210" dur="500"/>
                                        <p:tgtEl>
                                          <p:spTgt spid="4125"/>
                                        </p:tgtEl>
                                        <p:attrNameLst>
                                          <p:attrName>ppt_h</p:attrName>
                                        </p:attrNameLst>
                                      </p:cBhvr>
                                      <p:tavLst>
                                        <p:tav tm="0">
                                          <p:val>
                                            <p:strVal val="ppt_h"/>
                                          </p:val>
                                        </p:tav>
                                        <p:tav tm="100000">
                                          <p:val>
                                            <p:fltVal val="0"/>
                                          </p:val>
                                        </p:tav>
                                      </p:tavLst>
                                    </p:anim>
                                    <p:animEffect transition="out" filter="fade">
                                      <p:cBhvr>
                                        <p:cTn id="211" dur="500"/>
                                        <p:tgtEl>
                                          <p:spTgt spid="4125"/>
                                        </p:tgtEl>
                                      </p:cBhvr>
                                    </p:animEffect>
                                    <p:set>
                                      <p:cBhvr>
                                        <p:cTn id="212" dur="1" fill="hold">
                                          <p:stCondLst>
                                            <p:cond delay="499"/>
                                          </p:stCondLst>
                                        </p:cTn>
                                        <p:tgtEl>
                                          <p:spTgt spid="4125"/>
                                        </p:tgtEl>
                                        <p:attrNameLst>
                                          <p:attrName>style.visibility</p:attrName>
                                        </p:attrNameLst>
                                      </p:cBhvr>
                                      <p:to>
                                        <p:strVal val="hidden"/>
                                      </p:to>
                                    </p:set>
                                  </p:childTnLst>
                                </p:cTn>
                              </p:par>
                              <p:par>
                                <p:cTn id="213" presetID="10" presetClass="entr" presetSubtype="0" fill="hold" grpId="0" nodeType="withEffect">
                                  <p:stCondLst>
                                    <p:cond delay="0"/>
                                  </p:stCondLst>
                                  <p:childTnLst>
                                    <p:set>
                                      <p:cBhvr>
                                        <p:cTn id="214" dur="1" fill="hold">
                                          <p:stCondLst>
                                            <p:cond delay="0"/>
                                          </p:stCondLst>
                                        </p:cTn>
                                        <p:tgtEl>
                                          <p:spTgt spid="4126"/>
                                        </p:tgtEl>
                                        <p:attrNameLst>
                                          <p:attrName>style.visibility</p:attrName>
                                        </p:attrNameLst>
                                      </p:cBhvr>
                                      <p:to>
                                        <p:strVal val="visible"/>
                                      </p:to>
                                    </p:set>
                                    <p:animEffect transition="in" filter="fade">
                                      <p:cBhvr>
                                        <p:cTn id="215" dur="500"/>
                                        <p:tgtEl>
                                          <p:spTgt spid="4126"/>
                                        </p:tgtEl>
                                      </p:cBhvr>
                                    </p:animEffect>
                                  </p:childTnLst>
                                </p:cTn>
                              </p:par>
                              <p:par>
                                <p:cTn id="216" presetID="8" presetClass="emph" presetSubtype="0" autoRev="1" fill="hold" grpId="1" nodeType="withEffect">
                                  <p:stCondLst>
                                    <p:cond delay="0"/>
                                  </p:stCondLst>
                                  <p:childTnLst>
                                    <p:animRot by="6000000">
                                      <p:cBhvr>
                                        <p:cTn id="217" dur="1300" fill="hold"/>
                                        <p:tgtEl>
                                          <p:spTgt spid="4126"/>
                                        </p:tgtEl>
                                        <p:attrNameLst>
                                          <p:attrName>r</p:attrName>
                                        </p:attrNameLst>
                                      </p:cBhvr>
                                    </p:animRot>
                                  </p:childTnLst>
                                </p:cTn>
                              </p:par>
                              <p:par>
                                <p:cTn id="218" presetID="53" presetClass="exit" presetSubtype="0" fill="hold" grpId="2" nodeType="withEffect">
                                  <p:stCondLst>
                                    <p:cond delay="2600"/>
                                  </p:stCondLst>
                                  <p:childTnLst>
                                    <p:anim calcmode="lin" valueType="num">
                                      <p:cBhvr>
                                        <p:cTn id="219" dur="500"/>
                                        <p:tgtEl>
                                          <p:spTgt spid="4126"/>
                                        </p:tgtEl>
                                        <p:attrNameLst>
                                          <p:attrName>ppt_w</p:attrName>
                                        </p:attrNameLst>
                                      </p:cBhvr>
                                      <p:tavLst>
                                        <p:tav tm="0">
                                          <p:val>
                                            <p:strVal val="ppt_w"/>
                                          </p:val>
                                        </p:tav>
                                        <p:tav tm="100000">
                                          <p:val>
                                            <p:fltVal val="0"/>
                                          </p:val>
                                        </p:tav>
                                      </p:tavLst>
                                    </p:anim>
                                    <p:anim calcmode="lin" valueType="num">
                                      <p:cBhvr>
                                        <p:cTn id="220" dur="500"/>
                                        <p:tgtEl>
                                          <p:spTgt spid="4126"/>
                                        </p:tgtEl>
                                        <p:attrNameLst>
                                          <p:attrName>ppt_h</p:attrName>
                                        </p:attrNameLst>
                                      </p:cBhvr>
                                      <p:tavLst>
                                        <p:tav tm="0">
                                          <p:val>
                                            <p:strVal val="ppt_h"/>
                                          </p:val>
                                        </p:tav>
                                        <p:tav tm="100000">
                                          <p:val>
                                            <p:fltVal val="0"/>
                                          </p:val>
                                        </p:tav>
                                      </p:tavLst>
                                    </p:anim>
                                    <p:animEffect transition="out" filter="fade">
                                      <p:cBhvr>
                                        <p:cTn id="221" dur="500"/>
                                        <p:tgtEl>
                                          <p:spTgt spid="4126"/>
                                        </p:tgtEl>
                                      </p:cBhvr>
                                    </p:animEffect>
                                    <p:set>
                                      <p:cBhvr>
                                        <p:cTn id="222" dur="1" fill="hold">
                                          <p:stCondLst>
                                            <p:cond delay="499"/>
                                          </p:stCondLst>
                                        </p:cTn>
                                        <p:tgtEl>
                                          <p:spTgt spid="4126"/>
                                        </p:tgtEl>
                                        <p:attrNameLst>
                                          <p:attrName>style.visibility</p:attrName>
                                        </p:attrNameLst>
                                      </p:cBhvr>
                                      <p:to>
                                        <p:strVal val="hidden"/>
                                      </p:to>
                                    </p:set>
                                  </p:childTnLst>
                                </p:cTn>
                              </p:par>
                              <p:par>
                                <p:cTn id="223" presetID="10" presetClass="entr" presetSubtype="0" fill="hold" grpId="0" nodeType="withEffect">
                                  <p:stCondLst>
                                    <p:cond delay="400"/>
                                  </p:stCondLst>
                                  <p:childTnLst>
                                    <p:set>
                                      <p:cBhvr>
                                        <p:cTn id="224" dur="1" fill="hold">
                                          <p:stCondLst>
                                            <p:cond delay="0"/>
                                          </p:stCondLst>
                                        </p:cTn>
                                        <p:tgtEl>
                                          <p:spTgt spid="4127"/>
                                        </p:tgtEl>
                                        <p:attrNameLst>
                                          <p:attrName>style.visibility</p:attrName>
                                        </p:attrNameLst>
                                      </p:cBhvr>
                                      <p:to>
                                        <p:strVal val="visible"/>
                                      </p:to>
                                    </p:set>
                                    <p:animEffect transition="in" filter="fade">
                                      <p:cBhvr>
                                        <p:cTn id="225" dur="500"/>
                                        <p:tgtEl>
                                          <p:spTgt spid="4127"/>
                                        </p:tgtEl>
                                      </p:cBhvr>
                                    </p:animEffect>
                                  </p:childTnLst>
                                </p:cTn>
                              </p:par>
                              <p:par>
                                <p:cTn id="226" presetID="8" presetClass="emph" presetSubtype="0" autoRev="1" fill="hold" grpId="1" nodeType="withEffect">
                                  <p:stCondLst>
                                    <p:cond delay="500"/>
                                  </p:stCondLst>
                                  <p:childTnLst>
                                    <p:animRot by="-4800000">
                                      <p:cBhvr>
                                        <p:cTn id="227" dur="1300" fill="hold"/>
                                        <p:tgtEl>
                                          <p:spTgt spid="4127"/>
                                        </p:tgtEl>
                                        <p:attrNameLst>
                                          <p:attrName>r</p:attrName>
                                        </p:attrNameLst>
                                      </p:cBhvr>
                                    </p:animRot>
                                  </p:childTnLst>
                                </p:cTn>
                              </p:par>
                              <p:par>
                                <p:cTn id="228" presetID="53" presetClass="exit" presetSubtype="0" fill="hold" grpId="2" nodeType="withEffect">
                                  <p:stCondLst>
                                    <p:cond delay="3100"/>
                                  </p:stCondLst>
                                  <p:childTnLst>
                                    <p:anim calcmode="lin" valueType="num">
                                      <p:cBhvr>
                                        <p:cTn id="229" dur="500"/>
                                        <p:tgtEl>
                                          <p:spTgt spid="4127"/>
                                        </p:tgtEl>
                                        <p:attrNameLst>
                                          <p:attrName>ppt_w</p:attrName>
                                        </p:attrNameLst>
                                      </p:cBhvr>
                                      <p:tavLst>
                                        <p:tav tm="0">
                                          <p:val>
                                            <p:strVal val="ppt_w"/>
                                          </p:val>
                                        </p:tav>
                                        <p:tav tm="100000">
                                          <p:val>
                                            <p:fltVal val="0"/>
                                          </p:val>
                                        </p:tav>
                                      </p:tavLst>
                                    </p:anim>
                                    <p:anim calcmode="lin" valueType="num">
                                      <p:cBhvr>
                                        <p:cTn id="230" dur="500"/>
                                        <p:tgtEl>
                                          <p:spTgt spid="4127"/>
                                        </p:tgtEl>
                                        <p:attrNameLst>
                                          <p:attrName>ppt_h</p:attrName>
                                        </p:attrNameLst>
                                      </p:cBhvr>
                                      <p:tavLst>
                                        <p:tav tm="0">
                                          <p:val>
                                            <p:strVal val="ppt_h"/>
                                          </p:val>
                                        </p:tav>
                                        <p:tav tm="100000">
                                          <p:val>
                                            <p:fltVal val="0"/>
                                          </p:val>
                                        </p:tav>
                                      </p:tavLst>
                                    </p:anim>
                                    <p:animEffect transition="out" filter="fade">
                                      <p:cBhvr>
                                        <p:cTn id="231" dur="500"/>
                                        <p:tgtEl>
                                          <p:spTgt spid="4127"/>
                                        </p:tgtEl>
                                      </p:cBhvr>
                                    </p:animEffect>
                                    <p:set>
                                      <p:cBhvr>
                                        <p:cTn id="232" dur="1" fill="hold">
                                          <p:stCondLst>
                                            <p:cond delay="499"/>
                                          </p:stCondLst>
                                        </p:cTn>
                                        <p:tgtEl>
                                          <p:spTgt spid="4127"/>
                                        </p:tgtEl>
                                        <p:attrNameLst>
                                          <p:attrName>style.visibility</p:attrName>
                                        </p:attrNameLst>
                                      </p:cBhvr>
                                      <p:to>
                                        <p:strVal val="hidden"/>
                                      </p:to>
                                    </p:set>
                                  </p:childTnLst>
                                </p:cTn>
                              </p:par>
                              <p:par>
                                <p:cTn id="233" presetID="10" presetClass="entr" presetSubtype="0" fill="hold" grpId="0" nodeType="withEffect">
                                  <p:stCondLst>
                                    <p:cond delay="400"/>
                                  </p:stCondLst>
                                  <p:childTnLst>
                                    <p:set>
                                      <p:cBhvr>
                                        <p:cTn id="234" dur="1" fill="hold">
                                          <p:stCondLst>
                                            <p:cond delay="0"/>
                                          </p:stCondLst>
                                        </p:cTn>
                                        <p:tgtEl>
                                          <p:spTgt spid="4128"/>
                                        </p:tgtEl>
                                        <p:attrNameLst>
                                          <p:attrName>style.visibility</p:attrName>
                                        </p:attrNameLst>
                                      </p:cBhvr>
                                      <p:to>
                                        <p:strVal val="visible"/>
                                      </p:to>
                                    </p:set>
                                    <p:animEffect transition="in" filter="fade">
                                      <p:cBhvr>
                                        <p:cTn id="235" dur="500"/>
                                        <p:tgtEl>
                                          <p:spTgt spid="4128"/>
                                        </p:tgtEl>
                                      </p:cBhvr>
                                    </p:animEffect>
                                  </p:childTnLst>
                                </p:cTn>
                              </p:par>
                              <p:par>
                                <p:cTn id="236" presetID="53" presetClass="exit" presetSubtype="0" fill="hold" grpId="1" nodeType="withEffect">
                                  <p:stCondLst>
                                    <p:cond delay="1100"/>
                                  </p:stCondLst>
                                  <p:childTnLst>
                                    <p:anim calcmode="lin" valueType="num">
                                      <p:cBhvr>
                                        <p:cTn id="237" dur="500"/>
                                        <p:tgtEl>
                                          <p:spTgt spid="4128"/>
                                        </p:tgtEl>
                                        <p:attrNameLst>
                                          <p:attrName>ppt_w</p:attrName>
                                        </p:attrNameLst>
                                      </p:cBhvr>
                                      <p:tavLst>
                                        <p:tav tm="0">
                                          <p:val>
                                            <p:strVal val="ppt_w"/>
                                          </p:val>
                                        </p:tav>
                                        <p:tav tm="100000">
                                          <p:val>
                                            <p:fltVal val="0"/>
                                          </p:val>
                                        </p:tav>
                                      </p:tavLst>
                                    </p:anim>
                                    <p:anim calcmode="lin" valueType="num">
                                      <p:cBhvr>
                                        <p:cTn id="238" dur="500"/>
                                        <p:tgtEl>
                                          <p:spTgt spid="4128"/>
                                        </p:tgtEl>
                                        <p:attrNameLst>
                                          <p:attrName>ppt_h</p:attrName>
                                        </p:attrNameLst>
                                      </p:cBhvr>
                                      <p:tavLst>
                                        <p:tav tm="0">
                                          <p:val>
                                            <p:strVal val="ppt_h"/>
                                          </p:val>
                                        </p:tav>
                                        <p:tav tm="100000">
                                          <p:val>
                                            <p:fltVal val="0"/>
                                          </p:val>
                                        </p:tav>
                                      </p:tavLst>
                                    </p:anim>
                                    <p:animEffect transition="out" filter="fade">
                                      <p:cBhvr>
                                        <p:cTn id="239" dur="500"/>
                                        <p:tgtEl>
                                          <p:spTgt spid="4128"/>
                                        </p:tgtEl>
                                      </p:cBhvr>
                                    </p:animEffect>
                                    <p:set>
                                      <p:cBhvr>
                                        <p:cTn id="240" dur="1" fill="hold">
                                          <p:stCondLst>
                                            <p:cond delay="499"/>
                                          </p:stCondLst>
                                        </p:cTn>
                                        <p:tgtEl>
                                          <p:spTgt spid="4128"/>
                                        </p:tgtEl>
                                        <p:attrNameLst>
                                          <p:attrName>style.visibility</p:attrName>
                                        </p:attrNameLst>
                                      </p:cBhvr>
                                      <p:to>
                                        <p:strVal val="hidden"/>
                                      </p:to>
                                    </p:set>
                                  </p:childTnLst>
                                </p:cTn>
                              </p:par>
                              <p:par>
                                <p:cTn id="241" presetID="10" presetClass="entr" presetSubtype="0" fill="hold" grpId="0" nodeType="withEffect">
                                  <p:stCondLst>
                                    <p:cond delay="900"/>
                                  </p:stCondLst>
                                  <p:childTnLst>
                                    <p:set>
                                      <p:cBhvr>
                                        <p:cTn id="242" dur="1" fill="hold">
                                          <p:stCondLst>
                                            <p:cond delay="0"/>
                                          </p:stCondLst>
                                        </p:cTn>
                                        <p:tgtEl>
                                          <p:spTgt spid="4129"/>
                                        </p:tgtEl>
                                        <p:attrNameLst>
                                          <p:attrName>style.visibility</p:attrName>
                                        </p:attrNameLst>
                                      </p:cBhvr>
                                      <p:to>
                                        <p:strVal val="visible"/>
                                      </p:to>
                                    </p:set>
                                    <p:animEffect transition="in" filter="fade">
                                      <p:cBhvr>
                                        <p:cTn id="243" dur="500"/>
                                        <p:tgtEl>
                                          <p:spTgt spid="4129"/>
                                        </p:tgtEl>
                                      </p:cBhvr>
                                    </p:animEffect>
                                  </p:childTnLst>
                                </p:cTn>
                              </p:par>
                              <p:par>
                                <p:cTn id="244" presetID="53" presetClass="exit" presetSubtype="0" fill="hold" grpId="1" nodeType="withEffect">
                                  <p:stCondLst>
                                    <p:cond delay="1500"/>
                                  </p:stCondLst>
                                  <p:childTnLst>
                                    <p:anim calcmode="lin" valueType="num">
                                      <p:cBhvr>
                                        <p:cTn id="245" dur="500"/>
                                        <p:tgtEl>
                                          <p:spTgt spid="4129"/>
                                        </p:tgtEl>
                                        <p:attrNameLst>
                                          <p:attrName>ppt_w</p:attrName>
                                        </p:attrNameLst>
                                      </p:cBhvr>
                                      <p:tavLst>
                                        <p:tav tm="0">
                                          <p:val>
                                            <p:strVal val="ppt_w"/>
                                          </p:val>
                                        </p:tav>
                                        <p:tav tm="100000">
                                          <p:val>
                                            <p:fltVal val="0"/>
                                          </p:val>
                                        </p:tav>
                                      </p:tavLst>
                                    </p:anim>
                                    <p:anim calcmode="lin" valueType="num">
                                      <p:cBhvr>
                                        <p:cTn id="246" dur="500"/>
                                        <p:tgtEl>
                                          <p:spTgt spid="4129"/>
                                        </p:tgtEl>
                                        <p:attrNameLst>
                                          <p:attrName>ppt_h</p:attrName>
                                        </p:attrNameLst>
                                      </p:cBhvr>
                                      <p:tavLst>
                                        <p:tav tm="0">
                                          <p:val>
                                            <p:strVal val="ppt_h"/>
                                          </p:val>
                                        </p:tav>
                                        <p:tav tm="100000">
                                          <p:val>
                                            <p:fltVal val="0"/>
                                          </p:val>
                                        </p:tav>
                                      </p:tavLst>
                                    </p:anim>
                                    <p:animEffect transition="out" filter="fade">
                                      <p:cBhvr>
                                        <p:cTn id="247" dur="500"/>
                                        <p:tgtEl>
                                          <p:spTgt spid="4129"/>
                                        </p:tgtEl>
                                      </p:cBhvr>
                                    </p:animEffect>
                                    <p:set>
                                      <p:cBhvr>
                                        <p:cTn id="248" dur="1" fill="hold">
                                          <p:stCondLst>
                                            <p:cond delay="499"/>
                                          </p:stCondLst>
                                        </p:cTn>
                                        <p:tgtEl>
                                          <p:spTgt spid="4129"/>
                                        </p:tgtEl>
                                        <p:attrNameLst>
                                          <p:attrName>style.visibility</p:attrName>
                                        </p:attrNameLst>
                                      </p:cBhvr>
                                      <p:to>
                                        <p:strVal val="hidden"/>
                                      </p:to>
                                    </p:set>
                                  </p:childTnLst>
                                </p:cTn>
                              </p:par>
                              <p:par>
                                <p:cTn id="249" presetID="10" presetClass="entr" presetSubtype="0" fill="hold" grpId="0" nodeType="withEffect">
                                  <p:stCondLst>
                                    <p:cond delay="1000"/>
                                  </p:stCondLst>
                                  <p:childTnLst>
                                    <p:set>
                                      <p:cBhvr>
                                        <p:cTn id="250" dur="1" fill="hold">
                                          <p:stCondLst>
                                            <p:cond delay="0"/>
                                          </p:stCondLst>
                                        </p:cTn>
                                        <p:tgtEl>
                                          <p:spTgt spid="4130"/>
                                        </p:tgtEl>
                                        <p:attrNameLst>
                                          <p:attrName>style.visibility</p:attrName>
                                        </p:attrNameLst>
                                      </p:cBhvr>
                                      <p:to>
                                        <p:strVal val="visible"/>
                                      </p:to>
                                    </p:set>
                                    <p:animEffect transition="in" filter="fade">
                                      <p:cBhvr>
                                        <p:cTn id="251" dur="500"/>
                                        <p:tgtEl>
                                          <p:spTgt spid="4130"/>
                                        </p:tgtEl>
                                      </p:cBhvr>
                                    </p:animEffect>
                                  </p:childTnLst>
                                </p:cTn>
                              </p:par>
                              <p:par>
                                <p:cTn id="252" presetID="53" presetClass="exit" presetSubtype="0" fill="hold" grpId="1" nodeType="withEffect">
                                  <p:stCondLst>
                                    <p:cond delay="3300"/>
                                  </p:stCondLst>
                                  <p:childTnLst>
                                    <p:anim calcmode="lin" valueType="num">
                                      <p:cBhvr>
                                        <p:cTn id="253" dur="500"/>
                                        <p:tgtEl>
                                          <p:spTgt spid="4130"/>
                                        </p:tgtEl>
                                        <p:attrNameLst>
                                          <p:attrName>ppt_w</p:attrName>
                                        </p:attrNameLst>
                                      </p:cBhvr>
                                      <p:tavLst>
                                        <p:tav tm="0">
                                          <p:val>
                                            <p:strVal val="ppt_w"/>
                                          </p:val>
                                        </p:tav>
                                        <p:tav tm="100000">
                                          <p:val>
                                            <p:fltVal val="0"/>
                                          </p:val>
                                        </p:tav>
                                      </p:tavLst>
                                    </p:anim>
                                    <p:anim calcmode="lin" valueType="num">
                                      <p:cBhvr>
                                        <p:cTn id="254" dur="500"/>
                                        <p:tgtEl>
                                          <p:spTgt spid="4130"/>
                                        </p:tgtEl>
                                        <p:attrNameLst>
                                          <p:attrName>ppt_h</p:attrName>
                                        </p:attrNameLst>
                                      </p:cBhvr>
                                      <p:tavLst>
                                        <p:tav tm="0">
                                          <p:val>
                                            <p:strVal val="ppt_h"/>
                                          </p:val>
                                        </p:tav>
                                        <p:tav tm="100000">
                                          <p:val>
                                            <p:fltVal val="0"/>
                                          </p:val>
                                        </p:tav>
                                      </p:tavLst>
                                    </p:anim>
                                    <p:animEffect transition="out" filter="fade">
                                      <p:cBhvr>
                                        <p:cTn id="255" dur="500"/>
                                        <p:tgtEl>
                                          <p:spTgt spid="4130"/>
                                        </p:tgtEl>
                                      </p:cBhvr>
                                    </p:animEffect>
                                    <p:set>
                                      <p:cBhvr>
                                        <p:cTn id="256" dur="1" fill="hold">
                                          <p:stCondLst>
                                            <p:cond delay="499"/>
                                          </p:stCondLst>
                                        </p:cTn>
                                        <p:tgtEl>
                                          <p:spTgt spid="4130"/>
                                        </p:tgtEl>
                                        <p:attrNameLst>
                                          <p:attrName>style.visibility</p:attrName>
                                        </p:attrNameLst>
                                      </p:cBhvr>
                                      <p:to>
                                        <p:strVal val="hidden"/>
                                      </p:to>
                                    </p:set>
                                  </p:childTnLst>
                                </p:cTn>
                              </p:par>
                              <p:par>
                                <p:cTn id="257" presetID="10" presetClass="entr" presetSubtype="0" fill="hold" grpId="0" nodeType="withEffect">
                                  <p:stCondLst>
                                    <p:cond delay="1500"/>
                                  </p:stCondLst>
                                  <p:childTnLst>
                                    <p:set>
                                      <p:cBhvr>
                                        <p:cTn id="258" dur="1" fill="hold">
                                          <p:stCondLst>
                                            <p:cond delay="0"/>
                                          </p:stCondLst>
                                        </p:cTn>
                                        <p:tgtEl>
                                          <p:spTgt spid="4131"/>
                                        </p:tgtEl>
                                        <p:attrNameLst>
                                          <p:attrName>style.visibility</p:attrName>
                                        </p:attrNameLst>
                                      </p:cBhvr>
                                      <p:to>
                                        <p:strVal val="visible"/>
                                      </p:to>
                                    </p:set>
                                    <p:animEffect transition="in" filter="fade">
                                      <p:cBhvr>
                                        <p:cTn id="259" dur="500"/>
                                        <p:tgtEl>
                                          <p:spTgt spid="4131"/>
                                        </p:tgtEl>
                                      </p:cBhvr>
                                    </p:animEffect>
                                  </p:childTnLst>
                                </p:cTn>
                              </p:par>
                              <p:par>
                                <p:cTn id="260" presetID="8" presetClass="emph" presetSubtype="0" autoRev="1" fill="hold" grpId="1" nodeType="withEffect">
                                  <p:stCondLst>
                                    <p:cond delay="1200"/>
                                  </p:stCondLst>
                                  <p:childTnLst>
                                    <p:animRot by="6000000">
                                      <p:cBhvr>
                                        <p:cTn id="261" dur="1300" fill="hold"/>
                                        <p:tgtEl>
                                          <p:spTgt spid="4131"/>
                                        </p:tgtEl>
                                        <p:attrNameLst>
                                          <p:attrName>r</p:attrName>
                                        </p:attrNameLst>
                                      </p:cBhvr>
                                    </p:animRot>
                                  </p:childTnLst>
                                </p:cTn>
                              </p:par>
                              <p:par>
                                <p:cTn id="262" presetID="53" presetClass="exit" presetSubtype="0" fill="hold" grpId="2" nodeType="withEffect">
                                  <p:stCondLst>
                                    <p:cond delay="3800"/>
                                  </p:stCondLst>
                                  <p:childTnLst>
                                    <p:anim calcmode="lin" valueType="num">
                                      <p:cBhvr>
                                        <p:cTn id="263" dur="500"/>
                                        <p:tgtEl>
                                          <p:spTgt spid="4131"/>
                                        </p:tgtEl>
                                        <p:attrNameLst>
                                          <p:attrName>ppt_w</p:attrName>
                                        </p:attrNameLst>
                                      </p:cBhvr>
                                      <p:tavLst>
                                        <p:tav tm="0">
                                          <p:val>
                                            <p:strVal val="ppt_w"/>
                                          </p:val>
                                        </p:tav>
                                        <p:tav tm="100000">
                                          <p:val>
                                            <p:fltVal val="0"/>
                                          </p:val>
                                        </p:tav>
                                      </p:tavLst>
                                    </p:anim>
                                    <p:anim calcmode="lin" valueType="num">
                                      <p:cBhvr>
                                        <p:cTn id="264" dur="500"/>
                                        <p:tgtEl>
                                          <p:spTgt spid="4131"/>
                                        </p:tgtEl>
                                        <p:attrNameLst>
                                          <p:attrName>ppt_h</p:attrName>
                                        </p:attrNameLst>
                                      </p:cBhvr>
                                      <p:tavLst>
                                        <p:tav tm="0">
                                          <p:val>
                                            <p:strVal val="ppt_h"/>
                                          </p:val>
                                        </p:tav>
                                        <p:tav tm="100000">
                                          <p:val>
                                            <p:fltVal val="0"/>
                                          </p:val>
                                        </p:tav>
                                      </p:tavLst>
                                    </p:anim>
                                    <p:animEffect transition="out" filter="fade">
                                      <p:cBhvr>
                                        <p:cTn id="265" dur="500"/>
                                        <p:tgtEl>
                                          <p:spTgt spid="4131"/>
                                        </p:tgtEl>
                                      </p:cBhvr>
                                    </p:animEffect>
                                    <p:set>
                                      <p:cBhvr>
                                        <p:cTn id="266" dur="1" fill="hold">
                                          <p:stCondLst>
                                            <p:cond delay="499"/>
                                          </p:stCondLst>
                                        </p:cTn>
                                        <p:tgtEl>
                                          <p:spTgt spid="4131"/>
                                        </p:tgtEl>
                                        <p:attrNameLst>
                                          <p:attrName>style.visibility</p:attrName>
                                        </p:attrNameLst>
                                      </p:cBhvr>
                                      <p:to>
                                        <p:strVal val="hidden"/>
                                      </p:to>
                                    </p:set>
                                  </p:childTnLst>
                                </p:cTn>
                              </p:par>
                              <p:par>
                                <p:cTn id="267" presetID="10" presetClass="entr" presetSubtype="0" fill="hold" grpId="0" nodeType="withEffect">
                                  <p:stCondLst>
                                    <p:cond delay="0"/>
                                  </p:stCondLst>
                                  <p:childTnLst>
                                    <p:set>
                                      <p:cBhvr>
                                        <p:cTn id="268" dur="1" fill="hold">
                                          <p:stCondLst>
                                            <p:cond delay="0"/>
                                          </p:stCondLst>
                                        </p:cTn>
                                        <p:tgtEl>
                                          <p:spTgt spid="4132"/>
                                        </p:tgtEl>
                                        <p:attrNameLst>
                                          <p:attrName>style.visibility</p:attrName>
                                        </p:attrNameLst>
                                      </p:cBhvr>
                                      <p:to>
                                        <p:strVal val="visible"/>
                                      </p:to>
                                    </p:set>
                                    <p:animEffect transition="in" filter="fade">
                                      <p:cBhvr>
                                        <p:cTn id="269" dur="500"/>
                                        <p:tgtEl>
                                          <p:spTgt spid="4132"/>
                                        </p:tgtEl>
                                      </p:cBhvr>
                                    </p:animEffect>
                                  </p:childTnLst>
                                </p:cTn>
                              </p:par>
                              <p:par>
                                <p:cTn id="270" presetID="8" presetClass="emph" presetSubtype="0" autoRev="1" fill="hold" grpId="1" nodeType="withEffect">
                                  <p:stCondLst>
                                    <p:cond delay="0"/>
                                  </p:stCondLst>
                                  <p:childTnLst>
                                    <p:animRot by="6000000">
                                      <p:cBhvr>
                                        <p:cTn id="271" dur="1300" fill="hold"/>
                                        <p:tgtEl>
                                          <p:spTgt spid="4132"/>
                                        </p:tgtEl>
                                        <p:attrNameLst>
                                          <p:attrName>r</p:attrName>
                                        </p:attrNameLst>
                                      </p:cBhvr>
                                    </p:animRot>
                                  </p:childTnLst>
                                </p:cTn>
                              </p:par>
                              <p:par>
                                <p:cTn id="272" presetID="53" presetClass="exit" presetSubtype="0" fill="hold" grpId="2" nodeType="withEffect">
                                  <p:stCondLst>
                                    <p:cond delay="2600"/>
                                  </p:stCondLst>
                                  <p:childTnLst>
                                    <p:anim calcmode="lin" valueType="num">
                                      <p:cBhvr>
                                        <p:cTn id="273" dur="500"/>
                                        <p:tgtEl>
                                          <p:spTgt spid="4132"/>
                                        </p:tgtEl>
                                        <p:attrNameLst>
                                          <p:attrName>ppt_w</p:attrName>
                                        </p:attrNameLst>
                                      </p:cBhvr>
                                      <p:tavLst>
                                        <p:tav tm="0">
                                          <p:val>
                                            <p:strVal val="ppt_w"/>
                                          </p:val>
                                        </p:tav>
                                        <p:tav tm="100000">
                                          <p:val>
                                            <p:fltVal val="0"/>
                                          </p:val>
                                        </p:tav>
                                      </p:tavLst>
                                    </p:anim>
                                    <p:anim calcmode="lin" valueType="num">
                                      <p:cBhvr>
                                        <p:cTn id="274" dur="500"/>
                                        <p:tgtEl>
                                          <p:spTgt spid="4132"/>
                                        </p:tgtEl>
                                        <p:attrNameLst>
                                          <p:attrName>ppt_h</p:attrName>
                                        </p:attrNameLst>
                                      </p:cBhvr>
                                      <p:tavLst>
                                        <p:tav tm="0">
                                          <p:val>
                                            <p:strVal val="ppt_h"/>
                                          </p:val>
                                        </p:tav>
                                        <p:tav tm="100000">
                                          <p:val>
                                            <p:fltVal val="0"/>
                                          </p:val>
                                        </p:tav>
                                      </p:tavLst>
                                    </p:anim>
                                    <p:animEffect transition="out" filter="fade">
                                      <p:cBhvr>
                                        <p:cTn id="275" dur="500"/>
                                        <p:tgtEl>
                                          <p:spTgt spid="4132"/>
                                        </p:tgtEl>
                                      </p:cBhvr>
                                    </p:animEffect>
                                    <p:set>
                                      <p:cBhvr>
                                        <p:cTn id="276" dur="1" fill="hold">
                                          <p:stCondLst>
                                            <p:cond delay="499"/>
                                          </p:stCondLst>
                                        </p:cTn>
                                        <p:tgtEl>
                                          <p:spTgt spid="4132"/>
                                        </p:tgtEl>
                                        <p:attrNameLst>
                                          <p:attrName>style.visibility</p:attrName>
                                        </p:attrNameLst>
                                      </p:cBhvr>
                                      <p:to>
                                        <p:strVal val="hidden"/>
                                      </p:to>
                                    </p:set>
                                  </p:childTnLst>
                                </p:cTn>
                              </p:par>
                              <p:par>
                                <p:cTn id="277" presetID="10" presetClass="entr" presetSubtype="0" fill="hold" grpId="0" nodeType="withEffect">
                                  <p:stCondLst>
                                    <p:cond delay="400"/>
                                  </p:stCondLst>
                                  <p:childTnLst>
                                    <p:set>
                                      <p:cBhvr>
                                        <p:cTn id="278" dur="1" fill="hold">
                                          <p:stCondLst>
                                            <p:cond delay="0"/>
                                          </p:stCondLst>
                                        </p:cTn>
                                        <p:tgtEl>
                                          <p:spTgt spid="4133"/>
                                        </p:tgtEl>
                                        <p:attrNameLst>
                                          <p:attrName>style.visibility</p:attrName>
                                        </p:attrNameLst>
                                      </p:cBhvr>
                                      <p:to>
                                        <p:strVal val="visible"/>
                                      </p:to>
                                    </p:set>
                                    <p:animEffect transition="in" filter="fade">
                                      <p:cBhvr>
                                        <p:cTn id="279" dur="500"/>
                                        <p:tgtEl>
                                          <p:spTgt spid="4133"/>
                                        </p:tgtEl>
                                      </p:cBhvr>
                                    </p:animEffect>
                                  </p:childTnLst>
                                </p:cTn>
                              </p:par>
                              <p:par>
                                <p:cTn id="280" presetID="8" presetClass="emph" presetSubtype="0" autoRev="1" fill="hold" grpId="1" nodeType="withEffect">
                                  <p:stCondLst>
                                    <p:cond delay="500"/>
                                  </p:stCondLst>
                                  <p:childTnLst>
                                    <p:animRot by="-4800000">
                                      <p:cBhvr>
                                        <p:cTn id="281" dur="1300" fill="hold"/>
                                        <p:tgtEl>
                                          <p:spTgt spid="4133"/>
                                        </p:tgtEl>
                                        <p:attrNameLst>
                                          <p:attrName>r</p:attrName>
                                        </p:attrNameLst>
                                      </p:cBhvr>
                                    </p:animRot>
                                  </p:childTnLst>
                                </p:cTn>
                              </p:par>
                              <p:par>
                                <p:cTn id="282" presetID="53" presetClass="exit" presetSubtype="0" fill="hold" grpId="2" nodeType="withEffect">
                                  <p:stCondLst>
                                    <p:cond delay="3100"/>
                                  </p:stCondLst>
                                  <p:childTnLst>
                                    <p:anim calcmode="lin" valueType="num">
                                      <p:cBhvr>
                                        <p:cTn id="283" dur="500"/>
                                        <p:tgtEl>
                                          <p:spTgt spid="4133"/>
                                        </p:tgtEl>
                                        <p:attrNameLst>
                                          <p:attrName>ppt_w</p:attrName>
                                        </p:attrNameLst>
                                      </p:cBhvr>
                                      <p:tavLst>
                                        <p:tav tm="0">
                                          <p:val>
                                            <p:strVal val="ppt_w"/>
                                          </p:val>
                                        </p:tav>
                                        <p:tav tm="100000">
                                          <p:val>
                                            <p:fltVal val="0"/>
                                          </p:val>
                                        </p:tav>
                                      </p:tavLst>
                                    </p:anim>
                                    <p:anim calcmode="lin" valueType="num">
                                      <p:cBhvr>
                                        <p:cTn id="284" dur="500"/>
                                        <p:tgtEl>
                                          <p:spTgt spid="4133"/>
                                        </p:tgtEl>
                                        <p:attrNameLst>
                                          <p:attrName>ppt_h</p:attrName>
                                        </p:attrNameLst>
                                      </p:cBhvr>
                                      <p:tavLst>
                                        <p:tav tm="0">
                                          <p:val>
                                            <p:strVal val="ppt_h"/>
                                          </p:val>
                                        </p:tav>
                                        <p:tav tm="100000">
                                          <p:val>
                                            <p:fltVal val="0"/>
                                          </p:val>
                                        </p:tav>
                                      </p:tavLst>
                                    </p:anim>
                                    <p:animEffect transition="out" filter="fade">
                                      <p:cBhvr>
                                        <p:cTn id="285" dur="500"/>
                                        <p:tgtEl>
                                          <p:spTgt spid="4133"/>
                                        </p:tgtEl>
                                      </p:cBhvr>
                                    </p:animEffect>
                                    <p:set>
                                      <p:cBhvr>
                                        <p:cTn id="286" dur="1" fill="hold">
                                          <p:stCondLst>
                                            <p:cond delay="499"/>
                                          </p:stCondLst>
                                        </p:cTn>
                                        <p:tgtEl>
                                          <p:spTgt spid="4133"/>
                                        </p:tgtEl>
                                        <p:attrNameLst>
                                          <p:attrName>style.visibility</p:attrName>
                                        </p:attrNameLst>
                                      </p:cBhvr>
                                      <p:to>
                                        <p:strVal val="hidden"/>
                                      </p:to>
                                    </p:set>
                                  </p:childTnLst>
                                </p:cTn>
                              </p:par>
                              <p:par>
                                <p:cTn id="287" presetID="10" presetClass="entr" presetSubtype="0" fill="hold" grpId="0" nodeType="withEffect">
                                  <p:stCondLst>
                                    <p:cond delay="400"/>
                                  </p:stCondLst>
                                  <p:childTnLst>
                                    <p:set>
                                      <p:cBhvr>
                                        <p:cTn id="288" dur="1" fill="hold">
                                          <p:stCondLst>
                                            <p:cond delay="0"/>
                                          </p:stCondLst>
                                        </p:cTn>
                                        <p:tgtEl>
                                          <p:spTgt spid="4134"/>
                                        </p:tgtEl>
                                        <p:attrNameLst>
                                          <p:attrName>style.visibility</p:attrName>
                                        </p:attrNameLst>
                                      </p:cBhvr>
                                      <p:to>
                                        <p:strVal val="visible"/>
                                      </p:to>
                                    </p:set>
                                    <p:animEffect transition="in" filter="fade">
                                      <p:cBhvr>
                                        <p:cTn id="289" dur="500"/>
                                        <p:tgtEl>
                                          <p:spTgt spid="4134"/>
                                        </p:tgtEl>
                                      </p:cBhvr>
                                    </p:animEffect>
                                  </p:childTnLst>
                                </p:cTn>
                              </p:par>
                              <p:par>
                                <p:cTn id="290" presetID="53" presetClass="exit" presetSubtype="0" fill="hold" grpId="1" nodeType="withEffect">
                                  <p:stCondLst>
                                    <p:cond delay="1100"/>
                                  </p:stCondLst>
                                  <p:childTnLst>
                                    <p:anim calcmode="lin" valueType="num">
                                      <p:cBhvr>
                                        <p:cTn id="291" dur="500"/>
                                        <p:tgtEl>
                                          <p:spTgt spid="4134"/>
                                        </p:tgtEl>
                                        <p:attrNameLst>
                                          <p:attrName>ppt_w</p:attrName>
                                        </p:attrNameLst>
                                      </p:cBhvr>
                                      <p:tavLst>
                                        <p:tav tm="0">
                                          <p:val>
                                            <p:strVal val="ppt_w"/>
                                          </p:val>
                                        </p:tav>
                                        <p:tav tm="100000">
                                          <p:val>
                                            <p:fltVal val="0"/>
                                          </p:val>
                                        </p:tav>
                                      </p:tavLst>
                                    </p:anim>
                                    <p:anim calcmode="lin" valueType="num">
                                      <p:cBhvr>
                                        <p:cTn id="292" dur="500"/>
                                        <p:tgtEl>
                                          <p:spTgt spid="4134"/>
                                        </p:tgtEl>
                                        <p:attrNameLst>
                                          <p:attrName>ppt_h</p:attrName>
                                        </p:attrNameLst>
                                      </p:cBhvr>
                                      <p:tavLst>
                                        <p:tav tm="0">
                                          <p:val>
                                            <p:strVal val="ppt_h"/>
                                          </p:val>
                                        </p:tav>
                                        <p:tav tm="100000">
                                          <p:val>
                                            <p:fltVal val="0"/>
                                          </p:val>
                                        </p:tav>
                                      </p:tavLst>
                                    </p:anim>
                                    <p:animEffect transition="out" filter="fade">
                                      <p:cBhvr>
                                        <p:cTn id="293" dur="500"/>
                                        <p:tgtEl>
                                          <p:spTgt spid="4134"/>
                                        </p:tgtEl>
                                      </p:cBhvr>
                                    </p:animEffect>
                                    <p:set>
                                      <p:cBhvr>
                                        <p:cTn id="294" dur="1" fill="hold">
                                          <p:stCondLst>
                                            <p:cond delay="499"/>
                                          </p:stCondLst>
                                        </p:cTn>
                                        <p:tgtEl>
                                          <p:spTgt spid="4134"/>
                                        </p:tgtEl>
                                        <p:attrNameLst>
                                          <p:attrName>style.visibility</p:attrName>
                                        </p:attrNameLst>
                                      </p:cBhvr>
                                      <p:to>
                                        <p:strVal val="hidden"/>
                                      </p:to>
                                    </p:set>
                                  </p:childTnLst>
                                </p:cTn>
                              </p:par>
                              <p:par>
                                <p:cTn id="295" presetID="10" presetClass="entr" presetSubtype="0" fill="hold" grpId="0" nodeType="withEffect">
                                  <p:stCondLst>
                                    <p:cond delay="900"/>
                                  </p:stCondLst>
                                  <p:childTnLst>
                                    <p:set>
                                      <p:cBhvr>
                                        <p:cTn id="296" dur="1" fill="hold">
                                          <p:stCondLst>
                                            <p:cond delay="0"/>
                                          </p:stCondLst>
                                        </p:cTn>
                                        <p:tgtEl>
                                          <p:spTgt spid="4135"/>
                                        </p:tgtEl>
                                        <p:attrNameLst>
                                          <p:attrName>style.visibility</p:attrName>
                                        </p:attrNameLst>
                                      </p:cBhvr>
                                      <p:to>
                                        <p:strVal val="visible"/>
                                      </p:to>
                                    </p:set>
                                    <p:animEffect transition="in" filter="fade">
                                      <p:cBhvr>
                                        <p:cTn id="297" dur="500"/>
                                        <p:tgtEl>
                                          <p:spTgt spid="4135"/>
                                        </p:tgtEl>
                                      </p:cBhvr>
                                    </p:animEffect>
                                  </p:childTnLst>
                                </p:cTn>
                              </p:par>
                              <p:par>
                                <p:cTn id="298" presetID="53" presetClass="exit" presetSubtype="0" fill="hold" grpId="1" nodeType="withEffect">
                                  <p:stCondLst>
                                    <p:cond delay="1500"/>
                                  </p:stCondLst>
                                  <p:childTnLst>
                                    <p:anim calcmode="lin" valueType="num">
                                      <p:cBhvr>
                                        <p:cTn id="299" dur="500"/>
                                        <p:tgtEl>
                                          <p:spTgt spid="4135"/>
                                        </p:tgtEl>
                                        <p:attrNameLst>
                                          <p:attrName>ppt_w</p:attrName>
                                        </p:attrNameLst>
                                      </p:cBhvr>
                                      <p:tavLst>
                                        <p:tav tm="0">
                                          <p:val>
                                            <p:strVal val="ppt_w"/>
                                          </p:val>
                                        </p:tav>
                                        <p:tav tm="100000">
                                          <p:val>
                                            <p:fltVal val="0"/>
                                          </p:val>
                                        </p:tav>
                                      </p:tavLst>
                                    </p:anim>
                                    <p:anim calcmode="lin" valueType="num">
                                      <p:cBhvr>
                                        <p:cTn id="300" dur="500"/>
                                        <p:tgtEl>
                                          <p:spTgt spid="4135"/>
                                        </p:tgtEl>
                                        <p:attrNameLst>
                                          <p:attrName>ppt_h</p:attrName>
                                        </p:attrNameLst>
                                      </p:cBhvr>
                                      <p:tavLst>
                                        <p:tav tm="0">
                                          <p:val>
                                            <p:strVal val="ppt_h"/>
                                          </p:val>
                                        </p:tav>
                                        <p:tav tm="100000">
                                          <p:val>
                                            <p:fltVal val="0"/>
                                          </p:val>
                                        </p:tav>
                                      </p:tavLst>
                                    </p:anim>
                                    <p:animEffect transition="out" filter="fade">
                                      <p:cBhvr>
                                        <p:cTn id="301" dur="500"/>
                                        <p:tgtEl>
                                          <p:spTgt spid="4135"/>
                                        </p:tgtEl>
                                      </p:cBhvr>
                                    </p:animEffect>
                                    <p:set>
                                      <p:cBhvr>
                                        <p:cTn id="302" dur="1" fill="hold">
                                          <p:stCondLst>
                                            <p:cond delay="499"/>
                                          </p:stCondLst>
                                        </p:cTn>
                                        <p:tgtEl>
                                          <p:spTgt spid="4135"/>
                                        </p:tgtEl>
                                        <p:attrNameLst>
                                          <p:attrName>style.visibility</p:attrName>
                                        </p:attrNameLst>
                                      </p:cBhvr>
                                      <p:to>
                                        <p:strVal val="hidden"/>
                                      </p:to>
                                    </p:set>
                                  </p:childTnLst>
                                </p:cTn>
                              </p:par>
                              <p:par>
                                <p:cTn id="303" presetID="10" presetClass="entr" presetSubtype="0" fill="hold" grpId="0" nodeType="withEffect">
                                  <p:stCondLst>
                                    <p:cond delay="1000"/>
                                  </p:stCondLst>
                                  <p:childTnLst>
                                    <p:set>
                                      <p:cBhvr>
                                        <p:cTn id="304" dur="1" fill="hold">
                                          <p:stCondLst>
                                            <p:cond delay="0"/>
                                          </p:stCondLst>
                                        </p:cTn>
                                        <p:tgtEl>
                                          <p:spTgt spid="4136"/>
                                        </p:tgtEl>
                                        <p:attrNameLst>
                                          <p:attrName>style.visibility</p:attrName>
                                        </p:attrNameLst>
                                      </p:cBhvr>
                                      <p:to>
                                        <p:strVal val="visible"/>
                                      </p:to>
                                    </p:set>
                                    <p:animEffect transition="in" filter="fade">
                                      <p:cBhvr>
                                        <p:cTn id="305" dur="500"/>
                                        <p:tgtEl>
                                          <p:spTgt spid="4136"/>
                                        </p:tgtEl>
                                      </p:cBhvr>
                                    </p:animEffect>
                                  </p:childTnLst>
                                </p:cTn>
                              </p:par>
                              <p:par>
                                <p:cTn id="306" presetID="53" presetClass="exit" presetSubtype="0" fill="hold" grpId="1" nodeType="withEffect">
                                  <p:stCondLst>
                                    <p:cond delay="3300"/>
                                  </p:stCondLst>
                                  <p:childTnLst>
                                    <p:anim calcmode="lin" valueType="num">
                                      <p:cBhvr>
                                        <p:cTn id="307" dur="500"/>
                                        <p:tgtEl>
                                          <p:spTgt spid="4136"/>
                                        </p:tgtEl>
                                        <p:attrNameLst>
                                          <p:attrName>ppt_w</p:attrName>
                                        </p:attrNameLst>
                                      </p:cBhvr>
                                      <p:tavLst>
                                        <p:tav tm="0">
                                          <p:val>
                                            <p:strVal val="ppt_w"/>
                                          </p:val>
                                        </p:tav>
                                        <p:tav tm="100000">
                                          <p:val>
                                            <p:fltVal val="0"/>
                                          </p:val>
                                        </p:tav>
                                      </p:tavLst>
                                    </p:anim>
                                    <p:anim calcmode="lin" valueType="num">
                                      <p:cBhvr>
                                        <p:cTn id="308" dur="500"/>
                                        <p:tgtEl>
                                          <p:spTgt spid="4136"/>
                                        </p:tgtEl>
                                        <p:attrNameLst>
                                          <p:attrName>ppt_h</p:attrName>
                                        </p:attrNameLst>
                                      </p:cBhvr>
                                      <p:tavLst>
                                        <p:tav tm="0">
                                          <p:val>
                                            <p:strVal val="ppt_h"/>
                                          </p:val>
                                        </p:tav>
                                        <p:tav tm="100000">
                                          <p:val>
                                            <p:fltVal val="0"/>
                                          </p:val>
                                        </p:tav>
                                      </p:tavLst>
                                    </p:anim>
                                    <p:animEffect transition="out" filter="fade">
                                      <p:cBhvr>
                                        <p:cTn id="309" dur="500"/>
                                        <p:tgtEl>
                                          <p:spTgt spid="4136"/>
                                        </p:tgtEl>
                                      </p:cBhvr>
                                    </p:animEffect>
                                    <p:set>
                                      <p:cBhvr>
                                        <p:cTn id="310" dur="1" fill="hold">
                                          <p:stCondLst>
                                            <p:cond delay="499"/>
                                          </p:stCondLst>
                                        </p:cTn>
                                        <p:tgtEl>
                                          <p:spTgt spid="4136"/>
                                        </p:tgtEl>
                                        <p:attrNameLst>
                                          <p:attrName>style.visibility</p:attrName>
                                        </p:attrNameLst>
                                      </p:cBhvr>
                                      <p:to>
                                        <p:strVal val="hidden"/>
                                      </p:to>
                                    </p:set>
                                  </p:childTnLst>
                                </p:cTn>
                              </p:par>
                              <p:par>
                                <p:cTn id="311" presetID="10" presetClass="entr" presetSubtype="0" fill="hold" grpId="0" nodeType="withEffect">
                                  <p:stCondLst>
                                    <p:cond delay="1500"/>
                                  </p:stCondLst>
                                  <p:childTnLst>
                                    <p:set>
                                      <p:cBhvr>
                                        <p:cTn id="312" dur="1" fill="hold">
                                          <p:stCondLst>
                                            <p:cond delay="0"/>
                                          </p:stCondLst>
                                        </p:cTn>
                                        <p:tgtEl>
                                          <p:spTgt spid="4137"/>
                                        </p:tgtEl>
                                        <p:attrNameLst>
                                          <p:attrName>style.visibility</p:attrName>
                                        </p:attrNameLst>
                                      </p:cBhvr>
                                      <p:to>
                                        <p:strVal val="visible"/>
                                      </p:to>
                                    </p:set>
                                    <p:animEffect transition="in" filter="fade">
                                      <p:cBhvr>
                                        <p:cTn id="313" dur="500"/>
                                        <p:tgtEl>
                                          <p:spTgt spid="4137"/>
                                        </p:tgtEl>
                                      </p:cBhvr>
                                    </p:animEffect>
                                  </p:childTnLst>
                                </p:cTn>
                              </p:par>
                              <p:par>
                                <p:cTn id="314" presetID="8" presetClass="emph" presetSubtype="0" autoRev="1" fill="hold" grpId="1" nodeType="withEffect">
                                  <p:stCondLst>
                                    <p:cond delay="1200"/>
                                  </p:stCondLst>
                                  <p:childTnLst>
                                    <p:animRot by="6000000">
                                      <p:cBhvr>
                                        <p:cTn id="315" dur="1300" fill="hold"/>
                                        <p:tgtEl>
                                          <p:spTgt spid="4137"/>
                                        </p:tgtEl>
                                        <p:attrNameLst>
                                          <p:attrName>r</p:attrName>
                                        </p:attrNameLst>
                                      </p:cBhvr>
                                    </p:animRot>
                                  </p:childTnLst>
                                </p:cTn>
                              </p:par>
                              <p:par>
                                <p:cTn id="316" presetID="53" presetClass="exit" presetSubtype="0" fill="hold" grpId="2" nodeType="withEffect">
                                  <p:stCondLst>
                                    <p:cond delay="3800"/>
                                  </p:stCondLst>
                                  <p:childTnLst>
                                    <p:anim calcmode="lin" valueType="num">
                                      <p:cBhvr>
                                        <p:cTn id="317" dur="500"/>
                                        <p:tgtEl>
                                          <p:spTgt spid="4137"/>
                                        </p:tgtEl>
                                        <p:attrNameLst>
                                          <p:attrName>ppt_w</p:attrName>
                                        </p:attrNameLst>
                                      </p:cBhvr>
                                      <p:tavLst>
                                        <p:tav tm="0">
                                          <p:val>
                                            <p:strVal val="ppt_w"/>
                                          </p:val>
                                        </p:tav>
                                        <p:tav tm="100000">
                                          <p:val>
                                            <p:fltVal val="0"/>
                                          </p:val>
                                        </p:tav>
                                      </p:tavLst>
                                    </p:anim>
                                    <p:anim calcmode="lin" valueType="num">
                                      <p:cBhvr>
                                        <p:cTn id="318" dur="500"/>
                                        <p:tgtEl>
                                          <p:spTgt spid="4137"/>
                                        </p:tgtEl>
                                        <p:attrNameLst>
                                          <p:attrName>ppt_h</p:attrName>
                                        </p:attrNameLst>
                                      </p:cBhvr>
                                      <p:tavLst>
                                        <p:tav tm="0">
                                          <p:val>
                                            <p:strVal val="ppt_h"/>
                                          </p:val>
                                        </p:tav>
                                        <p:tav tm="100000">
                                          <p:val>
                                            <p:fltVal val="0"/>
                                          </p:val>
                                        </p:tav>
                                      </p:tavLst>
                                    </p:anim>
                                    <p:animEffect transition="out" filter="fade">
                                      <p:cBhvr>
                                        <p:cTn id="319" dur="500"/>
                                        <p:tgtEl>
                                          <p:spTgt spid="4137"/>
                                        </p:tgtEl>
                                      </p:cBhvr>
                                    </p:animEffect>
                                    <p:set>
                                      <p:cBhvr>
                                        <p:cTn id="320" dur="1" fill="hold">
                                          <p:stCondLst>
                                            <p:cond delay="499"/>
                                          </p:stCondLst>
                                        </p:cTn>
                                        <p:tgtEl>
                                          <p:spTgt spid="4137"/>
                                        </p:tgtEl>
                                        <p:attrNameLst>
                                          <p:attrName>style.visibility</p:attrName>
                                        </p:attrNameLst>
                                      </p:cBhvr>
                                      <p:to>
                                        <p:strVal val="hidden"/>
                                      </p:to>
                                    </p:set>
                                  </p:childTnLst>
                                </p:cTn>
                              </p:par>
                              <p:par>
                                <p:cTn id="321" presetID="10" presetClass="entr" presetSubtype="0" fill="hold" grpId="0" nodeType="withEffect">
                                  <p:stCondLst>
                                    <p:cond delay="0"/>
                                  </p:stCondLst>
                                  <p:childTnLst>
                                    <p:set>
                                      <p:cBhvr>
                                        <p:cTn id="322" dur="1" fill="hold">
                                          <p:stCondLst>
                                            <p:cond delay="0"/>
                                          </p:stCondLst>
                                        </p:cTn>
                                        <p:tgtEl>
                                          <p:spTgt spid="4138"/>
                                        </p:tgtEl>
                                        <p:attrNameLst>
                                          <p:attrName>style.visibility</p:attrName>
                                        </p:attrNameLst>
                                      </p:cBhvr>
                                      <p:to>
                                        <p:strVal val="visible"/>
                                      </p:to>
                                    </p:set>
                                    <p:animEffect transition="in" filter="fade">
                                      <p:cBhvr>
                                        <p:cTn id="323" dur="500"/>
                                        <p:tgtEl>
                                          <p:spTgt spid="4138"/>
                                        </p:tgtEl>
                                      </p:cBhvr>
                                    </p:animEffect>
                                  </p:childTnLst>
                                </p:cTn>
                              </p:par>
                              <p:par>
                                <p:cTn id="324" presetID="8" presetClass="emph" presetSubtype="0" autoRev="1" fill="hold" grpId="1" nodeType="withEffect">
                                  <p:stCondLst>
                                    <p:cond delay="0"/>
                                  </p:stCondLst>
                                  <p:childTnLst>
                                    <p:animRot by="6000000">
                                      <p:cBhvr>
                                        <p:cTn id="325" dur="1300" fill="hold"/>
                                        <p:tgtEl>
                                          <p:spTgt spid="4138"/>
                                        </p:tgtEl>
                                        <p:attrNameLst>
                                          <p:attrName>r</p:attrName>
                                        </p:attrNameLst>
                                      </p:cBhvr>
                                    </p:animRot>
                                  </p:childTnLst>
                                </p:cTn>
                              </p:par>
                              <p:par>
                                <p:cTn id="326" presetID="53" presetClass="exit" presetSubtype="0" fill="hold" grpId="2" nodeType="withEffect">
                                  <p:stCondLst>
                                    <p:cond delay="2600"/>
                                  </p:stCondLst>
                                  <p:childTnLst>
                                    <p:anim calcmode="lin" valueType="num">
                                      <p:cBhvr>
                                        <p:cTn id="327" dur="500"/>
                                        <p:tgtEl>
                                          <p:spTgt spid="4138"/>
                                        </p:tgtEl>
                                        <p:attrNameLst>
                                          <p:attrName>ppt_w</p:attrName>
                                        </p:attrNameLst>
                                      </p:cBhvr>
                                      <p:tavLst>
                                        <p:tav tm="0">
                                          <p:val>
                                            <p:strVal val="ppt_w"/>
                                          </p:val>
                                        </p:tav>
                                        <p:tav tm="100000">
                                          <p:val>
                                            <p:fltVal val="0"/>
                                          </p:val>
                                        </p:tav>
                                      </p:tavLst>
                                    </p:anim>
                                    <p:anim calcmode="lin" valueType="num">
                                      <p:cBhvr>
                                        <p:cTn id="328" dur="500"/>
                                        <p:tgtEl>
                                          <p:spTgt spid="4138"/>
                                        </p:tgtEl>
                                        <p:attrNameLst>
                                          <p:attrName>ppt_h</p:attrName>
                                        </p:attrNameLst>
                                      </p:cBhvr>
                                      <p:tavLst>
                                        <p:tav tm="0">
                                          <p:val>
                                            <p:strVal val="ppt_h"/>
                                          </p:val>
                                        </p:tav>
                                        <p:tav tm="100000">
                                          <p:val>
                                            <p:fltVal val="0"/>
                                          </p:val>
                                        </p:tav>
                                      </p:tavLst>
                                    </p:anim>
                                    <p:animEffect transition="out" filter="fade">
                                      <p:cBhvr>
                                        <p:cTn id="329" dur="500"/>
                                        <p:tgtEl>
                                          <p:spTgt spid="4138"/>
                                        </p:tgtEl>
                                      </p:cBhvr>
                                    </p:animEffect>
                                    <p:set>
                                      <p:cBhvr>
                                        <p:cTn id="330" dur="1" fill="hold">
                                          <p:stCondLst>
                                            <p:cond delay="499"/>
                                          </p:stCondLst>
                                        </p:cTn>
                                        <p:tgtEl>
                                          <p:spTgt spid="4138"/>
                                        </p:tgtEl>
                                        <p:attrNameLst>
                                          <p:attrName>style.visibility</p:attrName>
                                        </p:attrNameLst>
                                      </p:cBhvr>
                                      <p:to>
                                        <p:strVal val="hidden"/>
                                      </p:to>
                                    </p:set>
                                  </p:childTnLst>
                                </p:cTn>
                              </p:par>
                              <p:par>
                                <p:cTn id="331" presetID="10" presetClass="entr" presetSubtype="0" fill="hold" grpId="0" nodeType="withEffect">
                                  <p:stCondLst>
                                    <p:cond delay="400"/>
                                  </p:stCondLst>
                                  <p:childTnLst>
                                    <p:set>
                                      <p:cBhvr>
                                        <p:cTn id="332" dur="1" fill="hold">
                                          <p:stCondLst>
                                            <p:cond delay="0"/>
                                          </p:stCondLst>
                                        </p:cTn>
                                        <p:tgtEl>
                                          <p:spTgt spid="4139"/>
                                        </p:tgtEl>
                                        <p:attrNameLst>
                                          <p:attrName>style.visibility</p:attrName>
                                        </p:attrNameLst>
                                      </p:cBhvr>
                                      <p:to>
                                        <p:strVal val="visible"/>
                                      </p:to>
                                    </p:set>
                                    <p:animEffect transition="in" filter="fade">
                                      <p:cBhvr>
                                        <p:cTn id="333" dur="500"/>
                                        <p:tgtEl>
                                          <p:spTgt spid="4139"/>
                                        </p:tgtEl>
                                      </p:cBhvr>
                                    </p:animEffect>
                                  </p:childTnLst>
                                </p:cTn>
                              </p:par>
                              <p:par>
                                <p:cTn id="334" presetID="8" presetClass="emph" presetSubtype="0" autoRev="1" fill="hold" grpId="1" nodeType="withEffect">
                                  <p:stCondLst>
                                    <p:cond delay="500"/>
                                  </p:stCondLst>
                                  <p:childTnLst>
                                    <p:animRot by="-4800000">
                                      <p:cBhvr>
                                        <p:cTn id="335" dur="1300" fill="hold"/>
                                        <p:tgtEl>
                                          <p:spTgt spid="4139"/>
                                        </p:tgtEl>
                                        <p:attrNameLst>
                                          <p:attrName>r</p:attrName>
                                        </p:attrNameLst>
                                      </p:cBhvr>
                                    </p:animRot>
                                  </p:childTnLst>
                                </p:cTn>
                              </p:par>
                              <p:par>
                                <p:cTn id="336" presetID="53" presetClass="exit" presetSubtype="0" fill="hold" grpId="2" nodeType="withEffect">
                                  <p:stCondLst>
                                    <p:cond delay="3100"/>
                                  </p:stCondLst>
                                  <p:childTnLst>
                                    <p:anim calcmode="lin" valueType="num">
                                      <p:cBhvr>
                                        <p:cTn id="337" dur="500"/>
                                        <p:tgtEl>
                                          <p:spTgt spid="4139"/>
                                        </p:tgtEl>
                                        <p:attrNameLst>
                                          <p:attrName>ppt_w</p:attrName>
                                        </p:attrNameLst>
                                      </p:cBhvr>
                                      <p:tavLst>
                                        <p:tav tm="0">
                                          <p:val>
                                            <p:strVal val="ppt_w"/>
                                          </p:val>
                                        </p:tav>
                                        <p:tav tm="100000">
                                          <p:val>
                                            <p:fltVal val="0"/>
                                          </p:val>
                                        </p:tav>
                                      </p:tavLst>
                                    </p:anim>
                                    <p:anim calcmode="lin" valueType="num">
                                      <p:cBhvr>
                                        <p:cTn id="338" dur="500"/>
                                        <p:tgtEl>
                                          <p:spTgt spid="4139"/>
                                        </p:tgtEl>
                                        <p:attrNameLst>
                                          <p:attrName>ppt_h</p:attrName>
                                        </p:attrNameLst>
                                      </p:cBhvr>
                                      <p:tavLst>
                                        <p:tav tm="0">
                                          <p:val>
                                            <p:strVal val="ppt_h"/>
                                          </p:val>
                                        </p:tav>
                                        <p:tav tm="100000">
                                          <p:val>
                                            <p:fltVal val="0"/>
                                          </p:val>
                                        </p:tav>
                                      </p:tavLst>
                                    </p:anim>
                                    <p:animEffect transition="out" filter="fade">
                                      <p:cBhvr>
                                        <p:cTn id="339" dur="500"/>
                                        <p:tgtEl>
                                          <p:spTgt spid="4139"/>
                                        </p:tgtEl>
                                      </p:cBhvr>
                                    </p:animEffect>
                                    <p:set>
                                      <p:cBhvr>
                                        <p:cTn id="340" dur="1" fill="hold">
                                          <p:stCondLst>
                                            <p:cond delay="499"/>
                                          </p:stCondLst>
                                        </p:cTn>
                                        <p:tgtEl>
                                          <p:spTgt spid="4139"/>
                                        </p:tgtEl>
                                        <p:attrNameLst>
                                          <p:attrName>style.visibility</p:attrName>
                                        </p:attrNameLst>
                                      </p:cBhvr>
                                      <p:to>
                                        <p:strVal val="hidden"/>
                                      </p:to>
                                    </p:set>
                                  </p:childTnLst>
                                </p:cTn>
                              </p:par>
                              <p:par>
                                <p:cTn id="341" presetID="10" presetClass="entr" presetSubtype="0" fill="hold" grpId="0" nodeType="withEffect">
                                  <p:stCondLst>
                                    <p:cond delay="400"/>
                                  </p:stCondLst>
                                  <p:childTnLst>
                                    <p:set>
                                      <p:cBhvr>
                                        <p:cTn id="342" dur="1" fill="hold">
                                          <p:stCondLst>
                                            <p:cond delay="0"/>
                                          </p:stCondLst>
                                        </p:cTn>
                                        <p:tgtEl>
                                          <p:spTgt spid="4140"/>
                                        </p:tgtEl>
                                        <p:attrNameLst>
                                          <p:attrName>style.visibility</p:attrName>
                                        </p:attrNameLst>
                                      </p:cBhvr>
                                      <p:to>
                                        <p:strVal val="visible"/>
                                      </p:to>
                                    </p:set>
                                    <p:animEffect transition="in" filter="fade">
                                      <p:cBhvr>
                                        <p:cTn id="343" dur="500"/>
                                        <p:tgtEl>
                                          <p:spTgt spid="4140"/>
                                        </p:tgtEl>
                                      </p:cBhvr>
                                    </p:animEffect>
                                  </p:childTnLst>
                                </p:cTn>
                              </p:par>
                              <p:par>
                                <p:cTn id="344" presetID="53" presetClass="exit" presetSubtype="0" fill="hold" grpId="1" nodeType="withEffect">
                                  <p:stCondLst>
                                    <p:cond delay="1100"/>
                                  </p:stCondLst>
                                  <p:childTnLst>
                                    <p:anim calcmode="lin" valueType="num">
                                      <p:cBhvr>
                                        <p:cTn id="345" dur="500"/>
                                        <p:tgtEl>
                                          <p:spTgt spid="4140"/>
                                        </p:tgtEl>
                                        <p:attrNameLst>
                                          <p:attrName>ppt_w</p:attrName>
                                        </p:attrNameLst>
                                      </p:cBhvr>
                                      <p:tavLst>
                                        <p:tav tm="0">
                                          <p:val>
                                            <p:strVal val="ppt_w"/>
                                          </p:val>
                                        </p:tav>
                                        <p:tav tm="100000">
                                          <p:val>
                                            <p:fltVal val="0"/>
                                          </p:val>
                                        </p:tav>
                                      </p:tavLst>
                                    </p:anim>
                                    <p:anim calcmode="lin" valueType="num">
                                      <p:cBhvr>
                                        <p:cTn id="346" dur="500"/>
                                        <p:tgtEl>
                                          <p:spTgt spid="4140"/>
                                        </p:tgtEl>
                                        <p:attrNameLst>
                                          <p:attrName>ppt_h</p:attrName>
                                        </p:attrNameLst>
                                      </p:cBhvr>
                                      <p:tavLst>
                                        <p:tav tm="0">
                                          <p:val>
                                            <p:strVal val="ppt_h"/>
                                          </p:val>
                                        </p:tav>
                                        <p:tav tm="100000">
                                          <p:val>
                                            <p:fltVal val="0"/>
                                          </p:val>
                                        </p:tav>
                                      </p:tavLst>
                                    </p:anim>
                                    <p:animEffect transition="out" filter="fade">
                                      <p:cBhvr>
                                        <p:cTn id="347" dur="500"/>
                                        <p:tgtEl>
                                          <p:spTgt spid="4140"/>
                                        </p:tgtEl>
                                      </p:cBhvr>
                                    </p:animEffect>
                                    <p:set>
                                      <p:cBhvr>
                                        <p:cTn id="348" dur="1" fill="hold">
                                          <p:stCondLst>
                                            <p:cond delay="499"/>
                                          </p:stCondLst>
                                        </p:cTn>
                                        <p:tgtEl>
                                          <p:spTgt spid="4140"/>
                                        </p:tgtEl>
                                        <p:attrNameLst>
                                          <p:attrName>style.visibility</p:attrName>
                                        </p:attrNameLst>
                                      </p:cBhvr>
                                      <p:to>
                                        <p:strVal val="hidden"/>
                                      </p:to>
                                    </p:set>
                                  </p:childTnLst>
                                </p:cTn>
                              </p:par>
                              <p:par>
                                <p:cTn id="349" presetID="10" presetClass="entr" presetSubtype="0" fill="hold" grpId="0" nodeType="withEffect">
                                  <p:stCondLst>
                                    <p:cond delay="900"/>
                                  </p:stCondLst>
                                  <p:childTnLst>
                                    <p:set>
                                      <p:cBhvr>
                                        <p:cTn id="350" dur="1" fill="hold">
                                          <p:stCondLst>
                                            <p:cond delay="0"/>
                                          </p:stCondLst>
                                        </p:cTn>
                                        <p:tgtEl>
                                          <p:spTgt spid="4141"/>
                                        </p:tgtEl>
                                        <p:attrNameLst>
                                          <p:attrName>style.visibility</p:attrName>
                                        </p:attrNameLst>
                                      </p:cBhvr>
                                      <p:to>
                                        <p:strVal val="visible"/>
                                      </p:to>
                                    </p:set>
                                    <p:animEffect transition="in" filter="fade">
                                      <p:cBhvr>
                                        <p:cTn id="351" dur="500"/>
                                        <p:tgtEl>
                                          <p:spTgt spid="4141"/>
                                        </p:tgtEl>
                                      </p:cBhvr>
                                    </p:animEffect>
                                  </p:childTnLst>
                                </p:cTn>
                              </p:par>
                              <p:par>
                                <p:cTn id="352" presetID="53" presetClass="exit" presetSubtype="0" fill="hold" grpId="1" nodeType="withEffect">
                                  <p:stCondLst>
                                    <p:cond delay="1500"/>
                                  </p:stCondLst>
                                  <p:childTnLst>
                                    <p:anim calcmode="lin" valueType="num">
                                      <p:cBhvr>
                                        <p:cTn id="353" dur="500"/>
                                        <p:tgtEl>
                                          <p:spTgt spid="4141"/>
                                        </p:tgtEl>
                                        <p:attrNameLst>
                                          <p:attrName>ppt_w</p:attrName>
                                        </p:attrNameLst>
                                      </p:cBhvr>
                                      <p:tavLst>
                                        <p:tav tm="0">
                                          <p:val>
                                            <p:strVal val="ppt_w"/>
                                          </p:val>
                                        </p:tav>
                                        <p:tav tm="100000">
                                          <p:val>
                                            <p:fltVal val="0"/>
                                          </p:val>
                                        </p:tav>
                                      </p:tavLst>
                                    </p:anim>
                                    <p:anim calcmode="lin" valueType="num">
                                      <p:cBhvr>
                                        <p:cTn id="354" dur="500"/>
                                        <p:tgtEl>
                                          <p:spTgt spid="4141"/>
                                        </p:tgtEl>
                                        <p:attrNameLst>
                                          <p:attrName>ppt_h</p:attrName>
                                        </p:attrNameLst>
                                      </p:cBhvr>
                                      <p:tavLst>
                                        <p:tav tm="0">
                                          <p:val>
                                            <p:strVal val="ppt_h"/>
                                          </p:val>
                                        </p:tav>
                                        <p:tav tm="100000">
                                          <p:val>
                                            <p:fltVal val="0"/>
                                          </p:val>
                                        </p:tav>
                                      </p:tavLst>
                                    </p:anim>
                                    <p:animEffect transition="out" filter="fade">
                                      <p:cBhvr>
                                        <p:cTn id="355" dur="500"/>
                                        <p:tgtEl>
                                          <p:spTgt spid="4141"/>
                                        </p:tgtEl>
                                      </p:cBhvr>
                                    </p:animEffect>
                                    <p:set>
                                      <p:cBhvr>
                                        <p:cTn id="356" dur="1" fill="hold">
                                          <p:stCondLst>
                                            <p:cond delay="499"/>
                                          </p:stCondLst>
                                        </p:cTn>
                                        <p:tgtEl>
                                          <p:spTgt spid="4141"/>
                                        </p:tgtEl>
                                        <p:attrNameLst>
                                          <p:attrName>style.visibility</p:attrName>
                                        </p:attrNameLst>
                                      </p:cBhvr>
                                      <p:to>
                                        <p:strVal val="hidden"/>
                                      </p:to>
                                    </p:set>
                                  </p:childTnLst>
                                </p:cTn>
                              </p:par>
                              <p:par>
                                <p:cTn id="357" presetID="10" presetClass="entr" presetSubtype="0" fill="hold" grpId="0" nodeType="withEffect">
                                  <p:stCondLst>
                                    <p:cond delay="1000"/>
                                  </p:stCondLst>
                                  <p:childTnLst>
                                    <p:set>
                                      <p:cBhvr>
                                        <p:cTn id="358" dur="1" fill="hold">
                                          <p:stCondLst>
                                            <p:cond delay="0"/>
                                          </p:stCondLst>
                                        </p:cTn>
                                        <p:tgtEl>
                                          <p:spTgt spid="4142"/>
                                        </p:tgtEl>
                                        <p:attrNameLst>
                                          <p:attrName>style.visibility</p:attrName>
                                        </p:attrNameLst>
                                      </p:cBhvr>
                                      <p:to>
                                        <p:strVal val="visible"/>
                                      </p:to>
                                    </p:set>
                                    <p:animEffect transition="in" filter="fade">
                                      <p:cBhvr>
                                        <p:cTn id="359" dur="500"/>
                                        <p:tgtEl>
                                          <p:spTgt spid="4142"/>
                                        </p:tgtEl>
                                      </p:cBhvr>
                                    </p:animEffect>
                                  </p:childTnLst>
                                </p:cTn>
                              </p:par>
                              <p:par>
                                <p:cTn id="360" presetID="10" presetClass="entr" presetSubtype="0" fill="hold" grpId="0" nodeType="withEffect">
                                  <p:stCondLst>
                                    <p:cond delay="400"/>
                                  </p:stCondLst>
                                  <p:childTnLst>
                                    <p:set>
                                      <p:cBhvr>
                                        <p:cTn id="361" dur="1" fill="hold">
                                          <p:stCondLst>
                                            <p:cond delay="0"/>
                                          </p:stCondLst>
                                        </p:cTn>
                                        <p:tgtEl>
                                          <p:spTgt spid="4143"/>
                                        </p:tgtEl>
                                        <p:attrNameLst>
                                          <p:attrName>style.visibility</p:attrName>
                                        </p:attrNameLst>
                                      </p:cBhvr>
                                      <p:to>
                                        <p:strVal val="visible"/>
                                      </p:to>
                                    </p:set>
                                    <p:animEffect transition="in" filter="fade">
                                      <p:cBhvr>
                                        <p:cTn id="362" dur="500"/>
                                        <p:tgtEl>
                                          <p:spTgt spid="4143"/>
                                        </p:tgtEl>
                                      </p:cBhvr>
                                    </p:animEffect>
                                  </p:childTnLst>
                                </p:cTn>
                              </p:par>
                              <p:par>
                                <p:cTn id="363" presetID="10" presetClass="entr" presetSubtype="0" fill="hold" grpId="0" nodeType="withEffect">
                                  <p:stCondLst>
                                    <p:cond delay="1000"/>
                                  </p:stCondLst>
                                  <p:childTnLst>
                                    <p:set>
                                      <p:cBhvr>
                                        <p:cTn id="364" dur="1" fill="hold">
                                          <p:stCondLst>
                                            <p:cond delay="0"/>
                                          </p:stCondLst>
                                        </p:cTn>
                                        <p:tgtEl>
                                          <p:spTgt spid="4144"/>
                                        </p:tgtEl>
                                        <p:attrNameLst>
                                          <p:attrName>style.visibility</p:attrName>
                                        </p:attrNameLst>
                                      </p:cBhvr>
                                      <p:to>
                                        <p:strVal val="visible"/>
                                      </p:to>
                                    </p:set>
                                    <p:animEffect transition="in" filter="fade">
                                      <p:cBhvr>
                                        <p:cTn id="365" dur="500"/>
                                        <p:tgtEl>
                                          <p:spTgt spid="4144"/>
                                        </p:tgtEl>
                                      </p:cBhvr>
                                    </p:animEffect>
                                  </p:childTnLst>
                                </p:cTn>
                              </p:par>
                              <p:par>
                                <p:cTn id="366" presetID="10" presetClass="entr" presetSubtype="0" fill="hold" grpId="0" nodeType="withEffect">
                                  <p:stCondLst>
                                    <p:cond delay="1500"/>
                                  </p:stCondLst>
                                  <p:childTnLst>
                                    <p:set>
                                      <p:cBhvr>
                                        <p:cTn id="367" dur="1" fill="hold">
                                          <p:stCondLst>
                                            <p:cond delay="0"/>
                                          </p:stCondLst>
                                        </p:cTn>
                                        <p:tgtEl>
                                          <p:spTgt spid="4145"/>
                                        </p:tgtEl>
                                        <p:attrNameLst>
                                          <p:attrName>style.visibility</p:attrName>
                                        </p:attrNameLst>
                                      </p:cBhvr>
                                      <p:to>
                                        <p:strVal val="visible"/>
                                      </p:to>
                                    </p:set>
                                    <p:animEffect transition="in" filter="fade">
                                      <p:cBhvr>
                                        <p:cTn id="368" dur="500"/>
                                        <p:tgtEl>
                                          <p:spTgt spid="4145"/>
                                        </p:tgtEl>
                                      </p:cBhvr>
                                    </p:animEffect>
                                  </p:childTnLst>
                                </p:cTn>
                              </p:par>
                              <p:par>
                                <p:cTn id="369" presetID="8" presetClass="emph" presetSubtype="0" autoRev="1" fill="hold" grpId="1" nodeType="withEffect">
                                  <p:stCondLst>
                                    <p:cond delay="1200"/>
                                  </p:stCondLst>
                                  <p:childTnLst>
                                    <p:animRot by="6000000">
                                      <p:cBhvr>
                                        <p:cTn id="370" dur="1300" fill="hold"/>
                                        <p:tgtEl>
                                          <p:spTgt spid="4145"/>
                                        </p:tgtEl>
                                        <p:attrNameLst>
                                          <p:attrName>r</p:attrName>
                                        </p:attrNameLst>
                                      </p:cBhvr>
                                    </p:animRot>
                                  </p:childTnLst>
                                </p:cTn>
                              </p:par>
                              <p:par>
                                <p:cTn id="371" presetID="17" presetClass="exit" presetSubtype="4" fill="hold" nodeType="withEffect">
                                  <p:stCondLst>
                                    <p:cond delay="6400"/>
                                  </p:stCondLst>
                                  <p:childTnLst>
                                    <p:anim calcmode="lin" valueType="num">
                                      <p:cBhvr>
                                        <p:cTn id="372" dur="2000"/>
                                        <p:tgtEl>
                                          <p:spTgt spid="4210"/>
                                        </p:tgtEl>
                                        <p:attrNameLst>
                                          <p:attrName>ppt_x</p:attrName>
                                        </p:attrNameLst>
                                      </p:cBhvr>
                                      <p:tavLst>
                                        <p:tav tm="0">
                                          <p:val>
                                            <p:strVal val="ppt_x"/>
                                          </p:val>
                                        </p:tav>
                                        <p:tav tm="100000">
                                          <p:val>
                                            <p:strVal val="ppt_x"/>
                                          </p:val>
                                        </p:tav>
                                      </p:tavLst>
                                    </p:anim>
                                    <p:anim calcmode="lin" valueType="num">
                                      <p:cBhvr>
                                        <p:cTn id="373" dur="2000"/>
                                        <p:tgtEl>
                                          <p:spTgt spid="4210"/>
                                        </p:tgtEl>
                                        <p:attrNameLst>
                                          <p:attrName>ppt_y</p:attrName>
                                        </p:attrNameLst>
                                      </p:cBhvr>
                                      <p:tavLst>
                                        <p:tav tm="0">
                                          <p:val>
                                            <p:strVal val="ppt_y"/>
                                          </p:val>
                                        </p:tav>
                                        <p:tav tm="100000">
                                          <p:val>
                                            <p:strVal val="ppt_y+ppt_h/2"/>
                                          </p:val>
                                        </p:tav>
                                      </p:tavLst>
                                    </p:anim>
                                    <p:anim calcmode="lin" valueType="num">
                                      <p:cBhvr>
                                        <p:cTn id="374" dur="2000"/>
                                        <p:tgtEl>
                                          <p:spTgt spid="4210"/>
                                        </p:tgtEl>
                                        <p:attrNameLst>
                                          <p:attrName>ppt_w</p:attrName>
                                        </p:attrNameLst>
                                      </p:cBhvr>
                                      <p:tavLst>
                                        <p:tav tm="0">
                                          <p:val>
                                            <p:strVal val="ppt_w"/>
                                          </p:val>
                                        </p:tav>
                                        <p:tav tm="100000">
                                          <p:val>
                                            <p:strVal val="ppt_w"/>
                                          </p:val>
                                        </p:tav>
                                      </p:tavLst>
                                    </p:anim>
                                    <p:anim calcmode="lin" valueType="num">
                                      <p:cBhvr>
                                        <p:cTn id="375" dur="2000"/>
                                        <p:tgtEl>
                                          <p:spTgt spid="4210"/>
                                        </p:tgtEl>
                                        <p:attrNameLst>
                                          <p:attrName>ppt_h</p:attrName>
                                        </p:attrNameLst>
                                      </p:cBhvr>
                                      <p:tavLst>
                                        <p:tav tm="0">
                                          <p:val>
                                            <p:strVal val="ppt_h"/>
                                          </p:val>
                                        </p:tav>
                                        <p:tav tm="100000">
                                          <p:val>
                                            <p:fltVal val="0"/>
                                          </p:val>
                                        </p:tav>
                                      </p:tavLst>
                                    </p:anim>
                                    <p:set>
                                      <p:cBhvr>
                                        <p:cTn id="376" dur="1" fill="hold">
                                          <p:stCondLst>
                                            <p:cond delay="1999"/>
                                          </p:stCondLst>
                                        </p:cTn>
                                        <p:tgtEl>
                                          <p:spTgt spid="4210"/>
                                        </p:tgtEl>
                                        <p:attrNameLst>
                                          <p:attrName>style.visibility</p:attrName>
                                        </p:attrNameLst>
                                      </p:cBhvr>
                                      <p:to>
                                        <p:strVal val="hidden"/>
                                      </p:to>
                                    </p:set>
                                  </p:childTnLst>
                                </p:cTn>
                              </p:par>
                              <p:par>
                                <p:cTn id="377" presetID="17" presetClass="exit" presetSubtype="4" fill="hold" nodeType="withEffect">
                                  <p:stCondLst>
                                    <p:cond delay="6500"/>
                                  </p:stCondLst>
                                  <p:childTnLst>
                                    <p:anim calcmode="lin" valueType="num">
                                      <p:cBhvr>
                                        <p:cTn id="378" dur="3000"/>
                                        <p:tgtEl>
                                          <p:spTgt spid="4209"/>
                                        </p:tgtEl>
                                        <p:attrNameLst>
                                          <p:attrName>ppt_x</p:attrName>
                                        </p:attrNameLst>
                                      </p:cBhvr>
                                      <p:tavLst>
                                        <p:tav tm="0">
                                          <p:val>
                                            <p:strVal val="ppt_x"/>
                                          </p:val>
                                        </p:tav>
                                        <p:tav tm="100000">
                                          <p:val>
                                            <p:strVal val="ppt_x"/>
                                          </p:val>
                                        </p:tav>
                                      </p:tavLst>
                                    </p:anim>
                                    <p:anim calcmode="lin" valueType="num">
                                      <p:cBhvr>
                                        <p:cTn id="379" dur="3000"/>
                                        <p:tgtEl>
                                          <p:spTgt spid="4209"/>
                                        </p:tgtEl>
                                        <p:attrNameLst>
                                          <p:attrName>ppt_y</p:attrName>
                                        </p:attrNameLst>
                                      </p:cBhvr>
                                      <p:tavLst>
                                        <p:tav tm="0">
                                          <p:val>
                                            <p:strVal val="ppt_y"/>
                                          </p:val>
                                        </p:tav>
                                        <p:tav tm="100000">
                                          <p:val>
                                            <p:strVal val="ppt_y+ppt_h/2"/>
                                          </p:val>
                                        </p:tav>
                                      </p:tavLst>
                                    </p:anim>
                                    <p:anim calcmode="lin" valueType="num">
                                      <p:cBhvr>
                                        <p:cTn id="380" dur="3000"/>
                                        <p:tgtEl>
                                          <p:spTgt spid="4209"/>
                                        </p:tgtEl>
                                        <p:attrNameLst>
                                          <p:attrName>ppt_w</p:attrName>
                                        </p:attrNameLst>
                                      </p:cBhvr>
                                      <p:tavLst>
                                        <p:tav tm="0">
                                          <p:val>
                                            <p:strVal val="ppt_w"/>
                                          </p:val>
                                        </p:tav>
                                        <p:tav tm="100000">
                                          <p:val>
                                            <p:strVal val="ppt_w"/>
                                          </p:val>
                                        </p:tav>
                                      </p:tavLst>
                                    </p:anim>
                                    <p:anim calcmode="lin" valueType="num">
                                      <p:cBhvr>
                                        <p:cTn id="381" dur="3000"/>
                                        <p:tgtEl>
                                          <p:spTgt spid="4209"/>
                                        </p:tgtEl>
                                        <p:attrNameLst>
                                          <p:attrName>ppt_h</p:attrName>
                                        </p:attrNameLst>
                                      </p:cBhvr>
                                      <p:tavLst>
                                        <p:tav tm="0">
                                          <p:val>
                                            <p:strVal val="ppt_h"/>
                                          </p:val>
                                        </p:tav>
                                        <p:tav tm="100000">
                                          <p:val>
                                            <p:fltVal val="0"/>
                                          </p:val>
                                        </p:tav>
                                      </p:tavLst>
                                    </p:anim>
                                    <p:set>
                                      <p:cBhvr>
                                        <p:cTn id="382" dur="1" fill="hold">
                                          <p:stCondLst>
                                            <p:cond delay="2999"/>
                                          </p:stCondLst>
                                        </p:cTn>
                                        <p:tgtEl>
                                          <p:spTgt spid="4209"/>
                                        </p:tgtEl>
                                        <p:attrNameLst>
                                          <p:attrName>style.visibility</p:attrName>
                                        </p:attrNameLst>
                                      </p:cBhvr>
                                      <p:to>
                                        <p:strVal val="hidden"/>
                                      </p:to>
                                    </p:set>
                                  </p:childTnLst>
                                </p:cTn>
                              </p:par>
                              <p:par>
                                <p:cTn id="383" presetID="17" presetClass="exit" presetSubtype="4" fill="hold" nodeType="withEffect">
                                  <p:stCondLst>
                                    <p:cond delay="5700"/>
                                  </p:stCondLst>
                                  <p:childTnLst>
                                    <p:anim calcmode="lin" valueType="num">
                                      <p:cBhvr>
                                        <p:cTn id="384" dur="2000"/>
                                        <p:tgtEl>
                                          <p:spTgt spid="4194"/>
                                        </p:tgtEl>
                                        <p:attrNameLst>
                                          <p:attrName>ppt_x</p:attrName>
                                        </p:attrNameLst>
                                      </p:cBhvr>
                                      <p:tavLst>
                                        <p:tav tm="0">
                                          <p:val>
                                            <p:strVal val="ppt_x"/>
                                          </p:val>
                                        </p:tav>
                                        <p:tav tm="100000">
                                          <p:val>
                                            <p:strVal val="ppt_x"/>
                                          </p:val>
                                        </p:tav>
                                      </p:tavLst>
                                    </p:anim>
                                    <p:anim calcmode="lin" valueType="num">
                                      <p:cBhvr>
                                        <p:cTn id="385" dur="2000"/>
                                        <p:tgtEl>
                                          <p:spTgt spid="4194"/>
                                        </p:tgtEl>
                                        <p:attrNameLst>
                                          <p:attrName>ppt_y</p:attrName>
                                        </p:attrNameLst>
                                      </p:cBhvr>
                                      <p:tavLst>
                                        <p:tav tm="0">
                                          <p:val>
                                            <p:strVal val="ppt_y"/>
                                          </p:val>
                                        </p:tav>
                                        <p:tav tm="100000">
                                          <p:val>
                                            <p:strVal val="ppt_y+ppt_h/2"/>
                                          </p:val>
                                        </p:tav>
                                      </p:tavLst>
                                    </p:anim>
                                    <p:anim calcmode="lin" valueType="num">
                                      <p:cBhvr>
                                        <p:cTn id="386" dur="2000"/>
                                        <p:tgtEl>
                                          <p:spTgt spid="4194"/>
                                        </p:tgtEl>
                                        <p:attrNameLst>
                                          <p:attrName>ppt_w</p:attrName>
                                        </p:attrNameLst>
                                      </p:cBhvr>
                                      <p:tavLst>
                                        <p:tav tm="0">
                                          <p:val>
                                            <p:strVal val="ppt_w"/>
                                          </p:val>
                                        </p:tav>
                                        <p:tav tm="100000">
                                          <p:val>
                                            <p:strVal val="ppt_w"/>
                                          </p:val>
                                        </p:tav>
                                      </p:tavLst>
                                    </p:anim>
                                    <p:anim calcmode="lin" valueType="num">
                                      <p:cBhvr>
                                        <p:cTn id="387" dur="2000"/>
                                        <p:tgtEl>
                                          <p:spTgt spid="4194"/>
                                        </p:tgtEl>
                                        <p:attrNameLst>
                                          <p:attrName>ppt_h</p:attrName>
                                        </p:attrNameLst>
                                      </p:cBhvr>
                                      <p:tavLst>
                                        <p:tav tm="0">
                                          <p:val>
                                            <p:strVal val="ppt_h"/>
                                          </p:val>
                                        </p:tav>
                                        <p:tav tm="100000">
                                          <p:val>
                                            <p:fltVal val="0"/>
                                          </p:val>
                                        </p:tav>
                                      </p:tavLst>
                                    </p:anim>
                                    <p:set>
                                      <p:cBhvr>
                                        <p:cTn id="388" dur="1" fill="hold">
                                          <p:stCondLst>
                                            <p:cond delay="1999"/>
                                          </p:stCondLst>
                                        </p:cTn>
                                        <p:tgtEl>
                                          <p:spTgt spid="4194"/>
                                        </p:tgtEl>
                                        <p:attrNameLst>
                                          <p:attrName>style.visibility</p:attrName>
                                        </p:attrNameLst>
                                      </p:cBhvr>
                                      <p:to>
                                        <p:strVal val="hidden"/>
                                      </p:to>
                                    </p:set>
                                  </p:childTnLst>
                                </p:cTn>
                              </p:par>
                              <p:par>
                                <p:cTn id="389" presetID="17" presetClass="exit" presetSubtype="4" fill="hold" nodeType="withEffect">
                                  <p:stCondLst>
                                    <p:cond delay="6400"/>
                                  </p:stCondLst>
                                  <p:childTnLst>
                                    <p:anim calcmode="lin" valueType="num">
                                      <p:cBhvr>
                                        <p:cTn id="390" dur="2000"/>
                                        <p:tgtEl>
                                          <p:spTgt spid="4223"/>
                                        </p:tgtEl>
                                        <p:attrNameLst>
                                          <p:attrName>ppt_x</p:attrName>
                                        </p:attrNameLst>
                                      </p:cBhvr>
                                      <p:tavLst>
                                        <p:tav tm="0">
                                          <p:val>
                                            <p:strVal val="ppt_x"/>
                                          </p:val>
                                        </p:tav>
                                        <p:tav tm="100000">
                                          <p:val>
                                            <p:strVal val="ppt_x"/>
                                          </p:val>
                                        </p:tav>
                                      </p:tavLst>
                                    </p:anim>
                                    <p:anim calcmode="lin" valueType="num">
                                      <p:cBhvr>
                                        <p:cTn id="391" dur="2000"/>
                                        <p:tgtEl>
                                          <p:spTgt spid="4223"/>
                                        </p:tgtEl>
                                        <p:attrNameLst>
                                          <p:attrName>ppt_y</p:attrName>
                                        </p:attrNameLst>
                                      </p:cBhvr>
                                      <p:tavLst>
                                        <p:tav tm="0">
                                          <p:val>
                                            <p:strVal val="ppt_y"/>
                                          </p:val>
                                        </p:tav>
                                        <p:tav tm="100000">
                                          <p:val>
                                            <p:strVal val="ppt_y+ppt_h/2"/>
                                          </p:val>
                                        </p:tav>
                                      </p:tavLst>
                                    </p:anim>
                                    <p:anim calcmode="lin" valueType="num">
                                      <p:cBhvr>
                                        <p:cTn id="392" dur="2000"/>
                                        <p:tgtEl>
                                          <p:spTgt spid="4223"/>
                                        </p:tgtEl>
                                        <p:attrNameLst>
                                          <p:attrName>ppt_w</p:attrName>
                                        </p:attrNameLst>
                                      </p:cBhvr>
                                      <p:tavLst>
                                        <p:tav tm="0">
                                          <p:val>
                                            <p:strVal val="ppt_w"/>
                                          </p:val>
                                        </p:tav>
                                        <p:tav tm="100000">
                                          <p:val>
                                            <p:strVal val="ppt_w"/>
                                          </p:val>
                                        </p:tav>
                                      </p:tavLst>
                                    </p:anim>
                                    <p:anim calcmode="lin" valueType="num">
                                      <p:cBhvr>
                                        <p:cTn id="393" dur="2000"/>
                                        <p:tgtEl>
                                          <p:spTgt spid="4223"/>
                                        </p:tgtEl>
                                        <p:attrNameLst>
                                          <p:attrName>ppt_h</p:attrName>
                                        </p:attrNameLst>
                                      </p:cBhvr>
                                      <p:tavLst>
                                        <p:tav tm="0">
                                          <p:val>
                                            <p:strVal val="ppt_h"/>
                                          </p:val>
                                        </p:tav>
                                        <p:tav tm="100000">
                                          <p:val>
                                            <p:fltVal val="0"/>
                                          </p:val>
                                        </p:tav>
                                      </p:tavLst>
                                    </p:anim>
                                    <p:set>
                                      <p:cBhvr>
                                        <p:cTn id="394" dur="1" fill="hold">
                                          <p:stCondLst>
                                            <p:cond delay="1999"/>
                                          </p:stCondLst>
                                        </p:cTn>
                                        <p:tgtEl>
                                          <p:spTgt spid="4223"/>
                                        </p:tgtEl>
                                        <p:attrNameLst>
                                          <p:attrName>style.visibility</p:attrName>
                                        </p:attrNameLst>
                                      </p:cBhvr>
                                      <p:to>
                                        <p:strVal val="hidden"/>
                                      </p:to>
                                    </p:set>
                                  </p:childTnLst>
                                </p:cTn>
                              </p:par>
                              <p:par>
                                <p:cTn id="395" presetID="17" presetClass="exit" presetSubtype="4" fill="hold" nodeType="withEffect">
                                  <p:stCondLst>
                                    <p:cond delay="6300"/>
                                  </p:stCondLst>
                                  <p:childTnLst>
                                    <p:anim calcmode="lin" valueType="num">
                                      <p:cBhvr>
                                        <p:cTn id="396" dur="2000"/>
                                        <p:tgtEl>
                                          <p:spTgt spid="4208"/>
                                        </p:tgtEl>
                                        <p:attrNameLst>
                                          <p:attrName>ppt_x</p:attrName>
                                        </p:attrNameLst>
                                      </p:cBhvr>
                                      <p:tavLst>
                                        <p:tav tm="0">
                                          <p:val>
                                            <p:strVal val="ppt_x"/>
                                          </p:val>
                                        </p:tav>
                                        <p:tav tm="100000">
                                          <p:val>
                                            <p:strVal val="ppt_x"/>
                                          </p:val>
                                        </p:tav>
                                      </p:tavLst>
                                    </p:anim>
                                    <p:anim calcmode="lin" valueType="num">
                                      <p:cBhvr>
                                        <p:cTn id="397" dur="2000"/>
                                        <p:tgtEl>
                                          <p:spTgt spid="4208"/>
                                        </p:tgtEl>
                                        <p:attrNameLst>
                                          <p:attrName>ppt_y</p:attrName>
                                        </p:attrNameLst>
                                      </p:cBhvr>
                                      <p:tavLst>
                                        <p:tav tm="0">
                                          <p:val>
                                            <p:strVal val="ppt_y"/>
                                          </p:val>
                                        </p:tav>
                                        <p:tav tm="100000">
                                          <p:val>
                                            <p:strVal val="ppt_y+ppt_h/2"/>
                                          </p:val>
                                        </p:tav>
                                      </p:tavLst>
                                    </p:anim>
                                    <p:anim calcmode="lin" valueType="num">
                                      <p:cBhvr>
                                        <p:cTn id="398" dur="2000"/>
                                        <p:tgtEl>
                                          <p:spTgt spid="4208"/>
                                        </p:tgtEl>
                                        <p:attrNameLst>
                                          <p:attrName>ppt_w</p:attrName>
                                        </p:attrNameLst>
                                      </p:cBhvr>
                                      <p:tavLst>
                                        <p:tav tm="0">
                                          <p:val>
                                            <p:strVal val="ppt_w"/>
                                          </p:val>
                                        </p:tav>
                                        <p:tav tm="100000">
                                          <p:val>
                                            <p:strVal val="ppt_w"/>
                                          </p:val>
                                        </p:tav>
                                      </p:tavLst>
                                    </p:anim>
                                    <p:anim calcmode="lin" valueType="num">
                                      <p:cBhvr>
                                        <p:cTn id="399" dur="2000"/>
                                        <p:tgtEl>
                                          <p:spTgt spid="4208"/>
                                        </p:tgtEl>
                                        <p:attrNameLst>
                                          <p:attrName>ppt_h</p:attrName>
                                        </p:attrNameLst>
                                      </p:cBhvr>
                                      <p:tavLst>
                                        <p:tav tm="0">
                                          <p:val>
                                            <p:strVal val="ppt_h"/>
                                          </p:val>
                                        </p:tav>
                                        <p:tav tm="100000">
                                          <p:val>
                                            <p:fltVal val="0"/>
                                          </p:val>
                                        </p:tav>
                                      </p:tavLst>
                                    </p:anim>
                                    <p:set>
                                      <p:cBhvr>
                                        <p:cTn id="400" dur="1" fill="hold">
                                          <p:stCondLst>
                                            <p:cond delay="1999"/>
                                          </p:stCondLst>
                                        </p:cTn>
                                        <p:tgtEl>
                                          <p:spTgt spid="4208"/>
                                        </p:tgtEl>
                                        <p:attrNameLst>
                                          <p:attrName>style.visibility</p:attrName>
                                        </p:attrNameLst>
                                      </p:cBhvr>
                                      <p:to>
                                        <p:strVal val="hidden"/>
                                      </p:to>
                                    </p:set>
                                  </p:childTnLst>
                                </p:cTn>
                              </p:par>
                              <p:par>
                                <p:cTn id="401" presetID="17" presetClass="exit" presetSubtype="4" fill="hold" nodeType="withEffect">
                                  <p:stCondLst>
                                    <p:cond delay="5100"/>
                                  </p:stCondLst>
                                  <p:childTnLst>
                                    <p:anim calcmode="lin" valueType="num">
                                      <p:cBhvr>
                                        <p:cTn id="402" dur="2000"/>
                                        <p:tgtEl>
                                          <p:spTgt spid="4197"/>
                                        </p:tgtEl>
                                        <p:attrNameLst>
                                          <p:attrName>ppt_x</p:attrName>
                                        </p:attrNameLst>
                                      </p:cBhvr>
                                      <p:tavLst>
                                        <p:tav tm="0">
                                          <p:val>
                                            <p:strVal val="ppt_x"/>
                                          </p:val>
                                        </p:tav>
                                        <p:tav tm="100000">
                                          <p:val>
                                            <p:strVal val="ppt_x"/>
                                          </p:val>
                                        </p:tav>
                                      </p:tavLst>
                                    </p:anim>
                                    <p:anim calcmode="lin" valueType="num">
                                      <p:cBhvr>
                                        <p:cTn id="403" dur="2000"/>
                                        <p:tgtEl>
                                          <p:spTgt spid="4197"/>
                                        </p:tgtEl>
                                        <p:attrNameLst>
                                          <p:attrName>ppt_y</p:attrName>
                                        </p:attrNameLst>
                                      </p:cBhvr>
                                      <p:tavLst>
                                        <p:tav tm="0">
                                          <p:val>
                                            <p:strVal val="ppt_y"/>
                                          </p:val>
                                        </p:tav>
                                        <p:tav tm="100000">
                                          <p:val>
                                            <p:strVal val="ppt_y+ppt_h/2"/>
                                          </p:val>
                                        </p:tav>
                                      </p:tavLst>
                                    </p:anim>
                                    <p:anim calcmode="lin" valueType="num">
                                      <p:cBhvr>
                                        <p:cTn id="404" dur="2000"/>
                                        <p:tgtEl>
                                          <p:spTgt spid="4197"/>
                                        </p:tgtEl>
                                        <p:attrNameLst>
                                          <p:attrName>ppt_w</p:attrName>
                                        </p:attrNameLst>
                                      </p:cBhvr>
                                      <p:tavLst>
                                        <p:tav tm="0">
                                          <p:val>
                                            <p:strVal val="ppt_w"/>
                                          </p:val>
                                        </p:tav>
                                        <p:tav tm="100000">
                                          <p:val>
                                            <p:strVal val="ppt_w"/>
                                          </p:val>
                                        </p:tav>
                                      </p:tavLst>
                                    </p:anim>
                                    <p:anim calcmode="lin" valueType="num">
                                      <p:cBhvr>
                                        <p:cTn id="405" dur="2000"/>
                                        <p:tgtEl>
                                          <p:spTgt spid="4197"/>
                                        </p:tgtEl>
                                        <p:attrNameLst>
                                          <p:attrName>ppt_h</p:attrName>
                                        </p:attrNameLst>
                                      </p:cBhvr>
                                      <p:tavLst>
                                        <p:tav tm="0">
                                          <p:val>
                                            <p:strVal val="ppt_h"/>
                                          </p:val>
                                        </p:tav>
                                        <p:tav tm="100000">
                                          <p:val>
                                            <p:fltVal val="0"/>
                                          </p:val>
                                        </p:tav>
                                      </p:tavLst>
                                    </p:anim>
                                    <p:set>
                                      <p:cBhvr>
                                        <p:cTn id="406" dur="1" fill="hold">
                                          <p:stCondLst>
                                            <p:cond delay="1999"/>
                                          </p:stCondLst>
                                        </p:cTn>
                                        <p:tgtEl>
                                          <p:spTgt spid="4197"/>
                                        </p:tgtEl>
                                        <p:attrNameLst>
                                          <p:attrName>style.visibility</p:attrName>
                                        </p:attrNameLst>
                                      </p:cBhvr>
                                      <p:to>
                                        <p:strVal val="hidden"/>
                                      </p:to>
                                    </p:set>
                                  </p:childTnLst>
                                </p:cTn>
                              </p:par>
                              <p:par>
                                <p:cTn id="407" presetID="17" presetClass="exit" presetSubtype="4" fill="hold" nodeType="withEffect">
                                  <p:stCondLst>
                                    <p:cond delay="4900"/>
                                  </p:stCondLst>
                                  <p:childTnLst>
                                    <p:anim calcmode="lin" valueType="num">
                                      <p:cBhvr>
                                        <p:cTn id="408" dur="3000"/>
                                        <p:tgtEl>
                                          <p:spTgt spid="4231"/>
                                        </p:tgtEl>
                                        <p:attrNameLst>
                                          <p:attrName>ppt_x</p:attrName>
                                        </p:attrNameLst>
                                      </p:cBhvr>
                                      <p:tavLst>
                                        <p:tav tm="0">
                                          <p:val>
                                            <p:strVal val="ppt_x"/>
                                          </p:val>
                                        </p:tav>
                                        <p:tav tm="100000">
                                          <p:val>
                                            <p:strVal val="ppt_x"/>
                                          </p:val>
                                        </p:tav>
                                      </p:tavLst>
                                    </p:anim>
                                    <p:anim calcmode="lin" valueType="num">
                                      <p:cBhvr>
                                        <p:cTn id="409" dur="3000"/>
                                        <p:tgtEl>
                                          <p:spTgt spid="4231"/>
                                        </p:tgtEl>
                                        <p:attrNameLst>
                                          <p:attrName>ppt_y</p:attrName>
                                        </p:attrNameLst>
                                      </p:cBhvr>
                                      <p:tavLst>
                                        <p:tav tm="0">
                                          <p:val>
                                            <p:strVal val="ppt_y"/>
                                          </p:val>
                                        </p:tav>
                                        <p:tav tm="100000">
                                          <p:val>
                                            <p:strVal val="ppt_y+ppt_h/2"/>
                                          </p:val>
                                        </p:tav>
                                      </p:tavLst>
                                    </p:anim>
                                    <p:anim calcmode="lin" valueType="num">
                                      <p:cBhvr>
                                        <p:cTn id="410" dur="3000"/>
                                        <p:tgtEl>
                                          <p:spTgt spid="4231"/>
                                        </p:tgtEl>
                                        <p:attrNameLst>
                                          <p:attrName>ppt_w</p:attrName>
                                        </p:attrNameLst>
                                      </p:cBhvr>
                                      <p:tavLst>
                                        <p:tav tm="0">
                                          <p:val>
                                            <p:strVal val="ppt_w"/>
                                          </p:val>
                                        </p:tav>
                                        <p:tav tm="100000">
                                          <p:val>
                                            <p:strVal val="ppt_w"/>
                                          </p:val>
                                        </p:tav>
                                      </p:tavLst>
                                    </p:anim>
                                    <p:anim calcmode="lin" valueType="num">
                                      <p:cBhvr>
                                        <p:cTn id="411" dur="3000"/>
                                        <p:tgtEl>
                                          <p:spTgt spid="4231"/>
                                        </p:tgtEl>
                                        <p:attrNameLst>
                                          <p:attrName>ppt_h</p:attrName>
                                        </p:attrNameLst>
                                      </p:cBhvr>
                                      <p:tavLst>
                                        <p:tav tm="0">
                                          <p:val>
                                            <p:strVal val="ppt_h"/>
                                          </p:val>
                                        </p:tav>
                                        <p:tav tm="100000">
                                          <p:val>
                                            <p:fltVal val="0"/>
                                          </p:val>
                                        </p:tav>
                                      </p:tavLst>
                                    </p:anim>
                                    <p:set>
                                      <p:cBhvr>
                                        <p:cTn id="412" dur="1" fill="hold">
                                          <p:stCondLst>
                                            <p:cond delay="2999"/>
                                          </p:stCondLst>
                                        </p:cTn>
                                        <p:tgtEl>
                                          <p:spTgt spid="4231"/>
                                        </p:tgtEl>
                                        <p:attrNameLst>
                                          <p:attrName>style.visibility</p:attrName>
                                        </p:attrNameLst>
                                      </p:cBhvr>
                                      <p:to>
                                        <p:strVal val="hidden"/>
                                      </p:to>
                                    </p:set>
                                  </p:childTnLst>
                                </p:cTn>
                              </p:par>
                              <p:par>
                                <p:cTn id="413" presetID="17" presetClass="exit" presetSubtype="4" fill="hold" nodeType="withEffect">
                                  <p:stCondLst>
                                    <p:cond delay="5700"/>
                                  </p:stCondLst>
                                  <p:childTnLst>
                                    <p:anim calcmode="lin" valueType="num">
                                      <p:cBhvr>
                                        <p:cTn id="414" dur="5000"/>
                                        <p:tgtEl>
                                          <p:spTgt spid="4099"/>
                                        </p:tgtEl>
                                        <p:attrNameLst>
                                          <p:attrName>ppt_x</p:attrName>
                                        </p:attrNameLst>
                                      </p:cBhvr>
                                      <p:tavLst>
                                        <p:tav tm="0">
                                          <p:val>
                                            <p:strVal val="ppt_x"/>
                                          </p:val>
                                        </p:tav>
                                        <p:tav tm="100000">
                                          <p:val>
                                            <p:strVal val="ppt_x"/>
                                          </p:val>
                                        </p:tav>
                                      </p:tavLst>
                                    </p:anim>
                                    <p:anim calcmode="lin" valueType="num">
                                      <p:cBhvr>
                                        <p:cTn id="415" dur="5000"/>
                                        <p:tgtEl>
                                          <p:spTgt spid="4099"/>
                                        </p:tgtEl>
                                        <p:attrNameLst>
                                          <p:attrName>ppt_y</p:attrName>
                                        </p:attrNameLst>
                                      </p:cBhvr>
                                      <p:tavLst>
                                        <p:tav tm="0">
                                          <p:val>
                                            <p:strVal val="ppt_y"/>
                                          </p:val>
                                        </p:tav>
                                        <p:tav tm="100000">
                                          <p:val>
                                            <p:strVal val="ppt_y+ppt_h/2"/>
                                          </p:val>
                                        </p:tav>
                                      </p:tavLst>
                                    </p:anim>
                                    <p:anim calcmode="lin" valueType="num">
                                      <p:cBhvr>
                                        <p:cTn id="416" dur="5000"/>
                                        <p:tgtEl>
                                          <p:spTgt spid="4099"/>
                                        </p:tgtEl>
                                        <p:attrNameLst>
                                          <p:attrName>ppt_w</p:attrName>
                                        </p:attrNameLst>
                                      </p:cBhvr>
                                      <p:tavLst>
                                        <p:tav tm="0">
                                          <p:val>
                                            <p:strVal val="ppt_w"/>
                                          </p:val>
                                        </p:tav>
                                        <p:tav tm="100000">
                                          <p:val>
                                            <p:strVal val="ppt_w"/>
                                          </p:val>
                                        </p:tav>
                                      </p:tavLst>
                                    </p:anim>
                                    <p:anim calcmode="lin" valueType="num">
                                      <p:cBhvr>
                                        <p:cTn id="417" dur="5000"/>
                                        <p:tgtEl>
                                          <p:spTgt spid="4099"/>
                                        </p:tgtEl>
                                        <p:attrNameLst>
                                          <p:attrName>ppt_h</p:attrName>
                                        </p:attrNameLst>
                                      </p:cBhvr>
                                      <p:tavLst>
                                        <p:tav tm="0">
                                          <p:val>
                                            <p:strVal val="ppt_h"/>
                                          </p:val>
                                        </p:tav>
                                        <p:tav tm="100000">
                                          <p:val>
                                            <p:fltVal val="0"/>
                                          </p:val>
                                        </p:tav>
                                      </p:tavLst>
                                    </p:anim>
                                    <p:set>
                                      <p:cBhvr>
                                        <p:cTn id="418" dur="1" fill="hold">
                                          <p:stCondLst>
                                            <p:cond delay="4999"/>
                                          </p:stCondLst>
                                        </p:cTn>
                                        <p:tgtEl>
                                          <p:spTgt spid="4099"/>
                                        </p:tgtEl>
                                        <p:attrNameLst>
                                          <p:attrName>style.visibility</p:attrName>
                                        </p:attrNameLst>
                                      </p:cBhvr>
                                      <p:to>
                                        <p:strVal val="hidden"/>
                                      </p:to>
                                    </p:set>
                                  </p:childTnLst>
                                </p:cTn>
                              </p:par>
                              <p:par>
                                <p:cTn id="419" presetID="17" presetClass="exit" presetSubtype="4" fill="hold" nodeType="withEffect">
                                  <p:stCondLst>
                                    <p:cond delay="5500"/>
                                  </p:stCondLst>
                                  <p:childTnLst>
                                    <p:anim calcmode="lin" valueType="num">
                                      <p:cBhvr>
                                        <p:cTn id="420" dur="2000"/>
                                        <p:tgtEl>
                                          <p:spTgt spid="4217"/>
                                        </p:tgtEl>
                                        <p:attrNameLst>
                                          <p:attrName>ppt_x</p:attrName>
                                        </p:attrNameLst>
                                      </p:cBhvr>
                                      <p:tavLst>
                                        <p:tav tm="0">
                                          <p:val>
                                            <p:strVal val="ppt_x"/>
                                          </p:val>
                                        </p:tav>
                                        <p:tav tm="100000">
                                          <p:val>
                                            <p:strVal val="ppt_x"/>
                                          </p:val>
                                        </p:tav>
                                      </p:tavLst>
                                    </p:anim>
                                    <p:anim calcmode="lin" valueType="num">
                                      <p:cBhvr>
                                        <p:cTn id="421" dur="2000"/>
                                        <p:tgtEl>
                                          <p:spTgt spid="4217"/>
                                        </p:tgtEl>
                                        <p:attrNameLst>
                                          <p:attrName>ppt_y</p:attrName>
                                        </p:attrNameLst>
                                      </p:cBhvr>
                                      <p:tavLst>
                                        <p:tav tm="0">
                                          <p:val>
                                            <p:strVal val="ppt_y"/>
                                          </p:val>
                                        </p:tav>
                                        <p:tav tm="100000">
                                          <p:val>
                                            <p:strVal val="ppt_y+ppt_h/2"/>
                                          </p:val>
                                        </p:tav>
                                      </p:tavLst>
                                    </p:anim>
                                    <p:anim calcmode="lin" valueType="num">
                                      <p:cBhvr>
                                        <p:cTn id="422" dur="2000"/>
                                        <p:tgtEl>
                                          <p:spTgt spid="4217"/>
                                        </p:tgtEl>
                                        <p:attrNameLst>
                                          <p:attrName>ppt_w</p:attrName>
                                        </p:attrNameLst>
                                      </p:cBhvr>
                                      <p:tavLst>
                                        <p:tav tm="0">
                                          <p:val>
                                            <p:strVal val="ppt_w"/>
                                          </p:val>
                                        </p:tav>
                                        <p:tav tm="100000">
                                          <p:val>
                                            <p:strVal val="ppt_w"/>
                                          </p:val>
                                        </p:tav>
                                      </p:tavLst>
                                    </p:anim>
                                    <p:anim calcmode="lin" valueType="num">
                                      <p:cBhvr>
                                        <p:cTn id="423" dur="2000"/>
                                        <p:tgtEl>
                                          <p:spTgt spid="4217"/>
                                        </p:tgtEl>
                                        <p:attrNameLst>
                                          <p:attrName>ppt_h</p:attrName>
                                        </p:attrNameLst>
                                      </p:cBhvr>
                                      <p:tavLst>
                                        <p:tav tm="0">
                                          <p:val>
                                            <p:strVal val="ppt_h"/>
                                          </p:val>
                                        </p:tav>
                                        <p:tav tm="100000">
                                          <p:val>
                                            <p:fltVal val="0"/>
                                          </p:val>
                                        </p:tav>
                                      </p:tavLst>
                                    </p:anim>
                                    <p:set>
                                      <p:cBhvr>
                                        <p:cTn id="424" dur="1" fill="hold">
                                          <p:stCondLst>
                                            <p:cond delay="1999"/>
                                          </p:stCondLst>
                                        </p:cTn>
                                        <p:tgtEl>
                                          <p:spTgt spid="4217"/>
                                        </p:tgtEl>
                                        <p:attrNameLst>
                                          <p:attrName>style.visibility</p:attrName>
                                        </p:attrNameLst>
                                      </p:cBhvr>
                                      <p:to>
                                        <p:strVal val="hidden"/>
                                      </p:to>
                                    </p:set>
                                  </p:childTnLst>
                                </p:cTn>
                              </p:par>
                              <p:par>
                                <p:cTn id="425" presetID="17" presetClass="exit" presetSubtype="4" fill="hold" nodeType="withEffect">
                                  <p:stCondLst>
                                    <p:cond delay="5200"/>
                                  </p:stCondLst>
                                  <p:childTnLst>
                                    <p:anim calcmode="lin" valueType="num">
                                      <p:cBhvr>
                                        <p:cTn id="426" dur="3000"/>
                                        <p:tgtEl>
                                          <p:spTgt spid="4218"/>
                                        </p:tgtEl>
                                        <p:attrNameLst>
                                          <p:attrName>ppt_x</p:attrName>
                                        </p:attrNameLst>
                                      </p:cBhvr>
                                      <p:tavLst>
                                        <p:tav tm="0">
                                          <p:val>
                                            <p:strVal val="ppt_x"/>
                                          </p:val>
                                        </p:tav>
                                        <p:tav tm="100000">
                                          <p:val>
                                            <p:strVal val="ppt_x"/>
                                          </p:val>
                                        </p:tav>
                                      </p:tavLst>
                                    </p:anim>
                                    <p:anim calcmode="lin" valueType="num">
                                      <p:cBhvr>
                                        <p:cTn id="427" dur="3000"/>
                                        <p:tgtEl>
                                          <p:spTgt spid="4218"/>
                                        </p:tgtEl>
                                        <p:attrNameLst>
                                          <p:attrName>ppt_y</p:attrName>
                                        </p:attrNameLst>
                                      </p:cBhvr>
                                      <p:tavLst>
                                        <p:tav tm="0">
                                          <p:val>
                                            <p:strVal val="ppt_y"/>
                                          </p:val>
                                        </p:tav>
                                        <p:tav tm="100000">
                                          <p:val>
                                            <p:strVal val="ppt_y+ppt_h/2"/>
                                          </p:val>
                                        </p:tav>
                                      </p:tavLst>
                                    </p:anim>
                                    <p:anim calcmode="lin" valueType="num">
                                      <p:cBhvr>
                                        <p:cTn id="428" dur="3000"/>
                                        <p:tgtEl>
                                          <p:spTgt spid="4218"/>
                                        </p:tgtEl>
                                        <p:attrNameLst>
                                          <p:attrName>ppt_w</p:attrName>
                                        </p:attrNameLst>
                                      </p:cBhvr>
                                      <p:tavLst>
                                        <p:tav tm="0">
                                          <p:val>
                                            <p:strVal val="ppt_w"/>
                                          </p:val>
                                        </p:tav>
                                        <p:tav tm="100000">
                                          <p:val>
                                            <p:strVal val="ppt_w"/>
                                          </p:val>
                                        </p:tav>
                                      </p:tavLst>
                                    </p:anim>
                                    <p:anim calcmode="lin" valueType="num">
                                      <p:cBhvr>
                                        <p:cTn id="429" dur="3000"/>
                                        <p:tgtEl>
                                          <p:spTgt spid="4218"/>
                                        </p:tgtEl>
                                        <p:attrNameLst>
                                          <p:attrName>ppt_h</p:attrName>
                                        </p:attrNameLst>
                                      </p:cBhvr>
                                      <p:tavLst>
                                        <p:tav tm="0">
                                          <p:val>
                                            <p:strVal val="ppt_h"/>
                                          </p:val>
                                        </p:tav>
                                        <p:tav tm="100000">
                                          <p:val>
                                            <p:fltVal val="0"/>
                                          </p:val>
                                        </p:tav>
                                      </p:tavLst>
                                    </p:anim>
                                    <p:set>
                                      <p:cBhvr>
                                        <p:cTn id="430" dur="1" fill="hold">
                                          <p:stCondLst>
                                            <p:cond delay="2999"/>
                                          </p:stCondLst>
                                        </p:cTn>
                                        <p:tgtEl>
                                          <p:spTgt spid="4218"/>
                                        </p:tgtEl>
                                        <p:attrNameLst>
                                          <p:attrName>style.visibility</p:attrName>
                                        </p:attrNameLst>
                                      </p:cBhvr>
                                      <p:to>
                                        <p:strVal val="hidden"/>
                                      </p:to>
                                    </p:set>
                                  </p:childTnLst>
                                </p:cTn>
                              </p:par>
                              <p:par>
                                <p:cTn id="431" presetID="17" presetClass="exit" presetSubtype="4" fill="hold" nodeType="withEffect">
                                  <p:stCondLst>
                                    <p:cond delay="6000"/>
                                  </p:stCondLst>
                                  <p:childTnLst>
                                    <p:anim calcmode="lin" valueType="num">
                                      <p:cBhvr>
                                        <p:cTn id="432" dur="1000"/>
                                        <p:tgtEl>
                                          <p:spTgt spid="4229"/>
                                        </p:tgtEl>
                                        <p:attrNameLst>
                                          <p:attrName>ppt_x</p:attrName>
                                        </p:attrNameLst>
                                      </p:cBhvr>
                                      <p:tavLst>
                                        <p:tav tm="0">
                                          <p:val>
                                            <p:strVal val="ppt_x"/>
                                          </p:val>
                                        </p:tav>
                                        <p:tav tm="100000">
                                          <p:val>
                                            <p:strVal val="ppt_x"/>
                                          </p:val>
                                        </p:tav>
                                      </p:tavLst>
                                    </p:anim>
                                    <p:anim calcmode="lin" valueType="num">
                                      <p:cBhvr>
                                        <p:cTn id="433" dur="1000"/>
                                        <p:tgtEl>
                                          <p:spTgt spid="4229"/>
                                        </p:tgtEl>
                                        <p:attrNameLst>
                                          <p:attrName>ppt_y</p:attrName>
                                        </p:attrNameLst>
                                      </p:cBhvr>
                                      <p:tavLst>
                                        <p:tav tm="0">
                                          <p:val>
                                            <p:strVal val="ppt_y"/>
                                          </p:val>
                                        </p:tav>
                                        <p:tav tm="100000">
                                          <p:val>
                                            <p:strVal val="ppt_y+ppt_h/2"/>
                                          </p:val>
                                        </p:tav>
                                      </p:tavLst>
                                    </p:anim>
                                    <p:anim calcmode="lin" valueType="num">
                                      <p:cBhvr>
                                        <p:cTn id="434" dur="1000"/>
                                        <p:tgtEl>
                                          <p:spTgt spid="4229"/>
                                        </p:tgtEl>
                                        <p:attrNameLst>
                                          <p:attrName>ppt_w</p:attrName>
                                        </p:attrNameLst>
                                      </p:cBhvr>
                                      <p:tavLst>
                                        <p:tav tm="0">
                                          <p:val>
                                            <p:strVal val="ppt_w"/>
                                          </p:val>
                                        </p:tav>
                                        <p:tav tm="100000">
                                          <p:val>
                                            <p:strVal val="ppt_w"/>
                                          </p:val>
                                        </p:tav>
                                      </p:tavLst>
                                    </p:anim>
                                    <p:anim calcmode="lin" valueType="num">
                                      <p:cBhvr>
                                        <p:cTn id="435" dur="1000"/>
                                        <p:tgtEl>
                                          <p:spTgt spid="4229"/>
                                        </p:tgtEl>
                                        <p:attrNameLst>
                                          <p:attrName>ppt_h</p:attrName>
                                        </p:attrNameLst>
                                      </p:cBhvr>
                                      <p:tavLst>
                                        <p:tav tm="0">
                                          <p:val>
                                            <p:strVal val="ppt_h"/>
                                          </p:val>
                                        </p:tav>
                                        <p:tav tm="100000">
                                          <p:val>
                                            <p:fltVal val="0"/>
                                          </p:val>
                                        </p:tav>
                                      </p:tavLst>
                                    </p:anim>
                                    <p:set>
                                      <p:cBhvr>
                                        <p:cTn id="436" dur="1" fill="hold">
                                          <p:stCondLst>
                                            <p:cond delay="999"/>
                                          </p:stCondLst>
                                        </p:cTn>
                                        <p:tgtEl>
                                          <p:spTgt spid="4229"/>
                                        </p:tgtEl>
                                        <p:attrNameLst>
                                          <p:attrName>style.visibility</p:attrName>
                                        </p:attrNameLst>
                                      </p:cBhvr>
                                      <p:to>
                                        <p:strVal val="hidden"/>
                                      </p:to>
                                    </p:set>
                                  </p:childTnLst>
                                </p:cTn>
                              </p:par>
                              <p:par>
                                <p:cTn id="437" presetID="17" presetClass="exit" presetSubtype="10" fill="hold" nodeType="withEffect">
                                  <p:stCondLst>
                                    <p:cond delay="4700"/>
                                  </p:stCondLst>
                                  <p:childTnLst>
                                    <p:anim calcmode="lin" valueType="num">
                                      <p:cBhvr>
                                        <p:cTn id="438" dur="500"/>
                                        <p:tgtEl>
                                          <p:spTgt spid="4202"/>
                                        </p:tgtEl>
                                        <p:attrNameLst>
                                          <p:attrName>ppt_w</p:attrName>
                                        </p:attrNameLst>
                                      </p:cBhvr>
                                      <p:tavLst>
                                        <p:tav tm="0">
                                          <p:val>
                                            <p:strVal val="ppt_w"/>
                                          </p:val>
                                        </p:tav>
                                        <p:tav tm="100000">
                                          <p:val>
                                            <p:fltVal val="0"/>
                                          </p:val>
                                        </p:tav>
                                      </p:tavLst>
                                    </p:anim>
                                    <p:anim calcmode="lin" valueType="num">
                                      <p:cBhvr>
                                        <p:cTn id="439" dur="500"/>
                                        <p:tgtEl>
                                          <p:spTgt spid="4202"/>
                                        </p:tgtEl>
                                        <p:attrNameLst>
                                          <p:attrName>ppt_h</p:attrName>
                                        </p:attrNameLst>
                                      </p:cBhvr>
                                      <p:tavLst>
                                        <p:tav tm="0">
                                          <p:val>
                                            <p:strVal val="ppt_h"/>
                                          </p:val>
                                        </p:tav>
                                        <p:tav tm="100000">
                                          <p:val>
                                            <p:strVal val="ppt_h"/>
                                          </p:val>
                                        </p:tav>
                                      </p:tavLst>
                                    </p:anim>
                                    <p:set>
                                      <p:cBhvr>
                                        <p:cTn id="440" dur="1" fill="hold">
                                          <p:stCondLst>
                                            <p:cond delay="499"/>
                                          </p:stCondLst>
                                        </p:cTn>
                                        <p:tgtEl>
                                          <p:spTgt spid="4202"/>
                                        </p:tgtEl>
                                        <p:attrNameLst>
                                          <p:attrName>style.visibility</p:attrName>
                                        </p:attrNameLst>
                                      </p:cBhvr>
                                      <p:to>
                                        <p:strVal val="hidden"/>
                                      </p:to>
                                    </p:set>
                                  </p:childTnLst>
                                </p:cTn>
                              </p:par>
                              <p:par>
                                <p:cTn id="441" presetID="17" presetClass="exit" presetSubtype="4" fill="hold" nodeType="withEffect">
                                  <p:stCondLst>
                                    <p:cond delay="6100"/>
                                  </p:stCondLst>
                                  <p:childTnLst>
                                    <p:anim calcmode="lin" valueType="num">
                                      <p:cBhvr>
                                        <p:cTn id="442" dur="3000"/>
                                        <p:tgtEl>
                                          <p:spTgt spid="4224"/>
                                        </p:tgtEl>
                                        <p:attrNameLst>
                                          <p:attrName>ppt_x</p:attrName>
                                        </p:attrNameLst>
                                      </p:cBhvr>
                                      <p:tavLst>
                                        <p:tav tm="0">
                                          <p:val>
                                            <p:strVal val="ppt_x"/>
                                          </p:val>
                                        </p:tav>
                                        <p:tav tm="100000">
                                          <p:val>
                                            <p:strVal val="ppt_x"/>
                                          </p:val>
                                        </p:tav>
                                      </p:tavLst>
                                    </p:anim>
                                    <p:anim calcmode="lin" valueType="num">
                                      <p:cBhvr>
                                        <p:cTn id="443" dur="3000"/>
                                        <p:tgtEl>
                                          <p:spTgt spid="4224"/>
                                        </p:tgtEl>
                                        <p:attrNameLst>
                                          <p:attrName>ppt_y</p:attrName>
                                        </p:attrNameLst>
                                      </p:cBhvr>
                                      <p:tavLst>
                                        <p:tav tm="0">
                                          <p:val>
                                            <p:strVal val="ppt_y"/>
                                          </p:val>
                                        </p:tav>
                                        <p:tav tm="100000">
                                          <p:val>
                                            <p:strVal val="ppt_y+ppt_h/2"/>
                                          </p:val>
                                        </p:tav>
                                      </p:tavLst>
                                    </p:anim>
                                    <p:anim calcmode="lin" valueType="num">
                                      <p:cBhvr>
                                        <p:cTn id="444" dur="3000"/>
                                        <p:tgtEl>
                                          <p:spTgt spid="4224"/>
                                        </p:tgtEl>
                                        <p:attrNameLst>
                                          <p:attrName>ppt_w</p:attrName>
                                        </p:attrNameLst>
                                      </p:cBhvr>
                                      <p:tavLst>
                                        <p:tav tm="0">
                                          <p:val>
                                            <p:strVal val="ppt_w"/>
                                          </p:val>
                                        </p:tav>
                                        <p:tav tm="100000">
                                          <p:val>
                                            <p:strVal val="ppt_w"/>
                                          </p:val>
                                        </p:tav>
                                      </p:tavLst>
                                    </p:anim>
                                    <p:anim calcmode="lin" valueType="num">
                                      <p:cBhvr>
                                        <p:cTn id="445" dur="3000"/>
                                        <p:tgtEl>
                                          <p:spTgt spid="4224"/>
                                        </p:tgtEl>
                                        <p:attrNameLst>
                                          <p:attrName>ppt_h</p:attrName>
                                        </p:attrNameLst>
                                      </p:cBhvr>
                                      <p:tavLst>
                                        <p:tav tm="0">
                                          <p:val>
                                            <p:strVal val="ppt_h"/>
                                          </p:val>
                                        </p:tav>
                                        <p:tav tm="100000">
                                          <p:val>
                                            <p:fltVal val="0"/>
                                          </p:val>
                                        </p:tav>
                                      </p:tavLst>
                                    </p:anim>
                                    <p:set>
                                      <p:cBhvr>
                                        <p:cTn id="446" dur="1" fill="hold">
                                          <p:stCondLst>
                                            <p:cond delay="2999"/>
                                          </p:stCondLst>
                                        </p:cTn>
                                        <p:tgtEl>
                                          <p:spTgt spid="4224"/>
                                        </p:tgtEl>
                                        <p:attrNameLst>
                                          <p:attrName>style.visibility</p:attrName>
                                        </p:attrNameLst>
                                      </p:cBhvr>
                                      <p:to>
                                        <p:strVal val="hidden"/>
                                      </p:to>
                                    </p:set>
                                  </p:childTnLst>
                                </p:cTn>
                              </p:par>
                              <p:par>
                                <p:cTn id="447" presetID="17" presetClass="exit" presetSubtype="4" fill="hold" nodeType="withEffect">
                                  <p:stCondLst>
                                    <p:cond delay="6300"/>
                                  </p:stCondLst>
                                  <p:childTnLst>
                                    <p:anim calcmode="lin" valueType="num">
                                      <p:cBhvr>
                                        <p:cTn id="448" dur="2000"/>
                                        <p:tgtEl>
                                          <p:spTgt spid="4190"/>
                                        </p:tgtEl>
                                        <p:attrNameLst>
                                          <p:attrName>ppt_x</p:attrName>
                                        </p:attrNameLst>
                                      </p:cBhvr>
                                      <p:tavLst>
                                        <p:tav tm="0">
                                          <p:val>
                                            <p:strVal val="ppt_x"/>
                                          </p:val>
                                        </p:tav>
                                        <p:tav tm="100000">
                                          <p:val>
                                            <p:strVal val="ppt_x"/>
                                          </p:val>
                                        </p:tav>
                                      </p:tavLst>
                                    </p:anim>
                                    <p:anim calcmode="lin" valueType="num">
                                      <p:cBhvr>
                                        <p:cTn id="449" dur="2000"/>
                                        <p:tgtEl>
                                          <p:spTgt spid="4190"/>
                                        </p:tgtEl>
                                        <p:attrNameLst>
                                          <p:attrName>ppt_y</p:attrName>
                                        </p:attrNameLst>
                                      </p:cBhvr>
                                      <p:tavLst>
                                        <p:tav tm="0">
                                          <p:val>
                                            <p:strVal val="ppt_y"/>
                                          </p:val>
                                        </p:tav>
                                        <p:tav tm="100000">
                                          <p:val>
                                            <p:strVal val="ppt_y+ppt_h/2"/>
                                          </p:val>
                                        </p:tav>
                                      </p:tavLst>
                                    </p:anim>
                                    <p:anim calcmode="lin" valueType="num">
                                      <p:cBhvr>
                                        <p:cTn id="450" dur="2000"/>
                                        <p:tgtEl>
                                          <p:spTgt spid="4190"/>
                                        </p:tgtEl>
                                        <p:attrNameLst>
                                          <p:attrName>ppt_w</p:attrName>
                                        </p:attrNameLst>
                                      </p:cBhvr>
                                      <p:tavLst>
                                        <p:tav tm="0">
                                          <p:val>
                                            <p:strVal val="ppt_w"/>
                                          </p:val>
                                        </p:tav>
                                        <p:tav tm="100000">
                                          <p:val>
                                            <p:strVal val="ppt_w"/>
                                          </p:val>
                                        </p:tav>
                                      </p:tavLst>
                                    </p:anim>
                                    <p:anim calcmode="lin" valueType="num">
                                      <p:cBhvr>
                                        <p:cTn id="451" dur="2000"/>
                                        <p:tgtEl>
                                          <p:spTgt spid="4190"/>
                                        </p:tgtEl>
                                        <p:attrNameLst>
                                          <p:attrName>ppt_h</p:attrName>
                                        </p:attrNameLst>
                                      </p:cBhvr>
                                      <p:tavLst>
                                        <p:tav tm="0">
                                          <p:val>
                                            <p:strVal val="ppt_h"/>
                                          </p:val>
                                        </p:tav>
                                        <p:tav tm="100000">
                                          <p:val>
                                            <p:fltVal val="0"/>
                                          </p:val>
                                        </p:tav>
                                      </p:tavLst>
                                    </p:anim>
                                    <p:set>
                                      <p:cBhvr>
                                        <p:cTn id="452" dur="1" fill="hold">
                                          <p:stCondLst>
                                            <p:cond delay="1999"/>
                                          </p:stCondLst>
                                        </p:cTn>
                                        <p:tgtEl>
                                          <p:spTgt spid="4190"/>
                                        </p:tgtEl>
                                        <p:attrNameLst>
                                          <p:attrName>style.visibility</p:attrName>
                                        </p:attrNameLst>
                                      </p:cBhvr>
                                      <p:to>
                                        <p:strVal val="hidden"/>
                                      </p:to>
                                    </p:set>
                                  </p:childTnLst>
                                </p:cTn>
                              </p:par>
                              <p:par>
                                <p:cTn id="453" presetID="17" presetClass="exit" presetSubtype="4" fill="hold" nodeType="withEffect">
                                  <p:stCondLst>
                                    <p:cond delay="6500"/>
                                  </p:stCondLst>
                                  <p:childTnLst>
                                    <p:anim calcmode="lin" valueType="num">
                                      <p:cBhvr>
                                        <p:cTn id="454" dur="3000"/>
                                        <p:tgtEl>
                                          <p:spTgt spid="4188"/>
                                        </p:tgtEl>
                                        <p:attrNameLst>
                                          <p:attrName>ppt_x</p:attrName>
                                        </p:attrNameLst>
                                      </p:cBhvr>
                                      <p:tavLst>
                                        <p:tav tm="0">
                                          <p:val>
                                            <p:strVal val="ppt_x"/>
                                          </p:val>
                                        </p:tav>
                                        <p:tav tm="100000">
                                          <p:val>
                                            <p:strVal val="ppt_x"/>
                                          </p:val>
                                        </p:tav>
                                      </p:tavLst>
                                    </p:anim>
                                    <p:anim calcmode="lin" valueType="num">
                                      <p:cBhvr>
                                        <p:cTn id="455" dur="3000"/>
                                        <p:tgtEl>
                                          <p:spTgt spid="4188"/>
                                        </p:tgtEl>
                                        <p:attrNameLst>
                                          <p:attrName>ppt_y</p:attrName>
                                        </p:attrNameLst>
                                      </p:cBhvr>
                                      <p:tavLst>
                                        <p:tav tm="0">
                                          <p:val>
                                            <p:strVal val="ppt_y"/>
                                          </p:val>
                                        </p:tav>
                                        <p:tav tm="100000">
                                          <p:val>
                                            <p:strVal val="ppt_y+ppt_h/2"/>
                                          </p:val>
                                        </p:tav>
                                      </p:tavLst>
                                    </p:anim>
                                    <p:anim calcmode="lin" valueType="num">
                                      <p:cBhvr>
                                        <p:cTn id="456" dur="3000"/>
                                        <p:tgtEl>
                                          <p:spTgt spid="4188"/>
                                        </p:tgtEl>
                                        <p:attrNameLst>
                                          <p:attrName>ppt_w</p:attrName>
                                        </p:attrNameLst>
                                      </p:cBhvr>
                                      <p:tavLst>
                                        <p:tav tm="0">
                                          <p:val>
                                            <p:strVal val="ppt_w"/>
                                          </p:val>
                                        </p:tav>
                                        <p:tav tm="100000">
                                          <p:val>
                                            <p:strVal val="ppt_w"/>
                                          </p:val>
                                        </p:tav>
                                      </p:tavLst>
                                    </p:anim>
                                    <p:anim calcmode="lin" valueType="num">
                                      <p:cBhvr>
                                        <p:cTn id="457" dur="3000"/>
                                        <p:tgtEl>
                                          <p:spTgt spid="4188"/>
                                        </p:tgtEl>
                                        <p:attrNameLst>
                                          <p:attrName>ppt_h</p:attrName>
                                        </p:attrNameLst>
                                      </p:cBhvr>
                                      <p:tavLst>
                                        <p:tav tm="0">
                                          <p:val>
                                            <p:strVal val="ppt_h"/>
                                          </p:val>
                                        </p:tav>
                                        <p:tav tm="100000">
                                          <p:val>
                                            <p:fltVal val="0"/>
                                          </p:val>
                                        </p:tav>
                                      </p:tavLst>
                                    </p:anim>
                                    <p:set>
                                      <p:cBhvr>
                                        <p:cTn id="458" dur="1" fill="hold">
                                          <p:stCondLst>
                                            <p:cond delay="2999"/>
                                          </p:stCondLst>
                                        </p:cTn>
                                        <p:tgtEl>
                                          <p:spTgt spid="4188"/>
                                        </p:tgtEl>
                                        <p:attrNameLst>
                                          <p:attrName>style.visibility</p:attrName>
                                        </p:attrNameLst>
                                      </p:cBhvr>
                                      <p:to>
                                        <p:strVal val="hidden"/>
                                      </p:to>
                                    </p:set>
                                  </p:childTnLst>
                                </p:cTn>
                              </p:par>
                              <p:par>
                                <p:cTn id="459" presetID="17" presetClass="exit" presetSubtype="4" fill="hold" nodeType="withEffect">
                                  <p:stCondLst>
                                    <p:cond delay="6000"/>
                                  </p:stCondLst>
                                  <p:childTnLst>
                                    <p:anim calcmode="lin" valueType="num">
                                      <p:cBhvr>
                                        <p:cTn id="460" dur="1000"/>
                                        <p:tgtEl>
                                          <p:spTgt spid="4226"/>
                                        </p:tgtEl>
                                        <p:attrNameLst>
                                          <p:attrName>ppt_x</p:attrName>
                                        </p:attrNameLst>
                                      </p:cBhvr>
                                      <p:tavLst>
                                        <p:tav tm="0">
                                          <p:val>
                                            <p:strVal val="ppt_x"/>
                                          </p:val>
                                        </p:tav>
                                        <p:tav tm="100000">
                                          <p:val>
                                            <p:strVal val="ppt_x"/>
                                          </p:val>
                                        </p:tav>
                                      </p:tavLst>
                                    </p:anim>
                                    <p:anim calcmode="lin" valueType="num">
                                      <p:cBhvr>
                                        <p:cTn id="461" dur="1000"/>
                                        <p:tgtEl>
                                          <p:spTgt spid="4226"/>
                                        </p:tgtEl>
                                        <p:attrNameLst>
                                          <p:attrName>ppt_y</p:attrName>
                                        </p:attrNameLst>
                                      </p:cBhvr>
                                      <p:tavLst>
                                        <p:tav tm="0">
                                          <p:val>
                                            <p:strVal val="ppt_y"/>
                                          </p:val>
                                        </p:tav>
                                        <p:tav tm="100000">
                                          <p:val>
                                            <p:strVal val="ppt_y+ppt_h/2"/>
                                          </p:val>
                                        </p:tav>
                                      </p:tavLst>
                                    </p:anim>
                                    <p:anim calcmode="lin" valueType="num">
                                      <p:cBhvr>
                                        <p:cTn id="462" dur="1000"/>
                                        <p:tgtEl>
                                          <p:spTgt spid="4226"/>
                                        </p:tgtEl>
                                        <p:attrNameLst>
                                          <p:attrName>ppt_w</p:attrName>
                                        </p:attrNameLst>
                                      </p:cBhvr>
                                      <p:tavLst>
                                        <p:tav tm="0">
                                          <p:val>
                                            <p:strVal val="ppt_w"/>
                                          </p:val>
                                        </p:tav>
                                        <p:tav tm="100000">
                                          <p:val>
                                            <p:strVal val="ppt_w"/>
                                          </p:val>
                                        </p:tav>
                                      </p:tavLst>
                                    </p:anim>
                                    <p:anim calcmode="lin" valueType="num">
                                      <p:cBhvr>
                                        <p:cTn id="463" dur="1000"/>
                                        <p:tgtEl>
                                          <p:spTgt spid="4226"/>
                                        </p:tgtEl>
                                        <p:attrNameLst>
                                          <p:attrName>ppt_h</p:attrName>
                                        </p:attrNameLst>
                                      </p:cBhvr>
                                      <p:tavLst>
                                        <p:tav tm="0">
                                          <p:val>
                                            <p:strVal val="ppt_h"/>
                                          </p:val>
                                        </p:tav>
                                        <p:tav tm="100000">
                                          <p:val>
                                            <p:fltVal val="0"/>
                                          </p:val>
                                        </p:tav>
                                      </p:tavLst>
                                    </p:anim>
                                    <p:set>
                                      <p:cBhvr>
                                        <p:cTn id="464" dur="1" fill="hold">
                                          <p:stCondLst>
                                            <p:cond delay="999"/>
                                          </p:stCondLst>
                                        </p:cTn>
                                        <p:tgtEl>
                                          <p:spTgt spid="4226"/>
                                        </p:tgtEl>
                                        <p:attrNameLst>
                                          <p:attrName>style.visibility</p:attrName>
                                        </p:attrNameLst>
                                      </p:cBhvr>
                                      <p:to>
                                        <p:strVal val="hidden"/>
                                      </p:to>
                                    </p:set>
                                  </p:childTnLst>
                                </p:cTn>
                              </p:par>
                              <p:par>
                                <p:cTn id="465" presetID="17" presetClass="exit" presetSubtype="4" fill="hold" nodeType="withEffect">
                                  <p:stCondLst>
                                    <p:cond delay="6200"/>
                                  </p:stCondLst>
                                  <p:childTnLst>
                                    <p:anim calcmode="lin" valueType="num">
                                      <p:cBhvr>
                                        <p:cTn id="466" dur="500"/>
                                        <p:tgtEl>
                                          <p:spTgt spid="4205"/>
                                        </p:tgtEl>
                                        <p:attrNameLst>
                                          <p:attrName>ppt_x</p:attrName>
                                        </p:attrNameLst>
                                      </p:cBhvr>
                                      <p:tavLst>
                                        <p:tav tm="0">
                                          <p:val>
                                            <p:strVal val="ppt_x"/>
                                          </p:val>
                                        </p:tav>
                                        <p:tav tm="100000">
                                          <p:val>
                                            <p:strVal val="ppt_x"/>
                                          </p:val>
                                        </p:tav>
                                      </p:tavLst>
                                    </p:anim>
                                    <p:anim calcmode="lin" valueType="num">
                                      <p:cBhvr>
                                        <p:cTn id="467" dur="500"/>
                                        <p:tgtEl>
                                          <p:spTgt spid="4205"/>
                                        </p:tgtEl>
                                        <p:attrNameLst>
                                          <p:attrName>ppt_y</p:attrName>
                                        </p:attrNameLst>
                                      </p:cBhvr>
                                      <p:tavLst>
                                        <p:tav tm="0">
                                          <p:val>
                                            <p:strVal val="ppt_y"/>
                                          </p:val>
                                        </p:tav>
                                        <p:tav tm="100000">
                                          <p:val>
                                            <p:strVal val="ppt_y+ppt_h/2"/>
                                          </p:val>
                                        </p:tav>
                                      </p:tavLst>
                                    </p:anim>
                                    <p:anim calcmode="lin" valueType="num">
                                      <p:cBhvr>
                                        <p:cTn id="468" dur="500"/>
                                        <p:tgtEl>
                                          <p:spTgt spid="4205"/>
                                        </p:tgtEl>
                                        <p:attrNameLst>
                                          <p:attrName>ppt_w</p:attrName>
                                        </p:attrNameLst>
                                      </p:cBhvr>
                                      <p:tavLst>
                                        <p:tav tm="0">
                                          <p:val>
                                            <p:strVal val="ppt_w"/>
                                          </p:val>
                                        </p:tav>
                                        <p:tav tm="100000">
                                          <p:val>
                                            <p:strVal val="ppt_w"/>
                                          </p:val>
                                        </p:tav>
                                      </p:tavLst>
                                    </p:anim>
                                    <p:anim calcmode="lin" valueType="num">
                                      <p:cBhvr>
                                        <p:cTn id="469" dur="500"/>
                                        <p:tgtEl>
                                          <p:spTgt spid="4205"/>
                                        </p:tgtEl>
                                        <p:attrNameLst>
                                          <p:attrName>ppt_h</p:attrName>
                                        </p:attrNameLst>
                                      </p:cBhvr>
                                      <p:tavLst>
                                        <p:tav tm="0">
                                          <p:val>
                                            <p:strVal val="ppt_h"/>
                                          </p:val>
                                        </p:tav>
                                        <p:tav tm="100000">
                                          <p:val>
                                            <p:fltVal val="0"/>
                                          </p:val>
                                        </p:tav>
                                      </p:tavLst>
                                    </p:anim>
                                    <p:set>
                                      <p:cBhvr>
                                        <p:cTn id="470" dur="1" fill="hold">
                                          <p:stCondLst>
                                            <p:cond delay="499"/>
                                          </p:stCondLst>
                                        </p:cTn>
                                        <p:tgtEl>
                                          <p:spTgt spid="4205"/>
                                        </p:tgtEl>
                                        <p:attrNameLst>
                                          <p:attrName>style.visibility</p:attrName>
                                        </p:attrNameLst>
                                      </p:cBhvr>
                                      <p:to>
                                        <p:strVal val="hidden"/>
                                      </p:to>
                                    </p:set>
                                  </p:childTnLst>
                                </p:cTn>
                              </p:par>
                              <p:par>
                                <p:cTn id="471" presetID="17" presetClass="exit" presetSubtype="4" fill="hold" nodeType="withEffect">
                                  <p:stCondLst>
                                    <p:cond delay="6600"/>
                                  </p:stCondLst>
                                  <p:childTnLst>
                                    <p:anim calcmode="lin" valueType="num">
                                      <p:cBhvr>
                                        <p:cTn id="472" dur="1000"/>
                                        <p:tgtEl>
                                          <p:spTgt spid="4228"/>
                                        </p:tgtEl>
                                        <p:attrNameLst>
                                          <p:attrName>ppt_x</p:attrName>
                                        </p:attrNameLst>
                                      </p:cBhvr>
                                      <p:tavLst>
                                        <p:tav tm="0">
                                          <p:val>
                                            <p:strVal val="ppt_x"/>
                                          </p:val>
                                        </p:tav>
                                        <p:tav tm="100000">
                                          <p:val>
                                            <p:strVal val="ppt_x"/>
                                          </p:val>
                                        </p:tav>
                                      </p:tavLst>
                                    </p:anim>
                                    <p:anim calcmode="lin" valueType="num">
                                      <p:cBhvr>
                                        <p:cTn id="473" dur="1000"/>
                                        <p:tgtEl>
                                          <p:spTgt spid="4228"/>
                                        </p:tgtEl>
                                        <p:attrNameLst>
                                          <p:attrName>ppt_y</p:attrName>
                                        </p:attrNameLst>
                                      </p:cBhvr>
                                      <p:tavLst>
                                        <p:tav tm="0">
                                          <p:val>
                                            <p:strVal val="ppt_y"/>
                                          </p:val>
                                        </p:tav>
                                        <p:tav tm="100000">
                                          <p:val>
                                            <p:strVal val="ppt_y+ppt_h/2"/>
                                          </p:val>
                                        </p:tav>
                                      </p:tavLst>
                                    </p:anim>
                                    <p:anim calcmode="lin" valueType="num">
                                      <p:cBhvr>
                                        <p:cTn id="474" dur="1000"/>
                                        <p:tgtEl>
                                          <p:spTgt spid="4228"/>
                                        </p:tgtEl>
                                        <p:attrNameLst>
                                          <p:attrName>ppt_w</p:attrName>
                                        </p:attrNameLst>
                                      </p:cBhvr>
                                      <p:tavLst>
                                        <p:tav tm="0">
                                          <p:val>
                                            <p:strVal val="ppt_w"/>
                                          </p:val>
                                        </p:tav>
                                        <p:tav tm="100000">
                                          <p:val>
                                            <p:strVal val="ppt_w"/>
                                          </p:val>
                                        </p:tav>
                                      </p:tavLst>
                                    </p:anim>
                                    <p:anim calcmode="lin" valueType="num">
                                      <p:cBhvr>
                                        <p:cTn id="475" dur="1000"/>
                                        <p:tgtEl>
                                          <p:spTgt spid="4228"/>
                                        </p:tgtEl>
                                        <p:attrNameLst>
                                          <p:attrName>ppt_h</p:attrName>
                                        </p:attrNameLst>
                                      </p:cBhvr>
                                      <p:tavLst>
                                        <p:tav tm="0">
                                          <p:val>
                                            <p:strVal val="ppt_h"/>
                                          </p:val>
                                        </p:tav>
                                        <p:tav tm="100000">
                                          <p:val>
                                            <p:fltVal val="0"/>
                                          </p:val>
                                        </p:tav>
                                      </p:tavLst>
                                    </p:anim>
                                    <p:set>
                                      <p:cBhvr>
                                        <p:cTn id="476" dur="1" fill="hold">
                                          <p:stCondLst>
                                            <p:cond delay="999"/>
                                          </p:stCondLst>
                                        </p:cTn>
                                        <p:tgtEl>
                                          <p:spTgt spid="4228"/>
                                        </p:tgtEl>
                                        <p:attrNameLst>
                                          <p:attrName>style.visibility</p:attrName>
                                        </p:attrNameLst>
                                      </p:cBhvr>
                                      <p:to>
                                        <p:strVal val="hidden"/>
                                      </p:to>
                                    </p:set>
                                  </p:childTnLst>
                                </p:cTn>
                              </p:par>
                              <p:par>
                                <p:cTn id="477" presetID="17" presetClass="exit" presetSubtype="4" fill="hold" nodeType="withEffect">
                                  <p:stCondLst>
                                    <p:cond delay="6300"/>
                                  </p:stCondLst>
                                  <p:childTnLst>
                                    <p:anim calcmode="lin" valueType="num">
                                      <p:cBhvr>
                                        <p:cTn id="478" dur="3000"/>
                                        <p:tgtEl>
                                          <p:spTgt spid="4100"/>
                                        </p:tgtEl>
                                        <p:attrNameLst>
                                          <p:attrName>ppt_x</p:attrName>
                                        </p:attrNameLst>
                                      </p:cBhvr>
                                      <p:tavLst>
                                        <p:tav tm="0">
                                          <p:val>
                                            <p:strVal val="ppt_x"/>
                                          </p:val>
                                        </p:tav>
                                        <p:tav tm="100000">
                                          <p:val>
                                            <p:strVal val="ppt_x"/>
                                          </p:val>
                                        </p:tav>
                                      </p:tavLst>
                                    </p:anim>
                                    <p:anim calcmode="lin" valueType="num">
                                      <p:cBhvr>
                                        <p:cTn id="479" dur="3000"/>
                                        <p:tgtEl>
                                          <p:spTgt spid="4100"/>
                                        </p:tgtEl>
                                        <p:attrNameLst>
                                          <p:attrName>ppt_y</p:attrName>
                                        </p:attrNameLst>
                                      </p:cBhvr>
                                      <p:tavLst>
                                        <p:tav tm="0">
                                          <p:val>
                                            <p:strVal val="ppt_y"/>
                                          </p:val>
                                        </p:tav>
                                        <p:tav tm="100000">
                                          <p:val>
                                            <p:strVal val="ppt_y+ppt_h/2"/>
                                          </p:val>
                                        </p:tav>
                                      </p:tavLst>
                                    </p:anim>
                                    <p:anim calcmode="lin" valueType="num">
                                      <p:cBhvr>
                                        <p:cTn id="480" dur="3000"/>
                                        <p:tgtEl>
                                          <p:spTgt spid="4100"/>
                                        </p:tgtEl>
                                        <p:attrNameLst>
                                          <p:attrName>ppt_w</p:attrName>
                                        </p:attrNameLst>
                                      </p:cBhvr>
                                      <p:tavLst>
                                        <p:tav tm="0">
                                          <p:val>
                                            <p:strVal val="ppt_w"/>
                                          </p:val>
                                        </p:tav>
                                        <p:tav tm="100000">
                                          <p:val>
                                            <p:strVal val="ppt_w"/>
                                          </p:val>
                                        </p:tav>
                                      </p:tavLst>
                                    </p:anim>
                                    <p:anim calcmode="lin" valueType="num">
                                      <p:cBhvr>
                                        <p:cTn id="481" dur="3000"/>
                                        <p:tgtEl>
                                          <p:spTgt spid="4100"/>
                                        </p:tgtEl>
                                        <p:attrNameLst>
                                          <p:attrName>ppt_h</p:attrName>
                                        </p:attrNameLst>
                                      </p:cBhvr>
                                      <p:tavLst>
                                        <p:tav tm="0">
                                          <p:val>
                                            <p:strVal val="ppt_h"/>
                                          </p:val>
                                        </p:tav>
                                        <p:tav tm="100000">
                                          <p:val>
                                            <p:fltVal val="0"/>
                                          </p:val>
                                        </p:tav>
                                      </p:tavLst>
                                    </p:anim>
                                    <p:set>
                                      <p:cBhvr>
                                        <p:cTn id="482" dur="1" fill="hold">
                                          <p:stCondLst>
                                            <p:cond delay="2999"/>
                                          </p:stCondLst>
                                        </p:cTn>
                                        <p:tgtEl>
                                          <p:spTgt spid="4100"/>
                                        </p:tgtEl>
                                        <p:attrNameLst>
                                          <p:attrName>style.visibility</p:attrName>
                                        </p:attrNameLst>
                                      </p:cBhvr>
                                      <p:to>
                                        <p:strVal val="hidden"/>
                                      </p:to>
                                    </p:set>
                                  </p:childTnLst>
                                </p:cTn>
                              </p:par>
                              <p:par>
                                <p:cTn id="483" presetID="17" presetClass="exit" presetSubtype="4" fill="hold" nodeType="withEffect">
                                  <p:stCondLst>
                                    <p:cond delay="7900"/>
                                  </p:stCondLst>
                                  <p:childTnLst>
                                    <p:anim calcmode="lin" valueType="num">
                                      <p:cBhvr>
                                        <p:cTn id="484" dur="2000"/>
                                        <p:tgtEl>
                                          <p:spTgt spid="4220"/>
                                        </p:tgtEl>
                                        <p:attrNameLst>
                                          <p:attrName>ppt_x</p:attrName>
                                        </p:attrNameLst>
                                      </p:cBhvr>
                                      <p:tavLst>
                                        <p:tav tm="0">
                                          <p:val>
                                            <p:strVal val="ppt_x"/>
                                          </p:val>
                                        </p:tav>
                                        <p:tav tm="100000">
                                          <p:val>
                                            <p:strVal val="ppt_x"/>
                                          </p:val>
                                        </p:tav>
                                      </p:tavLst>
                                    </p:anim>
                                    <p:anim calcmode="lin" valueType="num">
                                      <p:cBhvr>
                                        <p:cTn id="485" dur="2000"/>
                                        <p:tgtEl>
                                          <p:spTgt spid="4220"/>
                                        </p:tgtEl>
                                        <p:attrNameLst>
                                          <p:attrName>ppt_y</p:attrName>
                                        </p:attrNameLst>
                                      </p:cBhvr>
                                      <p:tavLst>
                                        <p:tav tm="0">
                                          <p:val>
                                            <p:strVal val="ppt_y"/>
                                          </p:val>
                                        </p:tav>
                                        <p:tav tm="100000">
                                          <p:val>
                                            <p:strVal val="ppt_y+ppt_h/2"/>
                                          </p:val>
                                        </p:tav>
                                      </p:tavLst>
                                    </p:anim>
                                    <p:anim calcmode="lin" valueType="num">
                                      <p:cBhvr>
                                        <p:cTn id="486" dur="2000"/>
                                        <p:tgtEl>
                                          <p:spTgt spid="4220"/>
                                        </p:tgtEl>
                                        <p:attrNameLst>
                                          <p:attrName>ppt_w</p:attrName>
                                        </p:attrNameLst>
                                      </p:cBhvr>
                                      <p:tavLst>
                                        <p:tav tm="0">
                                          <p:val>
                                            <p:strVal val="ppt_w"/>
                                          </p:val>
                                        </p:tav>
                                        <p:tav tm="100000">
                                          <p:val>
                                            <p:strVal val="ppt_w"/>
                                          </p:val>
                                        </p:tav>
                                      </p:tavLst>
                                    </p:anim>
                                    <p:anim calcmode="lin" valueType="num">
                                      <p:cBhvr>
                                        <p:cTn id="487" dur="2000"/>
                                        <p:tgtEl>
                                          <p:spTgt spid="4220"/>
                                        </p:tgtEl>
                                        <p:attrNameLst>
                                          <p:attrName>ppt_h</p:attrName>
                                        </p:attrNameLst>
                                      </p:cBhvr>
                                      <p:tavLst>
                                        <p:tav tm="0">
                                          <p:val>
                                            <p:strVal val="ppt_h"/>
                                          </p:val>
                                        </p:tav>
                                        <p:tav tm="100000">
                                          <p:val>
                                            <p:fltVal val="0"/>
                                          </p:val>
                                        </p:tav>
                                      </p:tavLst>
                                    </p:anim>
                                    <p:set>
                                      <p:cBhvr>
                                        <p:cTn id="488" dur="1" fill="hold">
                                          <p:stCondLst>
                                            <p:cond delay="1999"/>
                                          </p:stCondLst>
                                        </p:cTn>
                                        <p:tgtEl>
                                          <p:spTgt spid="4220"/>
                                        </p:tgtEl>
                                        <p:attrNameLst>
                                          <p:attrName>style.visibility</p:attrName>
                                        </p:attrNameLst>
                                      </p:cBhvr>
                                      <p:to>
                                        <p:strVal val="hidden"/>
                                      </p:to>
                                    </p:set>
                                  </p:childTnLst>
                                </p:cTn>
                              </p:par>
                              <p:par>
                                <p:cTn id="489" presetID="17" presetClass="exit" presetSubtype="4" fill="hold" nodeType="withEffect">
                                  <p:stCondLst>
                                    <p:cond delay="6000"/>
                                  </p:stCondLst>
                                  <p:childTnLst>
                                    <p:anim calcmode="lin" valueType="num">
                                      <p:cBhvr>
                                        <p:cTn id="490" dur="500"/>
                                        <p:tgtEl>
                                          <p:spTgt spid="4199"/>
                                        </p:tgtEl>
                                        <p:attrNameLst>
                                          <p:attrName>ppt_x</p:attrName>
                                        </p:attrNameLst>
                                      </p:cBhvr>
                                      <p:tavLst>
                                        <p:tav tm="0">
                                          <p:val>
                                            <p:strVal val="ppt_x"/>
                                          </p:val>
                                        </p:tav>
                                        <p:tav tm="100000">
                                          <p:val>
                                            <p:strVal val="ppt_x"/>
                                          </p:val>
                                        </p:tav>
                                      </p:tavLst>
                                    </p:anim>
                                    <p:anim calcmode="lin" valueType="num">
                                      <p:cBhvr>
                                        <p:cTn id="491" dur="500"/>
                                        <p:tgtEl>
                                          <p:spTgt spid="4199"/>
                                        </p:tgtEl>
                                        <p:attrNameLst>
                                          <p:attrName>ppt_y</p:attrName>
                                        </p:attrNameLst>
                                      </p:cBhvr>
                                      <p:tavLst>
                                        <p:tav tm="0">
                                          <p:val>
                                            <p:strVal val="ppt_y"/>
                                          </p:val>
                                        </p:tav>
                                        <p:tav tm="100000">
                                          <p:val>
                                            <p:strVal val="ppt_y+ppt_h/2"/>
                                          </p:val>
                                        </p:tav>
                                      </p:tavLst>
                                    </p:anim>
                                    <p:anim calcmode="lin" valueType="num">
                                      <p:cBhvr>
                                        <p:cTn id="492" dur="500"/>
                                        <p:tgtEl>
                                          <p:spTgt spid="4199"/>
                                        </p:tgtEl>
                                        <p:attrNameLst>
                                          <p:attrName>ppt_w</p:attrName>
                                        </p:attrNameLst>
                                      </p:cBhvr>
                                      <p:tavLst>
                                        <p:tav tm="0">
                                          <p:val>
                                            <p:strVal val="ppt_w"/>
                                          </p:val>
                                        </p:tav>
                                        <p:tav tm="100000">
                                          <p:val>
                                            <p:strVal val="ppt_w"/>
                                          </p:val>
                                        </p:tav>
                                      </p:tavLst>
                                    </p:anim>
                                    <p:anim calcmode="lin" valueType="num">
                                      <p:cBhvr>
                                        <p:cTn id="493" dur="500"/>
                                        <p:tgtEl>
                                          <p:spTgt spid="4199"/>
                                        </p:tgtEl>
                                        <p:attrNameLst>
                                          <p:attrName>ppt_h</p:attrName>
                                        </p:attrNameLst>
                                      </p:cBhvr>
                                      <p:tavLst>
                                        <p:tav tm="0">
                                          <p:val>
                                            <p:strVal val="ppt_h"/>
                                          </p:val>
                                        </p:tav>
                                        <p:tav tm="100000">
                                          <p:val>
                                            <p:fltVal val="0"/>
                                          </p:val>
                                        </p:tav>
                                      </p:tavLst>
                                    </p:anim>
                                    <p:set>
                                      <p:cBhvr>
                                        <p:cTn id="494" dur="1" fill="hold">
                                          <p:stCondLst>
                                            <p:cond delay="499"/>
                                          </p:stCondLst>
                                        </p:cTn>
                                        <p:tgtEl>
                                          <p:spTgt spid="4199"/>
                                        </p:tgtEl>
                                        <p:attrNameLst>
                                          <p:attrName>style.visibility</p:attrName>
                                        </p:attrNameLst>
                                      </p:cBhvr>
                                      <p:to>
                                        <p:strVal val="hidden"/>
                                      </p:to>
                                    </p:set>
                                  </p:childTnLst>
                                </p:cTn>
                              </p:par>
                              <p:par>
                                <p:cTn id="495" presetID="17" presetClass="exit" presetSubtype="4" fill="hold" nodeType="withEffect">
                                  <p:stCondLst>
                                    <p:cond delay="7200"/>
                                  </p:stCondLst>
                                  <p:childTnLst>
                                    <p:anim calcmode="lin" valueType="num">
                                      <p:cBhvr>
                                        <p:cTn id="496" dur="3000"/>
                                        <p:tgtEl>
                                          <p:spTgt spid="4222"/>
                                        </p:tgtEl>
                                        <p:attrNameLst>
                                          <p:attrName>ppt_x</p:attrName>
                                        </p:attrNameLst>
                                      </p:cBhvr>
                                      <p:tavLst>
                                        <p:tav tm="0">
                                          <p:val>
                                            <p:strVal val="ppt_x"/>
                                          </p:val>
                                        </p:tav>
                                        <p:tav tm="100000">
                                          <p:val>
                                            <p:strVal val="ppt_x"/>
                                          </p:val>
                                        </p:tav>
                                      </p:tavLst>
                                    </p:anim>
                                    <p:anim calcmode="lin" valueType="num">
                                      <p:cBhvr>
                                        <p:cTn id="497" dur="3000"/>
                                        <p:tgtEl>
                                          <p:spTgt spid="4222"/>
                                        </p:tgtEl>
                                        <p:attrNameLst>
                                          <p:attrName>ppt_y</p:attrName>
                                        </p:attrNameLst>
                                      </p:cBhvr>
                                      <p:tavLst>
                                        <p:tav tm="0">
                                          <p:val>
                                            <p:strVal val="ppt_y"/>
                                          </p:val>
                                        </p:tav>
                                        <p:tav tm="100000">
                                          <p:val>
                                            <p:strVal val="ppt_y+ppt_h/2"/>
                                          </p:val>
                                        </p:tav>
                                      </p:tavLst>
                                    </p:anim>
                                    <p:anim calcmode="lin" valueType="num">
                                      <p:cBhvr>
                                        <p:cTn id="498" dur="3000"/>
                                        <p:tgtEl>
                                          <p:spTgt spid="4222"/>
                                        </p:tgtEl>
                                        <p:attrNameLst>
                                          <p:attrName>ppt_w</p:attrName>
                                        </p:attrNameLst>
                                      </p:cBhvr>
                                      <p:tavLst>
                                        <p:tav tm="0">
                                          <p:val>
                                            <p:strVal val="ppt_w"/>
                                          </p:val>
                                        </p:tav>
                                        <p:tav tm="100000">
                                          <p:val>
                                            <p:strVal val="ppt_w"/>
                                          </p:val>
                                        </p:tav>
                                      </p:tavLst>
                                    </p:anim>
                                    <p:anim calcmode="lin" valueType="num">
                                      <p:cBhvr>
                                        <p:cTn id="499" dur="3000"/>
                                        <p:tgtEl>
                                          <p:spTgt spid="4222"/>
                                        </p:tgtEl>
                                        <p:attrNameLst>
                                          <p:attrName>ppt_h</p:attrName>
                                        </p:attrNameLst>
                                      </p:cBhvr>
                                      <p:tavLst>
                                        <p:tav tm="0">
                                          <p:val>
                                            <p:strVal val="ppt_h"/>
                                          </p:val>
                                        </p:tav>
                                        <p:tav tm="100000">
                                          <p:val>
                                            <p:fltVal val="0"/>
                                          </p:val>
                                        </p:tav>
                                      </p:tavLst>
                                    </p:anim>
                                    <p:set>
                                      <p:cBhvr>
                                        <p:cTn id="500" dur="1" fill="hold">
                                          <p:stCondLst>
                                            <p:cond delay="2999"/>
                                          </p:stCondLst>
                                        </p:cTn>
                                        <p:tgtEl>
                                          <p:spTgt spid="4222"/>
                                        </p:tgtEl>
                                        <p:attrNameLst>
                                          <p:attrName>style.visibility</p:attrName>
                                        </p:attrNameLst>
                                      </p:cBhvr>
                                      <p:to>
                                        <p:strVal val="hidden"/>
                                      </p:to>
                                    </p:set>
                                  </p:childTnLst>
                                </p:cTn>
                              </p:par>
                              <p:par>
                                <p:cTn id="501" presetID="17" presetClass="exit" presetSubtype="4" fill="hold" nodeType="withEffect">
                                  <p:stCondLst>
                                    <p:cond delay="7600"/>
                                  </p:stCondLst>
                                  <p:childTnLst>
                                    <p:anim calcmode="lin" valueType="num">
                                      <p:cBhvr>
                                        <p:cTn id="502" dur="3000"/>
                                        <p:tgtEl>
                                          <p:spTgt spid="4212"/>
                                        </p:tgtEl>
                                        <p:attrNameLst>
                                          <p:attrName>ppt_x</p:attrName>
                                        </p:attrNameLst>
                                      </p:cBhvr>
                                      <p:tavLst>
                                        <p:tav tm="0">
                                          <p:val>
                                            <p:strVal val="ppt_x"/>
                                          </p:val>
                                        </p:tav>
                                        <p:tav tm="100000">
                                          <p:val>
                                            <p:strVal val="ppt_x"/>
                                          </p:val>
                                        </p:tav>
                                      </p:tavLst>
                                    </p:anim>
                                    <p:anim calcmode="lin" valueType="num">
                                      <p:cBhvr>
                                        <p:cTn id="503" dur="3000"/>
                                        <p:tgtEl>
                                          <p:spTgt spid="4212"/>
                                        </p:tgtEl>
                                        <p:attrNameLst>
                                          <p:attrName>ppt_y</p:attrName>
                                        </p:attrNameLst>
                                      </p:cBhvr>
                                      <p:tavLst>
                                        <p:tav tm="0">
                                          <p:val>
                                            <p:strVal val="ppt_y"/>
                                          </p:val>
                                        </p:tav>
                                        <p:tav tm="100000">
                                          <p:val>
                                            <p:strVal val="ppt_y+ppt_h/2"/>
                                          </p:val>
                                        </p:tav>
                                      </p:tavLst>
                                    </p:anim>
                                    <p:anim calcmode="lin" valueType="num">
                                      <p:cBhvr>
                                        <p:cTn id="504" dur="3000"/>
                                        <p:tgtEl>
                                          <p:spTgt spid="4212"/>
                                        </p:tgtEl>
                                        <p:attrNameLst>
                                          <p:attrName>ppt_w</p:attrName>
                                        </p:attrNameLst>
                                      </p:cBhvr>
                                      <p:tavLst>
                                        <p:tav tm="0">
                                          <p:val>
                                            <p:strVal val="ppt_w"/>
                                          </p:val>
                                        </p:tav>
                                        <p:tav tm="100000">
                                          <p:val>
                                            <p:strVal val="ppt_w"/>
                                          </p:val>
                                        </p:tav>
                                      </p:tavLst>
                                    </p:anim>
                                    <p:anim calcmode="lin" valueType="num">
                                      <p:cBhvr>
                                        <p:cTn id="505" dur="3000"/>
                                        <p:tgtEl>
                                          <p:spTgt spid="4212"/>
                                        </p:tgtEl>
                                        <p:attrNameLst>
                                          <p:attrName>ppt_h</p:attrName>
                                        </p:attrNameLst>
                                      </p:cBhvr>
                                      <p:tavLst>
                                        <p:tav tm="0">
                                          <p:val>
                                            <p:strVal val="ppt_h"/>
                                          </p:val>
                                        </p:tav>
                                        <p:tav tm="100000">
                                          <p:val>
                                            <p:fltVal val="0"/>
                                          </p:val>
                                        </p:tav>
                                      </p:tavLst>
                                    </p:anim>
                                    <p:set>
                                      <p:cBhvr>
                                        <p:cTn id="506" dur="1" fill="hold">
                                          <p:stCondLst>
                                            <p:cond delay="2999"/>
                                          </p:stCondLst>
                                        </p:cTn>
                                        <p:tgtEl>
                                          <p:spTgt spid="4212"/>
                                        </p:tgtEl>
                                        <p:attrNameLst>
                                          <p:attrName>style.visibility</p:attrName>
                                        </p:attrNameLst>
                                      </p:cBhvr>
                                      <p:to>
                                        <p:strVal val="hidden"/>
                                      </p:to>
                                    </p:set>
                                  </p:childTnLst>
                                </p:cTn>
                              </p:par>
                              <p:par>
                                <p:cTn id="507" presetID="17" presetClass="exit" presetSubtype="4" fill="hold" nodeType="withEffect">
                                  <p:stCondLst>
                                    <p:cond delay="5800"/>
                                  </p:stCondLst>
                                  <p:childTnLst>
                                    <p:anim calcmode="lin" valueType="num">
                                      <p:cBhvr>
                                        <p:cTn id="508" dur="2000"/>
                                        <p:tgtEl>
                                          <p:spTgt spid="4221"/>
                                        </p:tgtEl>
                                        <p:attrNameLst>
                                          <p:attrName>ppt_x</p:attrName>
                                        </p:attrNameLst>
                                      </p:cBhvr>
                                      <p:tavLst>
                                        <p:tav tm="0">
                                          <p:val>
                                            <p:strVal val="ppt_x"/>
                                          </p:val>
                                        </p:tav>
                                        <p:tav tm="100000">
                                          <p:val>
                                            <p:strVal val="ppt_x"/>
                                          </p:val>
                                        </p:tav>
                                      </p:tavLst>
                                    </p:anim>
                                    <p:anim calcmode="lin" valueType="num">
                                      <p:cBhvr>
                                        <p:cTn id="509" dur="2000"/>
                                        <p:tgtEl>
                                          <p:spTgt spid="4221"/>
                                        </p:tgtEl>
                                        <p:attrNameLst>
                                          <p:attrName>ppt_y</p:attrName>
                                        </p:attrNameLst>
                                      </p:cBhvr>
                                      <p:tavLst>
                                        <p:tav tm="0">
                                          <p:val>
                                            <p:strVal val="ppt_y"/>
                                          </p:val>
                                        </p:tav>
                                        <p:tav tm="100000">
                                          <p:val>
                                            <p:strVal val="ppt_y+ppt_h/2"/>
                                          </p:val>
                                        </p:tav>
                                      </p:tavLst>
                                    </p:anim>
                                    <p:anim calcmode="lin" valueType="num">
                                      <p:cBhvr>
                                        <p:cTn id="510" dur="2000"/>
                                        <p:tgtEl>
                                          <p:spTgt spid="4221"/>
                                        </p:tgtEl>
                                        <p:attrNameLst>
                                          <p:attrName>ppt_w</p:attrName>
                                        </p:attrNameLst>
                                      </p:cBhvr>
                                      <p:tavLst>
                                        <p:tav tm="0">
                                          <p:val>
                                            <p:strVal val="ppt_w"/>
                                          </p:val>
                                        </p:tav>
                                        <p:tav tm="100000">
                                          <p:val>
                                            <p:strVal val="ppt_w"/>
                                          </p:val>
                                        </p:tav>
                                      </p:tavLst>
                                    </p:anim>
                                    <p:anim calcmode="lin" valueType="num">
                                      <p:cBhvr>
                                        <p:cTn id="511" dur="2000"/>
                                        <p:tgtEl>
                                          <p:spTgt spid="4221"/>
                                        </p:tgtEl>
                                        <p:attrNameLst>
                                          <p:attrName>ppt_h</p:attrName>
                                        </p:attrNameLst>
                                      </p:cBhvr>
                                      <p:tavLst>
                                        <p:tav tm="0">
                                          <p:val>
                                            <p:strVal val="ppt_h"/>
                                          </p:val>
                                        </p:tav>
                                        <p:tav tm="100000">
                                          <p:val>
                                            <p:fltVal val="0"/>
                                          </p:val>
                                        </p:tav>
                                      </p:tavLst>
                                    </p:anim>
                                    <p:set>
                                      <p:cBhvr>
                                        <p:cTn id="512" dur="1" fill="hold">
                                          <p:stCondLst>
                                            <p:cond delay="1999"/>
                                          </p:stCondLst>
                                        </p:cTn>
                                        <p:tgtEl>
                                          <p:spTgt spid="4221"/>
                                        </p:tgtEl>
                                        <p:attrNameLst>
                                          <p:attrName>style.visibility</p:attrName>
                                        </p:attrNameLst>
                                      </p:cBhvr>
                                      <p:to>
                                        <p:strVal val="hidden"/>
                                      </p:to>
                                    </p:set>
                                  </p:childTnLst>
                                </p:cTn>
                              </p:par>
                              <p:par>
                                <p:cTn id="513" presetID="17" presetClass="exit" presetSubtype="4" fill="hold" nodeType="withEffect">
                                  <p:stCondLst>
                                    <p:cond delay="7100"/>
                                  </p:stCondLst>
                                  <p:childTnLst>
                                    <p:anim calcmode="lin" valueType="num">
                                      <p:cBhvr>
                                        <p:cTn id="514" dur="2000"/>
                                        <p:tgtEl>
                                          <p:spTgt spid="4219"/>
                                        </p:tgtEl>
                                        <p:attrNameLst>
                                          <p:attrName>ppt_x</p:attrName>
                                        </p:attrNameLst>
                                      </p:cBhvr>
                                      <p:tavLst>
                                        <p:tav tm="0">
                                          <p:val>
                                            <p:strVal val="ppt_x"/>
                                          </p:val>
                                        </p:tav>
                                        <p:tav tm="100000">
                                          <p:val>
                                            <p:strVal val="ppt_x"/>
                                          </p:val>
                                        </p:tav>
                                      </p:tavLst>
                                    </p:anim>
                                    <p:anim calcmode="lin" valueType="num">
                                      <p:cBhvr>
                                        <p:cTn id="515" dur="2000"/>
                                        <p:tgtEl>
                                          <p:spTgt spid="4219"/>
                                        </p:tgtEl>
                                        <p:attrNameLst>
                                          <p:attrName>ppt_y</p:attrName>
                                        </p:attrNameLst>
                                      </p:cBhvr>
                                      <p:tavLst>
                                        <p:tav tm="0">
                                          <p:val>
                                            <p:strVal val="ppt_y"/>
                                          </p:val>
                                        </p:tav>
                                        <p:tav tm="100000">
                                          <p:val>
                                            <p:strVal val="ppt_y+ppt_h/2"/>
                                          </p:val>
                                        </p:tav>
                                      </p:tavLst>
                                    </p:anim>
                                    <p:anim calcmode="lin" valueType="num">
                                      <p:cBhvr>
                                        <p:cTn id="516" dur="2000"/>
                                        <p:tgtEl>
                                          <p:spTgt spid="4219"/>
                                        </p:tgtEl>
                                        <p:attrNameLst>
                                          <p:attrName>ppt_w</p:attrName>
                                        </p:attrNameLst>
                                      </p:cBhvr>
                                      <p:tavLst>
                                        <p:tav tm="0">
                                          <p:val>
                                            <p:strVal val="ppt_w"/>
                                          </p:val>
                                        </p:tav>
                                        <p:tav tm="100000">
                                          <p:val>
                                            <p:strVal val="ppt_w"/>
                                          </p:val>
                                        </p:tav>
                                      </p:tavLst>
                                    </p:anim>
                                    <p:anim calcmode="lin" valueType="num">
                                      <p:cBhvr>
                                        <p:cTn id="517" dur="2000"/>
                                        <p:tgtEl>
                                          <p:spTgt spid="4219"/>
                                        </p:tgtEl>
                                        <p:attrNameLst>
                                          <p:attrName>ppt_h</p:attrName>
                                        </p:attrNameLst>
                                      </p:cBhvr>
                                      <p:tavLst>
                                        <p:tav tm="0">
                                          <p:val>
                                            <p:strVal val="ppt_h"/>
                                          </p:val>
                                        </p:tav>
                                        <p:tav tm="100000">
                                          <p:val>
                                            <p:fltVal val="0"/>
                                          </p:val>
                                        </p:tav>
                                      </p:tavLst>
                                    </p:anim>
                                    <p:set>
                                      <p:cBhvr>
                                        <p:cTn id="518" dur="1" fill="hold">
                                          <p:stCondLst>
                                            <p:cond delay="1999"/>
                                          </p:stCondLst>
                                        </p:cTn>
                                        <p:tgtEl>
                                          <p:spTgt spid="4219"/>
                                        </p:tgtEl>
                                        <p:attrNameLst>
                                          <p:attrName>style.visibility</p:attrName>
                                        </p:attrNameLst>
                                      </p:cBhvr>
                                      <p:to>
                                        <p:strVal val="hidden"/>
                                      </p:to>
                                    </p:set>
                                  </p:childTnLst>
                                </p:cTn>
                              </p:par>
                              <p:par>
                                <p:cTn id="519" presetID="17" presetClass="exit" presetSubtype="4" fill="hold" nodeType="withEffect">
                                  <p:stCondLst>
                                    <p:cond delay="7600"/>
                                  </p:stCondLst>
                                  <p:childTnLst>
                                    <p:anim calcmode="lin" valueType="num">
                                      <p:cBhvr>
                                        <p:cTn id="520" dur="1000"/>
                                        <p:tgtEl>
                                          <p:spTgt spid="4192"/>
                                        </p:tgtEl>
                                        <p:attrNameLst>
                                          <p:attrName>ppt_x</p:attrName>
                                        </p:attrNameLst>
                                      </p:cBhvr>
                                      <p:tavLst>
                                        <p:tav tm="0">
                                          <p:val>
                                            <p:strVal val="ppt_x"/>
                                          </p:val>
                                        </p:tav>
                                        <p:tav tm="100000">
                                          <p:val>
                                            <p:strVal val="ppt_x"/>
                                          </p:val>
                                        </p:tav>
                                      </p:tavLst>
                                    </p:anim>
                                    <p:anim calcmode="lin" valueType="num">
                                      <p:cBhvr>
                                        <p:cTn id="521" dur="1000"/>
                                        <p:tgtEl>
                                          <p:spTgt spid="4192"/>
                                        </p:tgtEl>
                                        <p:attrNameLst>
                                          <p:attrName>ppt_y</p:attrName>
                                        </p:attrNameLst>
                                      </p:cBhvr>
                                      <p:tavLst>
                                        <p:tav tm="0">
                                          <p:val>
                                            <p:strVal val="ppt_y"/>
                                          </p:val>
                                        </p:tav>
                                        <p:tav tm="100000">
                                          <p:val>
                                            <p:strVal val="ppt_y+ppt_h/2"/>
                                          </p:val>
                                        </p:tav>
                                      </p:tavLst>
                                    </p:anim>
                                    <p:anim calcmode="lin" valueType="num">
                                      <p:cBhvr>
                                        <p:cTn id="522" dur="1000"/>
                                        <p:tgtEl>
                                          <p:spTgt spid="4192"/>
                                        </p:tgtEl>
                                        <p:attrNameLst>
                                          <p:attrName>ppt_w</p:attrName>
                                        </p:attrNameLst>
                                      </p:cBhvr>
                                      <p:tavLst>
                                        <p:tav tm="0">
                                          <p:val>
                                            <p:strVal val="ppt_w"/>
                                          </p:val>
                                        </p:tav>
                                        <p:tav tm="100000">
                                          <p:val>
                                            <p:strVal val="ppt_w"/>
                                          </p:val>
                                        </p:tav>
                                      </p:tavLst>
                                    </p:anim>
                                    <p:anim calcmode="lin" valueType="num">
                                      <p:cBhvr>
                                        <p:cTn id="523" dur="1000"/>
                                        <p:tgtEl>
                                          <p:spTgt spid="4192"/>
                                        </p:tgtEl>
                                        <p:attrNameLst>
                                          <p:attrName>ppt_h</p:attrName>
                                        </p:attrNameLst>
                                      </p:cBhvr>
                                      <p:tavLst>
                                        <p:tav tm="0">
                                          <p:val>
                                            <p:strVal val="ppt_h"/>
                                          </p:val>
                                        </p:tav>
                                        <p:tav tm="100000">
                                          <p:val>
                                            <p:fltVal val="0"/>
                                          </p:val>
                                        </p:tav>
                                      </p:tavLst>
                                    </p:anim>
                                    <p:set>
                                      <p:cBhvr>
                                        <p:cTn id="524" dur="1" fill="hold">
                                          <p:stCondLst>
                                            <p:cond delay="999"/>
                                          </p:stCondLst>
                                        </p:cTn>
                                        <p:tgtEl>
                                          <p:spTgt spid="4192"/>
                                        </p:tgtEl>
                                        <p:attrNameLst>
                                          <p:attrName>style.visibility</p:attrName>
                                        </p:attrNameLst>
                                      </p:cBhvr>
                                      <p:to>
                                        <p:strVal val="hidden"/>
                                      </p:to>
                                    </p:set>
                                  </p:childTnLst>
                                </p:cTn>
                              </p:par>
                              <p:par>
                                <p:cTn id="525" presetID="17" presetClass="exit" presetSubtype="4" fill="hold" nodeType="withEffect">
                                  <p:stCondLst>
                                    <p:cond delay="6500"/>
                                  </p:stCondLst>
                                  <p:childTnLst>
                                    <p:anim calcmode="lin" valueType="num">
                                      <p:cBhvr>
                                        <p:cTn id="526" dur="2000"/>
                                        <p:tgtEl>
                                          <p:spTgt spid="4232"/>
                                        </p:tgtEl>
                                        <p:attrNameLst>
                                          <p:attrName>ppt_x</p:attrName>
                                        </p:attrNameLst>
                                      </p:cBhvr>
                                      <p:tavLst>
                                        <p:tav tm="0">
                                          <p:val>
                                            <p:strVal val="ppt_x"/>
                                          </p:val>
                                        </p:tav>
                                        <p:tav tm="100000">
                                          <p:val>
                                            <p:strVal val="ppt_x"/>
                                          </p:val>
                                        </p:tav>
                                      </p:tavLst>
                                    </p:anim>
                                    <p:anim calcmode="lin" valueType="num">
                                      <p:cBhvr>
                                        <p:cTn id="527" dur="2000"/>
                                        <p:tgtEl>
                                          <p:spTgt spid="4232"/>
                                        </p:tgtEl>
                                        <p:attrNameLst>
                                          <p:attrName>ppt_y</p:attrName>
                                        </p:attrNameLst>
                                      </p:cBhvr>
                                      <p:tavLst>
                                        <p:tav tm="0">
                                          <p:val>
                                            <p:strVal val="ppt_y"/>
                                          </p:val>
                                        </p:tav>
                                        <p:tav tm="100000">
                                          <p:val>
                                            <p:strVal val="ppt_y+ppt_h/2"/>
                                          </p:val>
                                        </p:tav>
                                      </p:tavLst>
                                    </p:anim>
                                    <p:anim calcmode="lin" valueType="num">
                                      <p:cBhvr>
                                        <p:cTn id="528" dur="2000"/>
                                        <p:tgtEl>
                                          <p:spTgt spid="4232"/>
                                        </p:tgtEl>
                                        <p:attrNameLst>
                                          <p:attrName>ppt_w</p:attrName>
                                        </p:attrNameLst>
                                      </p:cBhvr>
                                      <p:tavLst>
                                        <p:tav tm="0">
                                          <p:val>
                                            <p:strVal val="ppt_w"/>
                                          </p:val>
                                        </p:tav>
                                        <p:tav tm="100000">
                                          <p:val>
                                            <p:strVal val="ppt_w"/>
                                          </p:val>
                                        </p:tav>
                                      </p:tavLst>
                                    </p:anim>
                                    <p:anim calcmode="lin" valueType="num">
                                      <p:cBhvr>
                                        <p:cTn id="529" dur="2000"/>
                                        <p:tgtEl>
                                          <p:spTgt spid="4232"/>
                                        </p:tgtEl>
                                        <p:attrNameLst>
                                          <p:attrName>ppt_h</p:attrName>
                                        </p:attrNameLst>
                                      </p:cBhvr>
                                      <p:tavLst>
                                        <p:tav tm="0">
                                          <p:val>
                                            <p:strVal val="ppt_h"/>
                                          </p:val>
                                        </p:tav>
                                        <p:tav tm="100000">
                                          <p:val>
                                            <p:fltVal val="0"/>
                                          </p:val>
                                        </p:tav>
                                      </p:tavLst>
                                    </p:anim>
                                    <p:set>
                                      <p:cBhvr>
                                        <p:cTn id="530" dur="1" fill="hold">
                                          <p:stCondLst>
                                            <p:cond delay="1999"/>
                                          </p:stCondLst>
                                        </p:cTn>
                                        <p:tgtEl>
                                          <p:spTgt spid="4232"/>
                                        </p:tgtEl>
                                        <p:attrNameLst>
                                          <p:attrName>style.visibility</p:attrName>
                                        </p:attrNameLst>
                                      </p:cBhvr>
                                      <p:to>
                                        <p:strVal val="hidden"/>
                                      </p:to>
                                    </p:set>
                                  </p:childTnLst>
                                </p:cTn>
                              </p:par>
                              <p:par>
                                <p:cTn id="531" presetID="17" presetClass="exit" presetSubtype="4" fill="hold" grpId="0" nodeType="withEffect">
                                  <p:stCondLst>
                                    <p:cond delay="7300"/>
                                  </p:stCondLst>
                                  <p:childTnLst>
                                    <p:anim calcmode="lin" valueType="num">
                                      <p:cBhvr>
                                        <p:cTn id="532" dur="500"/>
                                        <p:tgtEl>
                                          <p:spTgt spid="4204"/>
                                        </p:tgtEl>
                                        <p:attrNameLst>
                                          <p:attrName>ppt_x</p:attrName>
                                        </p:attrNameLst>
                                      </p:cBhvr>
                                      <p:tavLst>
                                        <p:tav tm="0">
                                          <p:val>
                                            <p:strVal val="ppt_x"/>
                                          </p:val>
                                        </p:tav>
                                        <p:tav tm="100000">
                                          <p:val>
                                            <p:strVal val="ppt_x"/>
                                          </p:val>
                                        </p:tav>
                                      </p:tavLst>
                                    </p:anim>
                                    <p:anim calcmode="lin" valueType="num">
                                      <p:cBhvr>
                                        <p:cTn id="533" dur="500"/>
                                        <p:tgtEl>
                                          <p:spTgt spid="4204"/>
                                        </p:tgtEl>
                                        <p:attrNameLst>
                                          <p:attrName>ppt_y</p:attrName>
                                        </p:attrNameLst>
                                      </p:cBhvr>
                                      <p:tavLst>
                                        <p:tav tm="0">
                                          <p:val>
                                            <p:strVal val="ppt_y"/>
                                          </p:val>
                                        </p:tav>
                                        <p:tav tm="100000">
                                          <p:val>
                                            <p:strVal val="ppt_y+ppt_h/2"/>
                                          </p:val>
                                        </p:tav>
                                      </p:tavLst>
                                    </p:anim>
                                    <p:anim calcmode="lin" valueType="num">
                                      <p:cBhvr>
                                        <p:cTn id="534" dur="500"/>
                                        <p:tgtEl>
                                          <p:spTgt spid="4204"/>
                                        </p:tgtEl>
                                        <p:attrNameLst>
                                          <p:attrName>ppt_w</p:attrName>
                                        </p:attrNameLst>
                                      </p:cBhvr>
                                      <p:tavLst>
                                        <p:tav tm="0">
                                          <p:val>
                                            <p:strVal val="ppt_w"/>
                                          </p:val>
                                        </p:tav>
                                        <p:tav tm="100000">
                                          <p:val>
                                            <p:strVal val="ppt_w"/>
                                          </p:val>
                                        </p:tav>
                                      </p:tavLst>
                                    </p:anim>
                                    <p:anim calcmode="lin" valueType="num">
                                      <p:cBhvr>
                                        <p:cTn id="535" dur="500"/>
                                        <p:tgtEl>
                                          <p:spTgt spid="4204"/>
                                        </p:tgtEl>
                                        <p:attrNameLst>
                                          <p:attrName>ppt_h</p:attrName>
                                        </p:attrNameLst>
                                      </p:cBhvr>
                                      <p:tavLst>
                                        <p:tav tm="0">
                                          <p:val>
                                            <p:strVal val="ppt_h"/>
                                          </p:val>
                                        </p:tav>
                                        <p:tav tm="100000">
                                          <p:val>
                                            <p:fltVal val="0"/>
                                          </p:val>
                                        </p:tav>
                                      </p:tavLst>
                                    </p:anim>
                                    <p:set>
                                      <p:cBhvr>
                                        <p:cTn id="536" dur="1" fill="hold">
                                          <p:stCondLst>
                                            <p:cond delay="499"/>
                                          </p:stCondLst>
                                        </p:cTn>
                                        <p:tgtEl>
                                          <p:spTgt spid="4204"/>
                                        </p:tgtEl>
                                        <p:attrNameLst>
                                          <p:attrName>style.visibility</p:attrName>
                                        </p:attrNameLst>
                                      </p:cBhvr>
                                      <p:to>
                                        <p:strVal val="hidden"/>
                                      </p:to>
                                    </p:set>
                                  </p:childTnLst>
                                </p:cTn>
                              </p:par>
                              <p:par>
                                <p:cTn id="537" presetID="17" presetClass="exit" presetSubtype="4" fill="hold" nodeType="withEffect">
                                  <p:stCondLst>
                                    <p:cond delay="7100"/>
                                  </p:stCondLst>
                                  <p:childTnLst>
                                    <p:anim calcmode="lin" valueType="num">
                                      <p:cBhvr>
                                        <p:cTn id="538" dur="2000"/>
                                        <p:tgtEl>
                                          <p:spTgt spid="4240"/>
                                        </p:tgtEl>
                                        <p:attrNameLst>
                                          <p:attrName>ppt_x</p:attrName>
                                        </p:attrNameLst>
                                      </p:cBhvr>
                                      <p:tavLst>
                                        <p:tav tm="0">
                                          <p:val>
                                            <p:strVal val="ppt_x"/>
                                          </p:val>
                                        </p:tav>
                                        <p:tav tm="100000">
                                          <p:val>
                                            <p:strVal val="ppt_x"/>
                                          </p:val>
                                        </p:tav>
                                      </p:tavLst>
                                    </p:anim>
                                    <p:anim calcmode="lin" valueType="num">
                                      <p:cBhvr>
                                        <p:cTn id="539" dur="2000"/>
                                        <p:tgtEl>
                                          <p:spTgt spid="4240"/>
                                        </p:tgtEl>
                                        <p:attrNameLst>
                                          <p:attrName>ppt_y</p:attrName>
                                        </p:attrNameLst>
                                      </p:cBhvr>
                                      <p:tavLst>
                                        <p:tav tm="0">
                                          <p:val>
                                            <p:strVal val="ppt_y"/>
                                          </p:val>
                                        </p:tav>
                                        <p:tav tm="100000">
                                          <p:val>
                                            <p:strVal val="ppt_y+ppt_h/2"/>
                                          </p:val>
                                        </p:tav>
                                      </p:tavLst>
                                    </p:anim>
                                    <p:anim calcmode="lin" valueType="num">
                                      <p:cBhvr>
                                        <p:cTn id="540" dur="2000"/>
                                        <p:tgtEl>
                                          <p:spTgt spid="4240"/>
                                        </p:tgtEl>
                                        <p:attrNameLst>
                                          <p:attrName>ppt_w</p:attrName>
                                        </p:attrNameLst>
                                      </p:cBhvr>
                                      <p:tavLst>
                                        <p:tav tm="0">
                                          <p:val>
                                            <p:strVal val="ppt_w"/>
                                          </p:val>
                                        </p:tav>
                                        <p:tav tm="100000">
                                          <p:val>
                                            <p:strVal val="ppt_w"/>
                                          </p:val>
                                        </p:tav>
                                      </p:tavLst>
                                    </p:anim>
                                    <p:anim calcmode="lin" valueType="num">
                                      <p:cBhvr>
                                        <p:cTn id="541" dur="2000"/>
                                        <p:tgtEl>
                                          <p:spTgt spid="4240"/>
                                        </p:tgtEl>
                                        <p:attrNameLst>
                                          <p:attrName>ppt_h</p:attrName>
                                        </p:attrNameLst>
                                      </p:cBhvr>
                                      <p:tavLst>
                                        <p:tav tm="0">
                                          <p:val>
                                            <p:strVal val="ppt_h"/>
                                          </p:val>
                                        </p:tav>
                                        <p:tav tm="100000">
                                          <p:val>
                                            <p:fltVal val="0"/>
                                          </p:val>
                                        </p:tav>
                                      </p:tavLst>
                                    </p:anim>
                                    <p:set>
                                      <p:cBhvr>
                                        <p:cTn id="542" dur="1" fill="hold">
                                          <p:stCondLst>
                                            <p:cond delay="1999"/>
                                          </p:stCondLst>
                                        </p:cTn>
                                        <p:tgtEl>
                                          <p:spTgt spid="4240"/>
                                        </p:tgtEl>
                                        <p:attrNameLst>
                                          <p:attrName>style.visibility</p:attrName>
                                        </p:attrNameLst>
                                      </p:cBhvr>
                                      <p:to>
                                        <p:strVal val="hidden"/>
                                      </p:to>
                                    </p:set>
                                  </p:childTnLst>
                                </p:cTn>
                              </p:par>
                              <p:par>
                                <p:cTn id="543" presetID="17" presetClass="exit" presetSubtype="4" fill="hold" nodeType="withEffect">
                                  <p:stCondLst>
                                    <p:cond delay="5900"/>
                                  </p:stCondLst>
                                  <p:childTnLst>
                                    <p:anim calcmode="lin" valueType="num">
                                      <p:cBhvr>
                                        <p:cTn id="544" dur="2000"/>
                                        <p:tgtEl>
                                          <p:spTgt spid="4241"/>
                                        </p:tgtEl>
                                        <p:attrNameLst>
                                          <p:attrName>ppt_x</p:attrName>
                                        </p:attrNameLst>
                                      </p:cBhvr>
                                      <p:tavLst>
                                        <p:tav tm="0">
                                          <p:val>
                                            <p:strVal val="ppt_x"/>
                                          </p:val>
                                        </p:tav>
                                        <p:tav tm="100000">
                                          <p:val>
                                            <p:strVal val="ppt_x"/>
                                          </p:val>
                                        </p:tav>
                                      </p:tavLst>
                                    </p:anim>
                                    <p:anim calcmode="lin" valueType="num">
                                      <p:cBhvr>
                                        <p:cTn id="545" dur="2000"/>
                                        <p:tgtEl>
                                          <p:spTgt spid="4241"/>
                                        </p:tgtEl>
                                        <p:attrNameLst>
                                          <p:attrName>ppt_y</p:attrName>
                                        </p:attrNameLst>
                                      </p:cBhvr>
                                      <p:tavLst>
                                        <p:tav tm="0">
                                          <p:val>
                                            <p:strVal val="ppt_y"/>
                                          </p:val>
                                        </p:tav>
                                        <p:tav tm="100000">
                                          <p:val>
                                            <p:strVal val="ppt_y+ppt_h/2"/>
                                          </p:val>
                                        </p:tav>
                                      </p:tavLst>
                                    </p:anim>
                                    <p:anim calcmode="lin" valueType="num">
                                      <p:cBhvr>
                                        <p:cTn id="546" dur="2000"/>
                                        <p:tgtEl>
                                          <p:spTgt spid="4241"/>
                                        </p:tgtEl>
                                        <p:attrNameLst>
                                          <p:attrName>ppt_w</p:attrName>
                                        </p:attrNameLst>
                                      </p:cBhvr>
                                      <p:tavLst>
                                        <p:tav tm="0">
                                          <p:val>
                                            <p:strVal val="ppt_w"/>
                                          </p:val>
                                        </p:tav>
                                        <p:tav tm="100000">
                                          <p:val>
                                            <p:strVal val="ppt_w"/>
                                          </p:val>
                                        </p:tav>
                                      </p:tavLst>
                                    </p:anim>
                                    <p:anim calcmode="lin" valueType="num">
                                      <p:cBhvr>
                                        <p:cTn id="547" dur="2000"/>
                                        <p:tgtEl>
                                          <p:spTgt spid="4241"/>
                                        </p:tgtEl>
                                        <p:attrNameLst>
                                          <p:attrName>ppt_h</p:attrName>
                                        </p:attrNameLst>
                                      </p:cBhvr>
                                      <p:tavLst>
                                        <p:tav tm="0">
                                          <p:val>
                                            <p:strVal val="ppt_h"/>
                                          </p:val>
                                        </p:tav>
                                        <p:tav tm="100000">
                                          <p:val>
                                            <p:fltVal val="0"/>
                                          </p:val>
                                        </p:tav>
                                      </p:tavLst>
                                    </p:anim>
                                    <p:set>
                                      <p:cBhvr>
                                        <p:cTn id="548" dur="1" fill="hold">
                                          <p:stCondLst>
                                            <p:cond delay="1999"/>
                                          </p:stCondLst>
                                        </p:cTn>
                                        <p:tgtEl>
                                          <p:spTgt spid="4241"/>
                                        </p:tgtEl>
                                        <p:attrNameLst>
                                          <p:attrName>style.visibility</p:attrName>
                                        </p:attrNameLst>
                                      </p:cBhvr>
                                      <p:to>
                                        <p:strVal val="hidden"/>
                                      </p:to>
                                    </p:set>
                                  </p:childTnLst>
                                </p:cTn>
                              </p:par>
                              <p:par>
                                <p:cTn id="549" presetID="10" presetClass="exit" presetSubtype="0" fill="hold" grpId="0" nodeType="withEffect">
                                  <p:stCondLst>
                                    <p:cond delay="8000"/>
                                  </p:stCondLst>
                                  <p:childTnLst>
                                    <p:animEffect transition="out" filter="fade">
                                      <p:cBhvr>
                                        <p:cTn id="550" dur="800"/>
                                        <p:tgtEl>
                                          <p:spTgt spid="4242"/>
                                        </p:tgtEl>
                                      </p:cBhvr>
                                    </p:animEffect>
                                    <p:set>
                                      <p:cBhvr>
                                        <p:cTn id="551" dur="1" fill="hold">
                                          <p:stCondLst>
                                            <p:cond delay="799"/>
                                          </p:stCondLst>
                                        </p:cTn>
                                        <p:tgtEl>
                                          <p:spTgt spid="4242"/>
                                        </p:tgtEl>
                                        <p:attrNameLst>
                                          <p:attrName>style.visibility</p:attrName>
                                        </p:attrNameLst>
                                      </p:cBhvr>
                                      <p:to>
                                        <p:strVal val="hidden"/>
                                      </p:to>
                                    </p:set>
                                  </p:childTnLst>
                                </p:cTn>
                              </p:par>
                              <p:par>
                                <p:cTn id="552" presetID="10" presetClass="exit" presetSubtype="0" fill="hold" grpId="0" nodeType="withEffect">
                                  <p:stCondLst>
                                    <p:cond delay="5500"/>
                                  </p:stCondLst>
                                  <p:childTnLst>
                                    <p:animEffect transition="out" filter="fade">
                                      <p:cBhvr>
                                        <p:cTn id="553" dur="500"/>
                                        <p:tgtEl>
                                          <p:spTgt spid="4243"/>
                                        </p:tgtEl>
                                      </p:cBhvr>
                                    </p:animEffect>
                                    <p:set>
                                      <p:cBhvr>
                                        <p:cTn id="554" dur="1" fill="hold">
                                          <p:stCondLst>
                                            <p:cond delay="499"/>
                                          </p:stCondLst>
                                        </p:cTn>
                                        <p:tgtEl>
                                          <p:spTgt spid="4243"/>
                                        </p:tgtEl>
                                        <p:attrNameLst>
                                          <p:attrName>style.visibility</p:attrName>
                                        </p:attrNameLst>
                                      </p:cBhvr>
                                      <p:to>
                                        <p:strVal val="hidden"/>
                                      </p:to>
                                    </p:set>
                                  </p:childTnLst>
                                </p:cTn>
                              </p:par>
                              <p:par>
                                <p:cTn id="555" presetID="10" presetClass="exit" presetSubtype="0" fill="hold" grpId="0" nodeType="withEffect">
                                  <p:stCondLst>
                                    <p:cond delay="6700"/>
                                  </p:stCondLst>
                                  <p:childTnLst>
                                    <p:animEffect transition="out" filter="fade">
                                      <p:cBhvr>
                                        <p:cTn id="556" dur="500"/>
                                        <p:tgtEl>
                                          <p:spTgt spid="4244"/>
                                        </p:tgtEl>
                                      </p:cBhvr>
                                    </p:animEffect>
                                    <p:set>
                                      <p:cBhvr>
                                        <p:cTn id="557" dur="1" fill="hold">
                                          <p:stCondLst>
                                            <p:cond delay="499"/>
                                          </p:stCondLst>
                                        </p:cTn>
                                        <p:tgtEl>
                                          <p:spTgt spid="4244"/>
                                        </p:tgtEl>
                                        <p:attrNameLst>
                                          <p:attrName>style.visibility</p:attrName>
                                        </p:attrNameLst>
                                      </p:cBhvr>
                                      <p:to>
                                        <p:strVal val="hidden"/>
                                      </p:to>
                                    </p:set>
                                  </p:childTnLst>
                                </p:cTn>
                              </p:par>
                              <p:par>
                                <p:cTn id="558" presetID="10" presetClass="exit" presetSubtype="0" fill="hold" grpId="0" nodeType="withEffect">
                                  <p:stCondLst>
                                    <p:cond delay="5400"/>
                                  </p:stCondLst>
                                  <p:childTnLst>
                                    <p:animEffect transition="out" filter="fade">
                                      <p:cBhvr>
                                        <p:cTn id="559" dur="500"/>
                                        <p:tgtEl>
                                          <p:spTgt spid="4245"/>
                                        </p:tgtEl>
                                      </p:cBhvr>
                                    </p:animEffect>
                                    <p:set>
                                      <p:cBhvr>
                                        <p:cTn id="560" dur="1" fill="hold">
                                          <p:stCondLst>
                                            <p:cond delay="499"/>
                                          </p:stCondLst>
                                        </p:cTn>
                                        <p:tgtEl>
                                          <p:spTgt spid="4245"/>
                                        </p:tgtEl>
                                        <p:attrNameLst>
                                          <p:attrName>style.visibility</p:attrName>
                                        </p:attrNameLst>
                                      </p:cBhvr>
                                      <p:to>
                                        <p:strVal val="hidden"/>
                                      </p:to>
                                    </p:set>
                                  </p:childTnLst>
                                </p:cTn>
                              </p:par>
                              <p:par>
                                <p:cTn id="561" presetID="17" presetClass="exit" presetSubtype="10" fill="hold" grpId="0" nodeType="withEffect">
                                  <p:stCondLst>
                                    <p:cond delay="5900"/>
                                  </p:stCondLst>
                                  <p:childTnLst>
                                    <p:anim calcmode="lin" valueType="num">
                                      <p:cBhvr>
                                        <p:cTn id="562" dur="500"/>
                                        <p:tgtEl>
                                          <p:spTgt spid="4233"/>
                                        </p:tgtEl>
                                        <p:attrNameLst>
                                          <p:attrName>ppt_w</p:attrName>
                                        </p:attrNameLst>
                                      </p:cBhvr>
                                      <p:tavLst>
                                        <p:tav tm="0">
                                          <p:val>
                                            <p:strVal val="ppt_w"/>
                                          </p:val>
                                        </p:tav>
                                        <p:tav tm="100000">
                                          <p:val>
                                            <p:fltVal val="0"/>
                                          </p:val>
                                        </p:tav>
                                      </p:tavLst>
                                    </p:anim>
                                    <p:anim calcmode="lin" valueType="num">
                                      <p:cBhvr>
                                        <p:cTn id="563" dur="500"/>
                                        <p:tgtEl>
                                          <p:spTgt spid="4233"/>
                                        </p:tgtEl>
                                        <p:attrNameLst>
                                          <p:attrName>ppt_h</p:attrName>
                                        </p:attrNameLst>
                                      </p:cBhvr>
                                      <p:tavLst>
                                        <p:tav tm="0">
                                          <p:val>
                                            <p:strVal val="ppt_h"/>
                                          </p:val>
                                        </p:tav>
                                        <p:tav tm="100000">
                                          <p:val>
                                            <p:strVal val="ppt_h"/>
                                          </p:val>
                                        </p:tav>
                                      </p:tavLst>
                                    </p:anim>
                                    <p:set>
                                      <p:cBhvr>
                                        <p:cTn id="564" dur="1" fill="hold">
                                          <p:stCondLst>
                                            <p:cond delay="499"/>
                                          </p:stCondLst>
                                        </p:cTn>
                                        <p:tgtEl>
                                          <p:spTgt spid="4233"/>
                                        </p:tgtEl>
                                        <p:attrNameLst>
                                          <p:attrName>style.visibility</p:attrName>
                                        </p:attrNameLst>
                                      </p:cBhvr>
                                      <p:to>
                                        <p:strVal val="hidden"/>
                                      </p:to>
                                    </p:set>
                                  </p:childTnLst>
                                </p:cTn>
                              </p:par>
                              <p:par>
                                <p:cTn id="565" presetID="17" presetClass="exit" presetSubtype="4" fill="hold" nodeType="withEffect">
                                  <p:stCondLst>
                                    <p:cond delay="6000"/>
                                  </p:stCondLst>
                                  <p:childTnLst>
                                    <p:anim calcmode="lin" valueType="num">
                                      <p:cBhvr>
                                        <p:cTn id="566" dur="500"/>
                                        <p:tgtEl>
                                          <p:spTgt spid="4211"/>
                                        </p:tgtEl>
                                        <p:attrNameLst>
                                          <p:attrName>ppt_x</p:attrName>
                                        </p:attrNameLst>
                                      </p:cBhvr>
                                      <p:tavLst>
                                        <p:tav tm="0">
                                          <p:val>
                                            <p:strVal val="ppt_x"/>
                                          </p:val>
                                        </p:tav>
                                        <p:tav tm="100000">
                                          <p:val>
                                            <p:strVal val="ppt_x"/>
                                          </p:val>
                                        </p:tav>
                                      </p:tavLst>
                                    </p:anim>
                                    <p:anim calcmode="lin" valueType="num">
                                      <p:cBhvr>
                                        <p:cTn id="567" dur="500"/>
                                        <p:tgtEl>
                                          <p:spTgt spid="4211"/>
                                        </p:tgtEl>
                                        <p:attrNameLst>
                                          <p:attrName>ppt_y</p:attrName>
                                        </p:attrNameLst>
                                      </p:cBhvr>
                                      <p:tavLst>
                                        <p:tav tm="0">
                                          <p:val>
                                            <p:strVal val="ppt_y"/>
                                          </p:val>
                                        </p:tav>
                                        <p:tav tm="100000">
                                          <p:val>
                                            <p:strVal val="ppt_y+ppt_h/2"/>
                                          </p:val>
                                        </p:tav>
                                      </p:tavLst>
                                    </p:anim>
                                    <p:anim calcmode="lin" valueType="num">
                                      <p:cBhvr>
                                        <p:cTn id="568" dur="500"/>
                                        <p:tgtEl>
                                          <p:spTgt spid="4211"/>
                                        </p:tgtEl>
                                        <p:attrNameLst>
                                          <p:attrName>ppt_w</p:attrName>
                                        </p:attrNameLst>
                                      </p:cBhvr>
                                      <p:tavLst>
                                        <p:tav tm="0">
                                          <p:val>
                                            <p:strVal val="ppt_w"/>
                                          </p:val>
                                        </p:tav>
                                        <p:tav tm="100000">
                                          <p:val>
                                            <p:strVal val="ppt_w"/>
                                          </p:val>
                                        </p:tav>
                                      </p:tavLst>
                                    </p:anim>
                                    <p:anim calcmode="lin" valueType="num">
                                      <p:cBhvr>
                                        <p:cTn id="569" dur="500"/>
                                        <p:tgtEl>
                                          <p:spTgt spid="4211"/>
                                        </p:tgtEl>
                                        <p:attrNameLst>
                                          <p:attrName>ppt_h</p:attrName>
                                        </p:attrNameLst>
                                      </p:cBhvr>
                                      <p:tavLst>
                                        <p:tav tm="0">
                                          <p:val>
                                            <p:strVal val="ppt_h"/>
                                          </p:val>
                                        </p:tav>
                                        <p:tav tm="100000">
                                          <p:val>
                                            <p:fltVal val="0"/>
                                          </p:val>
                                        </p:tav>
                                      </p:tavLst>
                                    </p:anim>
                                    <p:set>
                                      <p:cBhvr>
                                        <p:cTn id="570" dur="1" fill="hold">
                                          <p:stCondLst>
                                            <p:cond delay="499"/>
                                          </p:stCondLst>
                                        </p:cTn>
                                        <p:tgtEl>
                                          <p:spTgt spid="4211"/>
                                        </p:tgtEl>
                                        <p:attrNameLst>
                                          <p:attrName>style.visibility</p:attrName>
                                        </p:attrNameLst>
                                      </p:cBhvr>
                                      <p:to>
                                        <p:strVal val="hidden"/>
                                      </p:to>
                                    </p:set>
                                  </p:childTnLst>
                                </p:cTn>
                              </p:par>
                              <p:par>
                                <p:cTn id="571" presetID="17" presetClass="exit" presetSubtype="10" fill="hold" grpId="0" nodeType="withEffect">
                                  <p:stCondLst>
                                    <p:cond delay="6000"/>
                                  </p:stCondLst>
                                  <p:childTnLst>
                                    <p:anim calcmode="lin" valueType="num">
                                      <p:cBhvr>
                                        <p:cTn id="572" dur="500"/>
                                        <p:tgtEl>
                                          <p:spTgt spid="4234"/>
                                        </p:tgtEl>
                                        <p:attrNameLst>
                                          <p:attrName>ppt_w</p:attrName>
                                        </p:attrNameLst>
                                      </p:cBhvr>
                                      <p:tavLst>
                                        <p:tav tm="0">
                                          <p:val>
                                            <p:strVal val="ppt_w"/>
                                          </p:val>
                                        </p:tav>
                                        <p:tav tm="100000">
                                          <p:val>
                                            <p:fltVal val="0"/>
                                          </p:val>
                                        </p:tav>
                                      </p:tavLst>
                                    </p:anim>
                                    <p:anim calcmode="lin" valueType="num">
                                      <p:cBhvr>
                                        <p:cTn id="573" dur="500"/>
                                        <p:tgtEl>
                                          <p:spTgt spid="4234"/>
                                        </p:tgtEl>
                                        <p:attrNameLst>
                                          <p:attrName>ppt_h</p:attrName>
                                        </p:attrNameLst>
                                      </p:cBhvr>
                                      <p:tavLst>
                                        <p:tav tm="0">
                                          <p:val>
                                            <p:strVal val="ppt_h"/>
                                          </p:val>
                                        </p:tav>
                                        <p:tav tm="100000">
                                          <p:val>
                                            <p:strVal val="ppt_h"/>
                                          </p:val>
                                        </p:tav>
                                      </p:tavLst>
                                    </p:anim>
                                    <p:set>
                                      <p:cBhvr>
                                        <p:cTn id="574" dur="1" fill="hold">
                                          <p:stCondLst>
                                            <p:cond delay="499"/>
                                          </p:stCondLst>
                                        </p:cTn>
                                        <p:tgtEl>
                                          <p:spTgt spid="4234"/>
                                        </p:tgtEl>
                                        <p:attrNameLst>
                                          <p:attrName>style.visibility</p:attrName>
                                        </p:attrNameLst>
                                      </p:cBhvr>
                                      <p:to>
                                        <p:strVal val="hidden"/>
                                      </p:to>
                                    </p:set>
                                  </p:childTnLst>
                                </p:cTn>
                              </p:par>
                              <p:par>
                                <p:cTn id="575" presetID="17" presetClass="exit" presetSubtype="10" fill="hold" grpId="0" nodeType="withEffect">
                                  <p:stCondLst>
                                    <p:cond delay="6200"/>
                                  </p:stCondLst>
                                  <p:childTnLst>
                                    <p:anim calcmode="lin" valueType="num">
                                      <p:cBhvr>
                                        <p:cTn id="576" dur="500"/>
                                        <p:tgtEl>
                                          <p:spTgt spid="4235"/>
                                        </p:tgtEl>
                                        <p:attrNameLst>
                                          <p:attrName>ppt_w</p:attrName>
                                        </p:attrNameLst>
                                      </p:cBhvr>
                                      <p:tavLst>
                                        <p:tav tm="0">
                                          <p:val>
                                            <p:strVal val="ppt_w"/>
                                          </p:val>
                                        </p:tav>
                                        <p:tav tm="100000">
                                          <p:val>
                                            <p:fltVal val="0"/>
                                          </p:val>
                                        </p:tav>
                                      </p:tavLst>
                                    </p:anim>
                                    <p:anim calcmode="lin" valueType="num">
                                      <p:cBhvr>
                                        <p:cTn id="577" dur="500"/>
                                        <p:tgtEl>
                                          <p:spTgt spid="4235"/>
                                        </p:tgtEl>
                                        <p:attrNameLst>
                                          <p:attrName>ppt_h</p:attrName>
                                        </p:attrNameLst>
                                      </p:cBhvr>
                                      <p:tavLst>
                                        <p:tav tm="0">
                                          <p:val>
                                            <p:strVal val="ppt_h"/>
                                          </p:val>
                                        </p:tav>
                                        <p:tav tm="100000">
                                          <p:val>
                                            <p:strVal val="ppt_h"/>
                                          </p:val>
                                        </p:tav>
                                      </p:tavLst>
                                    </p:anim>
                                    <p:set>
                                      <p:cBhvr>
                                        <p:cTn id="578" dur="1" fill="hold">
                                          <p:stCondLst>
                                            <p:cond delay="499"/>
                                          </p:stCondLst>
                                        </p:cTn>
                                        <p:tgtEl>
                                          <p:spTgt spid="4235"/>
                                        </p:tgtEl>
                                        <p:attrNameLst>
                                          <p:attrName>style.visibility</p:attrName>
                                        </p:attrNameLst>
                                      </p:cBhvr>
                                      <p:to>
                                        <p:strVal val="hidden"/>
                                      </p:to>
                                    </p:set>
                                  </p:childTnLst>
                                </p:cTn>
                              </p:par>
                              <p:par>
                                <p:cTn id="579" presetID="17" presetClass="exit" presetSubtype="10" fill="hold" grpId="0" nodeType="withEffect">
                                  <p:stCondLst>
                                    <p:cond delay="5900"/>
                                  </p:stCondLst>
                                  <p:childTnLst>
                                    <p:anim calcmode="lin" valueType="num">
                                      <p:cBhvr>
                                        <p:cTn id="580" dur="500"/>
                                        <p:tgtEl>
                                          <p:spTgt spid="4236"/>
                                        </p:tgtEl>
                                        <p:attrNameLst>
                                          <p:attrName>ppt_w</p:attrName>
                                        </p:attrNameLst>
                                      </p:cBhvr>
                                      <p:tavLst>
                                        <p:tav tm="0">
                                          <p:val>
                                            <p:strVal val="ppt_w"/>
                                          </p:val>
                                        </p:tav>
                                        <p:tav tm="100000">
                                          <p:val>
                                            <p:fltVal val="0"/>
                                          </p:val>
                                        </p:tav>
                                      </p:tavLst>
                                    </p:anim>
                                    <p:anim calcmode="lin" valueType="num">
                                      <p:cBhvr>
                                        <p:cTn id="581" dur="500"/>
                                        <p:tgtEl>
                                          <p:spTgt spid="4236"/>
                                        </p:tgtEl>
                                        <p:attrNameLst>
                                          <p:attrName>ppt_h</p:attrName>
                                        </p:attrNameLst>
                                      </p:cBhvr>
                                      <p:tavLst>
                                        <p:tav tm="0">
                                          <p:val>
                                            <p:strVal val="ppt_h"/>
                                          </p:val>
                                        </p:tav>
                                        <p:tav tm="100000">
                                          <p:val>
                                            <p:strVal val="ppt_h"/>
                                          </p:val>
                                        </p:tav>
                                      </p:tavLst>
                                    </p:anim>
                                    <p:set>
                                      <p:cBhvr>
                                        <p:cTn id="582" dur="1" fill="hold">
                                          <p:stCondLst>
                                            <p:cond delay="499"/>
                                          </p:stCondLst>
                                        </p:cTn>
                                        <p:tgtEl>
                                          <p:spTgt spid="4236"/>
                                        </p:tgtEl>
                                        <p:attrNameLst>
                                          <p:attrName>style.visibility</p:attrName>
                                        </p:attrNameLst>
                                      </p:cBhvr>
                                      <p:to>
                                        <p:strVal val="hidden"/>
                                      </p:to>
                                    </p:set>
                                  </p:childTnLst>
                                </p:cTn>
                              </p:par>
                              <p:par>
                                <p:cTn id="583" presetID="17" presetClass="exit" presetSubtype="10" fill="hold" grpId="0" nodeType="withEffect">
                                  <p:stCondLst>
                                    <p:cond delay="5600"/>
                                  </p:stCondLst>
                                  <p:childTnLst>
                                    <p:anim calcmode="lin" valueType="num">
                                      <p:cBhvr>
                                        <p:cTn id="584" dur="500"/>
                                        <p:tgtEl>
                                          <p:spTgt spid="4237"/>
                                        </p:tgtEl>
                                        <p:attrNameLst>
                                          <p:attrName>ppt_w</p:attrName>
                                        </p:attrNameLst>
                                      </p:cBhvr>
                                      <p:tavLst>
                                        <p:tav tm="0">
                                          <p:val>
                                            <p:strVal val="ppt_w"/>
                                          </p:val>
                                        </p:tav>
                                        <p:tav tm="100000">
                                          <p:val>
                                            <p:fltVal val="0"/>
                                          </p:val>
                                        </p:tav>
                                      </p:tavLst>
                                    </p:anim>
                                    <p:anim calcmode="lin" valueType="num">
                                      <p:cBhvr>
                                        <p:cTn id="585" dur="500"/>
                                        <p:tgtEl>
                                          <p:spTgt spid="4237"/>
                                        </p:tgtEl>
                                        <p:attrNameLst>
                                          <p:attrName>ppt_h</p:attrName>
                                        </p:attrNameLst>
                                      </p:cBhvr>
                                      <p:tavLst>
                                        <p:tav tm="0">
                                          <p:val>
                                            <p:strVal val="ppt_h"/>
                                          </p:val>
                                        </p:tav>
                                        <p:tav tm="100000">
                                          <p:val>
                                            <p:strVal val="ppt_h"/>
                                          </p:val>
                                        </p:tav>
                                      </p:tavLst>
                                    </p:anim>
                                    <p:set>
                                      <p:cBhvr>
                                        <p:cTn id="586" dur="1" fill="hold">
                                          <p:stCondLst>
                                            <p:cond delay="499"/>
                                          </p:stCondLst>
                                        </p:cTn>
                                        <p:tgtEl>
                                          <p:spTgt spid="4237"/>
                                        </p:tgtEl>
                                        <p:attrNameLst>
                                          <p:attrName>style.visibility</p:attrName>
                                        </p:attrNameLst>
                                      </p:cBhvr>
                                      <p:to>
                                        <p:strVal val="hidden"/>
                                      </p:to>
                                    </p:set>
                                  </p:childTnLst>
                                </p:cTn>
                              </p:par>
                              <p:par>
                                <p:cTn id="587" presetID="17" presetClass="exit" presetSubtype="10" fill="hold" grpId="0" nodeType="withEffect">
                                  <p:stCondLst>
                                    <p:cond delay="6600"/>
                                  </p:stCondLst>
                                  <p:childTnLst>
                                    <p:anim calcmode="lin" valueType="num">
                                      <p:cBhvr>
                                        <p:cTn id="588" dur="500"/>
                                        <p:tgtEl>
                                          <p:spTgt spid="4238"/>
                                        </p:tgtEl>
                                        <p:attrNameLst>
                                          <p:attrName>ppt_w</p:attrName>
                                        </p:attrNameLst>
                                      </p:cBhvr>
                                      <p:tavLst>
                                        <p:tav tm="0">
                                          <p:val>
                                            <p:strVal val="ppt_w"/>
                                          </p:val>
                                        </p:tav>
                                        <p:tav tm="100000">
                                          <p:val>
                                            <p:fltVal val="0"/>
                                          </p:val>
                                        </p:tav>
                                      </p:tavLst>
                                    </p:anim>
                                    <p:anim calcmode="lin" valueType="num">
                                      <p:cBhvr>
                                        <p:cTn id="589" dur="500"/>
                                        <p:tgtEl>
                                          <p:spTgt spid="4238"/>
                                        </p:tgtEl>
                                        <p:attrNameLst>
                                          <p:attrName>ppt_h</p:attrName>
                                        </p:attrNameLst>
                                      </p:cBhvr>
                                      <p:tavLst>
                                        <p:tav tm="0">
                                          <p:val>
                                            <p:strVal val="ppt_h"/>
                                          </p:val>
                                        </p:tav>
                                        <p:tav tm="100000">
                                          <p:val>
                                            <p:strVal val="ppt_h"/>
                                          </p:val>
                                        </p:tav>
                                      </p:tavLst>
                                    </p:anim>
                                    <p:set>
                                      <p:cBhvr>
                                        <p:cTn id="590" dur="1" fill="hold">
                                          <p:stCondLst>
                                            <p:cond delay="499"/>
                                          </p:stCondLst>
                                        </p:cTn>
                                        <p:tgtEl>
                                          <p:spTgt spid="4238"/>
                                        </p:tgtEl>
                                        <p:attrNameLst>
                                          <p:attrName>style.visibility</p:attrName>
                                        </p:attrNameLst>
                                      </p:cBhvr>
                                      <p:to>
                                        <p:strVal val="hidden"/>
                                      </p:to>
                                    </p:set>
                                  </p:childTnLst>
                                </p:cTn>
                              </p:par>
                              <p:par>
                                <p:cTn id="591" presetID="17" presetClass="exit" presetSubtype="10" fill="hold" grpId="0" nodeType="withEffect">
                                  <p:stCondLst>
                                    <p:cond delay="6500"/>
                                  </p:stCondLst>
                                  <p:childTnLst>
                                    <p:anim calcmode="lin" valueType="num">
                                      <p:cBhvr>
                                        <p:cTn id="592" dur="500"/>
                                        <p:tgtEl>
                                          <p:spTgt spid="4239"/>
                                        </p:tgtEl>
                                        <p:attrNameLst>
                                          <p:attrName>ppt_w</p:attrName>
                                        </p:attrNameLst>
                                      </p:cBhvr>
                                      <p:tavLst>
                                        <p:tav tm="0">
                                          <p:val>
                                            <p:strVal val="ppt_w"/>
                                          </p:val>
                                        </p:tav>
                                        <p:tav tm="100000">
                                          <p:val>
                                            <p:fltVal val="0"/>
                                          </p:val>
                                        </p:tav>
                                      </p:tavLst>
                                    </p:anim>
                                    <p:anim calcmode="lin" valueType="num">
                                      <p:cBhvr>
                                        <p:cTn id="593" dur="500"/>
                                        <p:tgtEl>
                                          <p:spTgt spid="4239"/>
                                        </p:tgtEl>
                                        <p:attrNameLst>
                                          <p:attrName>ppt_h</p:attrName>
                                        </p:attrNameLst>
                                      </p:cBhvr>
                                      <p:tavLst>
                                        <p:tav tm="0">
                                          <p:val>
                                            <p:strVal val="ppt_h"/>
                                          </p:val>
                                        </p:tav>
                                        <p:tav tm="100000">
                                          <p:val>
                                            <p:strVal val="ppt_h"/>
                                          </p:val>
                                        </p:tav>
                                      </p:tavLst>
                                    </p:anim>
                                    <p:set>
                                      <p:cBhvr>
                                        <p:cTn id="594" dur="1" fill="hold">
                                          <p:stCondLst>
                                            <p:cond delay="499"/>
                                          </p:stCondLst>
                                        </p:cTn>
                                        <p:tgtEl>
                                          <p:spTgt spid="4239"/>
                                        </p:tgtEl>
                                        <p:attrNameLst>
                                          <p:attrName>style.visibility</p:attrName>
                                        </p:attrNameLst>
                                      </p:cBhvr>
                                      <p:to>
                                        <p:strVal val="hidden"/>
                                      </p:to>
                                    </p:set>
                                  </p:childTnLst>
                                </p:cTn>
                              </p:par>
                              <p:par>
                                <p:cTn id="595" presetID="8" presetClass="emph" presetSubtype="0" autoRev="1" fill="hold" grpId="1" nodeType="withEffect">
                                  <p:stCondLst>
                                    <p:cond delay="7800"/>
                                  </p:stCondLst>
                                  <p:childTnLst>
                                    <p:animRot by="5400000">
                                      <p:cBhvr>
                                        <p:cTn id="596" dur="5000" fill="hold"/>
                                        <p:tgtEl>
                                          <p:spTgt spid="4142"/>
                                        </p:tgtEl>
                                        <p:attrNameLst>
                                          <p:attrName>r</p:attrName>
                                        </p:attrNameLst>
                                      </p:cBhvr>
                                    </p:animRot>
                                  </p:childTnLst>
                                </p:cTn>
                              </p:par>
                              <p:par>
                                <p:cTn id="597" presetID="10" presetClass="entr" presetSubtype="0" fill="hold" nodeType="withEffect">
                                  <p:stCondLst>
                                    <p:cond delay="7800"/>
                                  </p:stCondLst>
                                  <p:childTnLst>
                                    <p:set>
                                      <p:cBhvr>
                                        <p:cTn id="598" dur="1" fill="hold">
                                          <p:stCondLst>
                                            <p:cond delay="0"/>
                                          </p:stCondLst>
                                        </p:cTn>
                                        <p:tgtEl>
                                          <p:spTgt spid="4250"/>
                                        </p:tgtEl>
                                        <p:attrNameLst>
                                          <p:attrName>style.visibility</p:attrName>
                                        </p:attrNameLst>
                                      </p:cBhvr>
                                      <p:to>
                                        <p:strVal val="visible"/>
                                      </p:to>
                                    </p:set>
                                    <p:animEffect transition="in" filter="fade">
                                      <p:cBhvr>
                                        <p:cTn id="599" dur="500"/>
                                        <p:tgtEl>
                                          <p:spTgt spid="4250"/>
                                        </p:tgtEl>
                                      </p:cBhvr>
                                    </p:animEffect>
                                  </p:childTnLst>
                                </p:cTn>
                              </p:par>
                              <p:par>
                                <p:cTn id="600" presetID="10" presetClass="exit" presetSubtype="0" fill="hold" nodeType="withEffect">
                                  <p:stCondLst>
                                    <p:cond delay="14700"/>
                                  </p:stCondLst>
                                  <p:childTnLst>
                                    <p:animEffect transition="out" filter="fade">
                                      <p:cBhvr>
                                        <p:cTn id="601" dur="500"/>
                                        <p:tgtEl>
                                          <p:spTgt spid="4250"/>
                                        </p:tgtEl>
                                      </p:cBhvr>
                                    </p:animEffect>
                                    <p:set>
                                      <p:cBhvr>
                                        <p:cTn id="602" dur="1" fill="hold">
                                          <p:stCondLst>
                                            <p:cond delay="499"/>
                                          </p:stCondLst>
                                        </p:cTn>
                                        <p:tgtEl>
                                          <p:spTgt spid="4250"/>
                                        </p:tgtEl>
                                        <p:attrNameLst>
                                          <p:attrName>style.visibility</p:attrName>
                                        </p:attrNameLst>
                                      </p:cBhvr>
                                      <p:to>
                                        <p:strVal val="hidden"/>
                                      </p:to>
                                    </p:set>
                                  </p:childTnLst>
                                </p:cTn>
                              </p:par>
                              <p:par>
                                <p:cTn id="603" presetID="17" presetClass="exit" presetSubtype="4" fill="hold" nodeType="withEffect">
                                  <p:stCondLst>
                                    <p:cond delay="7100"/>
                                  </p:stCondLst>
                                  <p:childTnLst>
                                    <p:anim calcmode="lin" valueType="num">
                                      <p:cBhvr>
                                        <p:cTn id="604" dur="2000"/>
                                        <p:tgtEl>
                                          <p:spTgt spid="161"/>
                                        </p:tgtEl>
                                        <p:attrNameLst>
                                          <p:attrName>ppt_x</p:attrName>
                                        </p:attrNameLst>
                                      </p:cBhvr>
                                      <p:tavLst>
                                        <p:tav tm="0">
                                          <p:val>
                                            <p:strVal val="ppt_x"/>
                                          </p:val>
                                        </p:tav>
                                        <p:tav tm="100000">
                                          <p:val>
                                            <p:strVal val="ppt_x"/>
                                          </p:val>
                                        </p:tav>
                                      </p:tavLst>
                                    </p:anim>
                                    <p:anim calcmode="lin" valueType="num">
                                      <p:cBhvr>
                                        <p:cTn id="605" dur="2000"/>
                                        <p:tgtEl>
                                          <p:spTgt spid="161"/>
                                        </p:tgtEl>
                                        <p:attrNameLst>
                                          <p:attrName>ppt_y</p:attrName>
                                        </p:attrNameLst>
                                      </p:cBhvr>
                                      <p:tavLst>
                                        <p:tav tm="0">
                                          <p:val>
                                            <p:strVal val="ppt_y"/>
                                          </p:val>
                                        </p:tav>
                                        <p:tav tm="100000">
                                          <p:val>
                                            <p:strVal val="ppt_y+ppt_h/2"/>
                                          </p:val>
                                        </p:tav>
                                      </p:tavLst>
                                    </p:anim>
                                    <p:anim calcmode="lin" valueType="num">
                                      <p:cBhvr>
                                        <p:cTn id="606" dur="2000"/>
                                        <p:tgtEl>
                                          <p:spTgt spid="161"/>
                                        </p:tgtEl>
                                        <p:attrNameLst>
                                          <p:attrName>ppt_w</p:attrName>
                                        </p:attrNameLst>
                                      </p:cBhvr>
                                      <p:tavLst>
                                        <p:tav tm="0">
                                          <p:val>
                                            <p:strVal val="ppt_w"/>
                                          </p:val>
                                        </p:tav>
                                        <p:tav tm="100000">
                                          <p:val>
                                            <p:strVal val="ppt_w"/>
                                          </p:val>
                                        </p:tav>
                                      </p:tavLst>
                                    </p:anim>
                                    <p:anim calcmode="lin" valueType="num">
                                      <p:cBhvr>
                                        <p:cTn id="607" dur="2000"/>
                                        <p:tgtEl>
                                          <p:spTgt spid="161"/>
                                        </p:tgtEl>
                                        <p:attrNameLst>
                                          <p:attrName>ppt_h</p:attrName>
                                        </p:attrNameLst>
                                      </p:cBhvr>
                                      <p:tavLst>
                                        <p:tav tm="0">
                                          <p:val>
                                            <p:strVal val="ppt_h"/>
                                          </p:val>
                                        </p:tav>
                                        <p:tav tm="100000">
                                          <p:val>
                                            <p:fltVal val="0"/>
                                          </p:val>
                                        </p:tav>
                                      </p:tavLst>
                                    </p:anim>
                                    <p:set>
                                      <p:cBhvr>
                                        <p:cTn id="608" dur="1" fill="hold">
                                          <p:stCondLst>
                                            <p:cond delay="1999"/>
                                          </p:stCondLst>
                                        </p:cTn>
                                        <p:tgtEl>
                                          <p:spTgt spid="161"/>
                                        </p:tgtEl>
                                        <p:attrNameLst>
                                          <p:attrName>style.visibility</p:attrName>
                                        </p:attrNameLst>
                                      </p:cBhvr>
                                      <p:to>
                                        <p:strVal val="hidden"/>
                                      </p:to>
                                    </p:set>
                                  </p:childTnLst>
                                </p:cTn>
                              </p:par>
                              <p:par>
                                <p:cTn id="609" presetID="17" presetClass="exit" presetSubtype="4" fill="hold" nodeType="withEffect">
                                  <p:stCondLst>
                                    <p:cond delay="5900"/>
                                  </p:stCondLst>
                                  <p:childTnLst>
                                    <p:anim calcmode="lin" valueType="num">
                                      <p:cBhvr>
                                        <p:cTn id="610" dur="2000"/>
                                        <p:tgtEl>
                                          <p:spTgt spid="162"/>
                                        </p:tgtEl>
                                        <p:attrNameLst>
                                          <p:attrName>ppt_x</p:attrName>
                                        </p:attrNameLst>
                                      </p:cBhvr>
                                      <p:tavLst>
                                        <p:tav tm="0">
                                          <p:val>
                                            <p:strVal val="ppt_x"/>
                                          </p:val>
                                        </p:tav>
                                        <p:tav tm="100000">
                                          <p:val>
                                            <p:strVal val="ppt_x"/>
                                          </p:val>
                                        </p:tav>
                                      </p:tavLst>
                                    </p:anim>
                                    <p:anim calcmode="lin" valueType="num">
                                      <p:cBhvr>
                                        <p:cTn id="611" dur="2000"/>
                                        <p:tgtEl>
                                          <p:spTgt spid="162"/>
                                        </p:tgtEl>
                                        <p:attrNameLst>
                                          <p:attrName>ppt_y</p:attrName>
                                        </p:attrNameLst>
                                      </p:cBhvr>
                                      <p:tavLst>
                                        <p:tav tm="0">
                                          <p:val>
                                            <p:strVal val="ppt_y"/>
                                          </p:val>
                                        </p:tav>
                                        <p:tav tm="100000">
                                          <p:val>
                                            <p:strVal val="ppt_y+ppt_h/2"/>
                                          </p:val>
                                        </p:tav>
                                      </p:tavLst>
                                    </p:anim>
                                    <p:anim calcmode="lin" valueType="num">
                                      <p:cBhvr>
                                        <p:cTn id="612" dur="2000"/>
                                        <p:tgtEl>
                                          <p:spTgt spid="162"/>
                                        </p:tgtEl>
                                        <p:attrNameLst>
                                          <p:attrName>ppt_w</p:attrName>
                                        </p:attrNameLst>
                                      </p:cBhvr>
                                      <p:tavLst>
                                        <p:tav tm="0">
                                          <p:val>
                                            <p:strVal val="ppt_w"/>
                                          </p:val>
                                        </p:tav>
                                        <p:tav tm="100000">
                                          <p:val>
                                            <p:strVal val="ppt_w"/>
                                          </p:val>
                                        </p:tav>
                                      </p:tavLst>
                                    </p:anim>
                                    <p:anim calcmode="lin" valueType="num">
                                      <p:cBhvr>
                                        <p:cTn id="613" dur="2000"/>
                                        <p:tgtEl>
                                          <p:spTgt spid="162"/>
                                        </p:tgtEl>
                                        <p:attrNameLst>
                                          <p:attrName>ppt_h</p:attrName>
                                        </p:attrNameLst>
                                      </p:cBhvr>
                                      <p:tavLst>
                                        <p:tav tm="0">
                                          <p:val>
                                            <p:strVal val="ppt_h"/>
                                          </p:val>
                                        </p:tav>
                                        <p:tav tm="100000">
                                          <p:val>
                                            <p:fltVal val="0"/>
                                          </p:val>
                                        </p:tav>
                                      </p:tavLst>
                                    </p:anim>
                                    <p:set>
                                      <p:cBhvr>
                                        <p:cTn id="614" dur="1" fill="hold">
                                          <p:stCondLst>
                                            <p:cond delay="1999"/>
                                          </p:stCondLst>
                                        </p:cTn>
                                        <p:tgtEl>
                                          <p:spTgt spid="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5" grpId="0" animBg="1"/>
      <p:bldP spid="4244" grpId="0" animBg="1"/>
      <p:bldP spid="4243" grpId="0" animBg="1"/>
      <p:bldP spid="4242" grpId="0" animBg="1"/>
      <p:bldP spid="4103" grpId="0" animBg="1"/>
      <p:bldP spid="4103" grpId="1" animBg="1"/>
      <p:bldP spid="4103" grpId="2" animBg="1"/>
      <p:bldP spid="4104" grpId="0" animBg="1"/>
      <p:bldP spid="4104" grpId="1" animBg="1"/>
      <p:bldP spid="4104" grpId="2" animBg="1"/>
      <p:bldP spid="4105" grpId="0" animBg="1"/>
      <p:bldP spid="4105" grpId="1" animBg="1"/>
      <p:bldP spid="4106" grpId="0" animBg="1"/>
      <p:bldP spid="4106" grpId="1" animBg="1"/>
      <p:bldP spid="4107" grpId="0" animBg="1"/>
      <p:bldP spid="4107" grpId="1" animBg="1"/>
      <p:bldP spid="4108" grpId="0" animBg="1"/>
      <p:bldP spid="4108" grpId="1" animBg="1"/>
      <p:bldP spid="4108" grpId="2" animBg="1"/>
      <p:bldP spid="4109" grpId="0" animBg="1"/>
      <p:bldP spid="4109" grpId="1" animBg="1"/>
      <p:bldP spid="4109" grpId="2" animBg="1"/>
      <p:bldP spid="4110" grpId="0" animBg="1"/>
      <p:bldP spid="4110" grpId="1" animBg="1"/>
      <p:bldP spid="4110" grpId="2" animBg="1"/>
      <p:bldP spid="4111" grpId="0" animBg="1"/>
      <p:bldP spid="4111" grpId="1" animBg="1"/>
      <p:bldP spid="4112" grpId="0" animBg="1"/>
      <p:bldP spid="4112" grpId="1" animBg="1"/>
      <p:bldP spid="4113" grpId="0" animBg="1"/>
      <p:bldP spid="4113" grpId="1" animBg="1"/>
      <p:bldP spid="4114" grpId="0" animBg="1"/>
      <p:bldP spid="4114" grpId="1" animBg="1"/>
      <p:bldP spid="4114" grpId="2" animBg="1"/>
      <p:bldP spid="4115" grpId="0" animBg="1"/>
      <p:bldP spid="4115" grpId="1" animBg="1"/>
      <p:bldP spid="4115" grpId="2" animBg="1"/>
      <p:bldP spid="4116" grpId="0" animBg="1"/>
      <p:bldP spid="4116" grpId="1" animBg="1"/>
      <p:bldP spid="4116" grpId="2" animBg="1"/>
      <p:bldP spid="4117" grpId="0" animBg="1"/>
      <p:bldP spid="4117" grpId="1" animBg="1"/>
      <p:bldP spid="4118" grpId="0" animBg="1"/>
      <p:bldP spid="4118" grpId="1" animBg="1"/>
      <p:bldP spid="4119" grpId="0" animBg="1"/>
      <p:bldP spid="4119" grpId="1" animBg="1"/>
      <p:bldP spid="4120" grpId="0" animBg="1"/>
      <p:bldP spid="4120" grpId="1" animBg="1"/>
      <p:bldP spid="4120" grpId="2" animBg="1"/>
      <p:bldP spid="4121" grpId="0" animBg="1"/>
      <p:bldP spid="4121" grpId="1" animBg="1"/>
      <p:bldP spid="4121" grpId="2" animBg="1"/>
      <p:bldP spid="4122" grpId="0" animBg="1"/>
      <p:bldP spid="4122" grpId="1" animBg="1"/>
      <p:bldP spid="4122" grpId="2" animBg="1"/>
      <p:bldP spid="4123" grpId="0" animBg="1"/>
      <p:bldP spid="4123" grpId="1" animBg="1"/>
      <p:bldP spid="4124" grpId="0" animBg="1"/>
      <p:bldP spid="4124" grpId="1" animBg="1"/>
      <p:bldP spid="4125" grpId="0" animBg="1"/>
      <p:bldP spid="4125" grpId="1" animBg="1"/>
      <p:bldP spid="4125" grpId="2" animBg="1"/>
      <p:bldP spid="4126" grpId="0" animBg="1"/>
      <p:bldP spid="4126" grpId="1" animBg="1"/>
      <p:bldP spid="4126" grpId="2" animBg="1"/>
      <p:bldP spid="4127" grpId="0" animBg="1"/>
      <p:bldP spid="4127" grpId="1" animBg="1"/>
      <p:bldP spid="4127" grpId="2" animBg="1"/>
      <p:bldP spid="4128" grpId="0" animBg="1"/>
      <p:bldP spid="4128" grpId="1" animBg="1"/>
      <p:bldP spid="4129" grpId="0" animBg="1"/>
      <p:bldP spid="4129" grpId="1" animBg="1"/>
      <p:bldP spid="4130" grpId="0" animBg="1"/>
      <p:bldP spid="4130" grpId="1" animBg="1"/>
      <p:bldP spid="4131" grpId="0" animBg="1"/>
      <p:bldP spid="4131" grpId="1" animBg="1"/>
      <p:bldP spid="4131" grpId="2" animBg="1"/>
      <p:bldP spid="4132" grpId="0" animBg="1"/>
      <p:bldP spid="4132" grpId="1" animBg="1"/>
      <p:bldP spid="4132" grpId="2" animBg="1"/>
      <p:bldP spid="4133" grpId="0" animBg="1"/>
      <p:bldP spid="4133" grpId="1" animBg="1"/>
      <p:bldP spid="4133" grpId="2" animBg="1"/>
      <p:bldP spid="4134" grpId="0" animBg="1"/>
      <p:bldP spid="4134" grpId="1" animBg="1"/>
      <p:bldP spid="4135" grpId="0" animBg="1"/>
      <p:bldP spid="4135" grpId="1" animBg="1"/>
      <p:bldP spid="4136" grpId="0" animBg="1"/>
      <p:bldP spid="4136" grpId="1" animBg="1"/>
      <p:bldP spid="4137" grpId="0" animBg="1"/>
      <p:bldP spid="4137" grpId="1" animBg="1"/>
      <p:bldP spid="4137" grpId="2" animBg="1"/>
      <p:bldP spid="4138" grpId="0" animBg="1"/>
      <p:bldP spid="4138" grpId="1" animBg="1"/>
      <p:bldP spid="4138" grpId="2" animBg="1"/>
      <p:bldP spid="4139" grpId="0" animBg="1"/>
      <p:bldP spid="4139" grpId="1" animBg="1"/>
      <p:bldP spid="4139" grpId="2" animBg="1"/>
      <p:bldP spid="4140" grpId="0" animBg="1"/>
      <p:bldP spid="4140" grpId="1" animBg="1"/>
      <p:bldP spid="4141" grpId="0" animBg="1"/>
      <p:bldP spid="4141" grpId="1" animBg="1"/>
      <p:bldP spid="4143" grpId="0" animBg="1"/>
      <p:bldP spid="4144" grpId="0" animBg="1"/>
      <p:bldP spid="4145" grpId="0" animBg="1"/>
      <p:bldP spid="4145" grpId="1" animBg="1"/>
      <p:bldP spid="4204" grpId="0" animBg="1"/>
      <p:bldP spid="4233" grpId="0" animBg="1"/>
      <p:bldP spid="4234" grpId="0" animBg="1"/>
      <p:bldP spid="4235" grpId="0" animBg="1"/>
      <p:bldP spid="4236" grpId="0" animBg="1"/>
      <p:bldP spid="4237" grpId="0" animBg="1"/>
      <p:bldP spid="4238" grpId="0" animBg="1"/>
      <p:bldP spid="4239" grpId="0" animBg="1"/>
      <p:bldP spid="4142" grpId="0" animBg="1"/>
      <p:bldP spid="414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group of boys performs a </a:t>
            </a:r>
            <a:r>
              <a:rPr lang="en-US" dirty="0" smtClean="0"/>
              <a:t>Bethlehem </a:t>
            </a:r>
            <a:r>
              <a:rPr lang="en-US" dirty="0"/>
              <a:t>Play.</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037" y="2077375"/>
            <a:ext cx="5290969" cy="458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539665" y="1737166"/>
            <a:ext cx="3289177" cy="5078313"/>
          </a:xfrm>
          <a:prstGeom prst="rect">
            <a:avLst/>
          </a:prstGeom>
        </p:spPr>
        <p:txBody>
          <a:bodyPr wrap="square">
            <a:spAutoFit/>
          </a:bodyPr>
          <a:lstStyle/>
          <a:p>
            <a:r>
              <a:rPr lang="en-US" dirty="0"/>
              <a:t>The largest Christmas-tradition is the </a:t>
            </a:r>
            <a:r>
              <a:rPr lang="en-US" dirty="0" smtClean="0"/>
              <a:t>"Bethlehem </a:t>
            </a:r>
            <a:r>
              <a:rPr lang="en-US" dirty="0"/>
              <a:t>play," which has a great written literature as well. Some days before Christmas groups of boys go house-to-house with a model of the holy family. They perform a short play about the child Jesus with songs and poems usually in </a:t>
            </a:r>
            <a:r>
              <a:rPr lang="en-US" dirty="0" err="1"/>
              <a:t>costums</a:t>
            </a:r>
            <a:r>
              <a:rPr lang="en-US" dirty="0"/>
              <a:t>. The first written document about the "</a:t>
            </a:r>
            <a:r>
              <a:rPr lang="en-US" dirty="0" err="1"/>
              <a:t>Betlehemes</a:t>
            </a:r>
            <a:r>
              <a:rPr lang="en-US" dirty="0"/>
              <a:t>" groups was dated in 1600's. Some folk and non-profit groups are dedicated to preserve the </a:t>
            </a:r>
            <a:r>
              <a:rPr lang="en-US" dirty="0" smtClean="0"/>
              <a:t>atmosphere </a:t>
            </a:r>
            <a:r>
              <a:rPr lang="en-US" dirty="0"/>
              <a:t>and custom of this tradition. </a:t>
            </a:r>
          </a:p>
        </p:txBody>
      </p:sp>
    </p:spTree>
    <p:extLst>
      <p:ext uri="{BB962C8B-B14F-4D97-AF65-F5344CB8AC3E}">
        <p14:creationId xmlns:p14="http://schemas.microsoft.com/office/powerpoint/2010/main" val="280862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8640"/>
          </a:xfrm>
        </p:spPr>
        <p:txBody>
          <a:bodyPr/>
          <a:lstStyle/>
          <a:p>
            <a:r>
              <a:rPr lang="en-US" dirty="0" smtClean="0"/>
              <a:t>Santa Claus</a:t>
            </a:r>
            <a:endParaRPr lang="en-US" dirty="0"/>
          </a:p>
        </p:txBody>
      </p:sp>
      <p:sp>
        <p:nvSpPr>
          <p:cNvPr id="3" name="Content Placeholder 2"/>
          <p:cNvSpPr>
            <a:spLocks noGrp="1"/>
          </p:cNvSpPr>
          <p:nvPr>
            <p:ph idx="1"/>
          </p:nvPr>
        </p:nvSpPr>
        <p:spPr>
          <a:xfrm>
            <a:off x="204187" y="1012054"/>
            <a:ext cx="8939814" cy="5845946"/>
          </a:xfrm>
        </p:spPr>
        <p:txBody>
          <a:bodyPr/>
          <a:lstStyle/>
          <a:p>
            <a:r>
              <a:rPr lang="en-US" sz="2000" dirty="0"/>
              <a:t>The Hungarian Santa, called </a:t>
            </a:r>
            <a:r>
              <a:rPr lang="en-US" sz="2000" dirty="0" err="1"/>
              <a:t>Mikulás</a:t>
            </a:r>
            <a:r>
              <a:rPr lang="en-US" sz="2000" dirty="0"/>
              <a:t>, (Me-</a:t>
            </a:r>
            <a:r>
              <a:rPr lang="en-US" sz="2000" dirty="0" err="1"/>
              <a:t>ku</a:t>
            </a:r>
            <a:r>
              <a:rPr lang="en-US" sz="2000" dirty="0"/>
              <a:t>-lash) visits children on December 6th, St. Nicholas' Day, which is the name day of "</a:t>
            </a:r>
            <a:r>
              <a:rPr lang="en-US" sz="2000" dirty="0" err="1"/>
              <a:t>Miklós</a:t>
            </a:r>
            <a:r>
              <a:rPr lang="en-US" sz="2000" dirty="0"/>
              <a:t>." </a:t>
            </a:r>
            <a:r>
              <a:rPr lang="en-US" sz="2000" dirty="0" err="1"/>
              <a:t>Chidren</a:t>
            </a:r>
            <a:r>
              <a:rPr lang="en-US" sz="2000" dirty="0"/>
              <a:t> put boots in the windows, like stockings hang by the fireplace on Christmas Eve all over the USA. If the child has been good, </a:t>
            </a:r>
            <a:r>
              <a:rPr lang="en-US" sz="2000" dirty="0" err="1"/>
              <a:t>Mikulás</a:t>
            </a:r>
            <a:r>
              <a:rPr lang="en-US" sz="2000" dirty="0"/>
              <a:t> leaves the boot filled with goodies - traditionally with candies, tangerines, walnuts, apples, dates and chocolate </a:t>
            </a:r>
            <a:r>
              <a:rPr lang="en-US" sz="2000" dirty="0" err="1"/>
              <a:t>Mikulás</a:t>
            </a:r>
            <a:r>
              <a:rPr lang="en-US" sz="2000" dirty="0"/>
              <a:t> figurines. Also, most children get small toys and books. If the child has been bad, the boot will contain just a switch usually with a devil-figure attached, indicating a beating is in order. Since no child is all good or all bad, most get the switch and the treat.</a:t>
            </a:r>
          </a:p>
          <a:p>
            <a:r>
              <a:rPr lang="en-US" sz="2000" dirty="0"/>
              <a:t>Usually </a:t>
            </a:r>
            <a:r>
              <a:rPr lang="en-US" sz="2000" dirty="0" err="1"/>
              <a:t>Mikulás</a:t>
            </a:r>
            <a:r>
              <a:rPr lang="en-US" sz="2000" dirty="0"/>
              <a:t>-day is celebrated in schools and in work-places for the workers' children. Children sing </a:t>
            </a:r>
            <a:r>
              <a:rPr lang="en-US" sz="2000" dirty="0" err="1"/>
              <a:t>Mikulás</a:t>
            </a:r>
            <a:r>
              <a:rPr lang="en-US" sz="2000" dirty="0"/>
              <a:t>-songs and when he comes in bravest children go to him, sit to his lap and tell a poem or sing a song. Then </a:t>
            </a:r>
            <a:r>
              <a:rPr lang="en-US" sz="2000" dirty="0" err="1"/>
              <a:t>Mikulás</a:t>
            </a:r>
            <a:r>
              <a:rPr lang="en-US" sz="2000" dirty="0"/>
              <a:t> calls them one by one, praising them for the good things they did and mentions bad things as well. These personal messages - of course - based on previous parents' notes. Usually </a:t>
            </a:r>
            <a:r>
              <a:rPr lang="en-US" sz="2000" dirty="0" err="1"/>
              <a:t>Mikulás</a:t>
            </a:r>
            <a:r>
              <a:rPr lang="en-US" sz="2000" dirty="0"/>
              <a:t> plays with them for a while or they watch a movie together.</a:t>
            </a:r>
          </a:p>
          <a:p>
            <a:r>
              <a:rPr lang="en-US" sz="2000" dirty="0"/>
              <a:t>There is no Mrs. Santa in Hungary, but </a:t>
            </a:r>
            <a:r>
              <a:rPr lang="en-US" sz="2000" dirty="0" err="1"/>
              <a:t>Mikulás</a:t>
            </a:r>
            <a:r>
              <a:rPr lang="en-US" sz="2000" dirty="0"/>
              <a:t> often comes with one or two small evil boys, called "</a:t>
            </a:r>
            <a:r>
              <a:rPr lang="en-US" sz="2000" dirty="0" err="1"/>
              <a:t>krampusz</a:t>
            </a:r>
            <a:r>
              <a:rPr lang="en-US" sz="2000" dirty="0"/>
              <a:t> (</a:t>
            </a:r>
            <a:r>
              <a:rPr lang="en-US" sz="2000" dirty="0" err="1"/>
              <a:t>kromm-puhs</a:t>
            </a:r>
            <a:r>
              <a:rPr lang="en-US" sz="2000" dirty="0"/>
              <a:t>)." </a:t>
            </a:r>
          </a:p>
        </p:txBody>
      </p:sp>
    </p:spTree>
    <p:extLst>
      <p:ext uri="{BB962C8B-B14F-4D97-AF65-F5344CB8AC3E}">
        <p14:creationId xmlns:p14="http://schemas.microsoft.com/office/powerpoint/2010/main" val="4084492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955" y="114840"/>
            <a:ext cx="8229600" cy="1039257"/>
          </a:xfrm>
        </p:spPr>
        <p:txBody>
          <a:bodyPr/>
          <a:lstStyle/>
          <a:p>
            <a:r>
              <a:rPr lang="en-US" dirty="0" smtClean="0"/>
              <a:t>Christmas Eve at Home</a:t>
            </a:r>
            <a:endParaRPr lang="en-US" dirty="0"/>
          </a:p>
        </p:txBody>
      </p:sp>
      <p:sp>
        <p:nvSpPr>
          <p:cNvPr id="3" name="Content Placeholder 2"/>
          <p:cNvSpPr>
            <a:spLocks noGrp="1"/>
          </p:cNvSpPr>
          <p:nvPr>
            <p:ph idx="1"/>
          </p:nvPr>
        </p:nvSpPr>
        <p:spPr>
          <a:xfrm>
            <a:off x="97654" y="1367161"/>
            <a:ext cx="9046346" cy="5490839"/>
          </a:xfrm>
        </p:spPr>
        <p:txBody>
          <a:bodyPr/>
          <a:lstStyle/>
          <a:p>
            <a:r>
              <a:rPr lang="en-US" sz="2400" dirty="0"/>
              <a:t>We decorate trees on the holy night in immediate families. Christmas is a private, family holiday in Hungary, we don't go to parties. Most families decorate the tree together, but some families keep the older tradition that tree should be a surprise for </a:t>
            </a:r>
            <a:r>
              <a:rPr lang="en-US" sz="2400" dirty="0" smtClean="0"/>
              <a:t>children </a:t>
            </a:r>
            <a:r>
              <a:rPr lang="en-US" sz="2400" dirty="0"/>
              <a:t>who even believe it was bought by angels. When I was a child I so truly believed it that I SAW angels flying around with small trees in their hands. Children enter the room only when the small tree bells ring and music arises. Gifts lay around the tree with small labels saying the name of someone in the family. Family-members sing Christmas songs together, then open their gifts and spend the night together. The menu for Christmas night is usually fish or cabbage with the special poppy-bread called "</a:t>
            </a:r>
            <a:r>
              <a:rPr lang="en-US" sz="2400" dirty="0" err="1"/>
              <a:t>beigli</a:t>
            </a:r>
            <a:r>
              <a:rPr lang="en-US" sz="2400" dirty="0"/>
              <a:t>."</a:t>
            </a:r>
          </a:p>
        </p:txBody>
      </p:sp>
    </p:spTree>
    <p:extLst>
      <p:ext uri="{BB962C8B-B14F-4D97-AF65-F5344CB8AC3E}">
        <p14:creationId xmlns:p14="http://schemas.microsoft.com/office/powerpoint/2010/main" val="16031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Midnight Mass service is very popular in Hungary. Most people go to Church after their Christmas meal</a:t>
            </a:r>
            <a:r>
              <a:rPr lang="en-US" dirty="0" smtClean="0"/>
              <a:t>.</a:t>
            </a:r>
          </a:p>
          <a:p>
            <a:r>
              <a:rPr lang="en-US" dirty="0"/>
              <a:t>On Christmas Day people visit their families</a:t>
            </a:r>
            <a:r>
              <a:rPr lang="en-US" dirty="0" smtClean="0"/>
              <a:t>.</a:t>
            </a:r>
          </a:p>
          <a:p>
            <a:r>
              <a:rPr lang="en-US" dirty="0"/>
              <a:t>In Hungarian Happy/Merry Christmas is '</a:t>
            </a:r>
            <a:r>
              <a:rPr lang="en-US" dirty="0" err="1"/>
              <a:t>Kellemes</a:t>
            </a:r>
            <a:r>
              <a:rPr lang="en-US" dirty="0"/>
              <a:t> </a:t>
            </a:r>
            <a:r>
              <a:rPr lang="en-US" dirty="0" err="1"/>
              <a:t>karácsonyi</a:t>
            </a:r>
            <a:r>
              <a:rPr lang="en-US" dirty="0"/>
              <a:t> </a:t>
            </a:r>
            <a:r>
              <a:rPr lang="en-US" dirty="0" err="1"/>
              <a:t>ünnepeket</a:t>
            </a:r>
            <a:r>
              <a:rPr lang="en-US" dirty="0"/>
              <a:t>'. </a:t>
            </a:r>
          </a:p>
        </p:txBody>
      </p:sp>
    </p:spTree>
    <p:extLst>
      <p:ext uri="{BB962C8B-B14F-4D97-AF65-F5344CB8AC3E}">
        <p14:creationId xmlns:p14="http://schemas.microsoft.com/office/powerpoint/2010/main" val="308438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Christmas Treats</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7901" y="1316114"/>
            <a:ext cx="3509381" cy="526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847" y="1248575"/>
            <a:ext cx="3556200" cy="533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76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782" y="312938"/>
            <a:ext cx="7947414" cy="628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659" y="618478"/>
            <a:ext cx="3114953" cy="207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283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8964" y="1600200"/>
            <a:ext cx="80660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20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1716" y="304061"/>
            <a:ext cx="8370544" cy="6277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017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973" y="268550"/>
            <a:ext cx="8461115" cy="633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5299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0042" y="392837"/>
            <a:ext cx="6149308" cy="617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22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Christmas Traditions</a:t>
            </a:r>
            <a:endParaRPr lang="en-US" dirty="0"/>
          </a:p>
        </p:txBody>
      </p:sp>
      <p:sp>
        <p:nvSpPr>
          <p:cNvPr id="3" name="Text Placeholder 2"/>
          <p:cNvSpPr>
            <a:spLocks noGrp="1"/>
          </p:cNvSpPr>
          <p:nvPr>
            <p:ph type="body" idx="1"/>
          </p:nvPr>
        </p:nvSpPr>
        <p:spPr/>
        <p:txBody>
          <a:bodyPr/>
          <a:lstStyle/>
          <a:p>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7119" y="284086"/>
            <a:ext cx="2960748" cy="445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00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81805"/>
          </a:xfrm>
        </p:spPr>
        <p:txBody>
          <a:bodyPr/>
          <a:lstStyle/>
          <a:p>
            <a:r>
              <a:rPr lang="en-US" dirty="0" smtClean="0"/>
              <a:t>Advent</a:t>
            </a:r>
            <a:endParaRPr lang="en-US" dirty="0"/>
          </a:p>
        </p:txBody>
      </p:sp>
      <p:sp>
        <p:nvSpPr>
          <p:cNvPr id="5" name="Content Placeholder 4"/>
          <p:cNvSpPr>
            <a:spLocks noGrp="1"/>
          </p:cNvSpPr>
          <p:nvPr>
            <p:ph idx="1"/>
          </p:nvPr>
        </p:nvSpPr>
        <p:spPr>
          <a:xfrm>
            <a:off x="133165" y="1162976"/>
            <a:ext cx="9010835" cy="5695024"/>
          </a:xfrm>
        </p:spPr>
        <p:txBody>
          <a:bodyPr/>
          <a:lstStyle/>
          <a:p>
            <a:r>
              <a:rPr lang="en-US" sz="2800" dirty="0"/>
              <a:t>The holiday season starts with Advent in Hungary, too. Advent wreaths can be seen in stores, schools, offices, and in almost every home. This time of year is the preparation for Christmas. Candles are decorated with red and gold ribbons symbolizing life and brightness. Most children get Advent calendars with a small gift or </a:t>
            </a:r>
            <a:r>
              <a:rPr lang="en-US" sz="2800" dirty="0" smtClean="0"/>
              <a:t>candy </a:t>
            </a:r>
            <a:r>
              <a:rPr lang="en-US" sz="2800" dirty="0"/>
              <a:t>for every day before Christmas. Lights and decoration however stay inside the houses - streets and houses are not as spectacular there as they are in the US. Also, we never decorate a tree before the Holy night. Christmas trees can be seen during advent only in stores symbolizing holiday shopping. </a:t>
            </a:r>
          </a:p>
        </p:txBody>
      </p:sp>
    </p:spTree>
    <p:extLst>
      <p:ext uri="{BB962C8B-B14F-4D97-AF65-F5344CB8AC3E}">
        <p14:creationId xmlns:p14="http://schemas.microsoft.com/office/powerpoint/2010/main" val="2823153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TXSS_ORIGINAL" val="2200,Freeform 152,256,Slide1"/>
  <p:tag name="PPTXSS_SETTINGS" val="8404992,0,20,200,20,3,False,False"/>
</p:tagLst>
</file>

<file path=ppt/tags/tag10.xml><?xml version="1.0" encoding="utf-8"?>
<p:tagLst xmlns:a="http://schemas.openxmlformats.org/drawingml/2006/main" xmlns:r="http://schemas.openxmlformats.org/officeDocument/2006/relationships" xmlns:p="http://schemas.openxmlformats.org/presentationml/2006/main">
  <p:tag name="PPTXSS_ORIGINAL" val="2159,Freeform 111,256,Slide1"/>
  <p:tag name="PPTXSS_SETTINGS" val="8404992,0,10,200,20,3,False,False"/>
</p:tagLst>
</file>

<file path=ppt/tags/tag11.xml><?xml version="1.0" encoding="utf-8"?>
<p:tagLst xmlns:a="http://schemas.openxmlformats.org/drawingml/2006/main" xmlns:r="http://schemas.openxmlformats.org/officeDocument/2006/relationships" xmlns:p="http://schemas.openxmlformats.org/presentationml/2006/main">
  <p:tag name="PPTXSS_ORIGINAL" val="2191,Freeform 143,256,Slide1"/>
  <p:tag name="PPTXSS_SETTINGS" val="8404992,0,20,200,20,3,False,False"/>
</p:tagLst>
</file>

<file path=ppt/tags/tag12.xml><?xml version="1.0" encoding="utf-8"?>
<p:tagLst xmlns:a="http://schemas.openxmlformats.org/drawingml/2006/main" xmlns:r="http://schemas.openxmlformats.org/officeDocument/2006/relationships" xmlns:p="http://schemas.openxmlformats.org/presentationml/2006/main">
  <p:tag name="PPTXSS_ORIGINAL" val="2159,Freeform 111,256,Slide1"/>
  <p:tag name="PPTXSS_SETTINGS" val="8404992,0,10,200,20,3,False,False"/>
</p:tagLst>
</file>

<file path=ppt/tags/tag13.xml><?xml version="1.0" encoding="utf-8"?>
<p:tagLst xmlns:a="http://schemas.openxmlformats.org/drawingml/2006/main" xmlns:r="http://schemas.openxmlformats.org/officeDocument/2006/relationships" xmlns:p="http://schemas.openxmlformats.org/presentationml/2006/main">
  <p:tag name="PPTXSS_ORIGINAL" val="2198,Freeform 150,256,Slide1"/>
  <p:tag name="PPTXSS_SETTINGS" val="8404992,0,20,200,20,3,False,False"/>
</p:tagLst>
</file>

<file path=ppt/tags/tag14.xml><?xml version="1.0" encoding="utf-8"?>
<p:tagLst xmlns:a="http://schemas.openxmlformats.org/drawingml/2006/main" xmlns:r="http://schemas.openxmlformats.org/officeDocument/2006/relationships" xmlns:p="http://schemas.openxmlformats.org/presentationml/2006/main">
  <p:tag name="PPTXSS_ORIGINAL" val="2153,Group 105,256,Slide1"/>
  <p:tag name="PPTXSS_SETTINGS" val="8404992,0,10,200,20,3,False,False"/>
</p:tagLst>
</file>

<file path=ppt/tags/tag15.xml><?xml version="1.0" encoding="utf-8"?>
<p:tagLst xmlns:a="http://schemas.openxmlformats.org/drawingml/2006/main" xmlns:r="http://schemas.openxmlformats.org/officeDocument/2006/relationships" xmlns:p="http://schemas.openxmlformats.org/presentationml/2006/main">
  <p:tag name="PPTXSS_ORIGINAL" val="2203,Freeform 155,256,Slide1"/>
  <p:tag name="PPTXSS_SETTINGS" val="8404992,0,10,200,20,3,False,True"/>
</p:tagLst>
</file>

<file path=ppt/tags/tag16.xml><?xml version="1.0" encoding="utf-8"?>
<p:tagLst xmlns:a="http://schemas.openxmlformats.org/drawingml/2006/main" xmlns:r="http://schemas.openxmlformats.org/officeDocument/2006/relationships" xmlns:p="http://schemas.openxmlformats.org/presentationml/2006/main">
  <p:tag name="PPTXSS_ORIGINAL" val="2159,Freeform 111,256,Slide1"/>
  <p:tag name="PPTXSS_SETTINGS" val="8404992,0,10,200,20,3,False,False"/>
</p:tagLst>
</file>

<file path=ppt/tags/tag17.xml><?xml version="1.0" encoding="utf-8"?>
<p:tagLst xmlns:a="http://schemas.openxmlformats.org/drawingml/2006/main" xmlns:r="http://schemas.openxmlformats.org/officeDocument/2006/relationships" xmlns:p="http://schemas.openxmlformats.org/presentationml/2006/main">
  <p:tag name="PPTXSS_ORIGINAL" val="2187,Freeform 139,256,Slide1"/>
  <p:tag name="PPTXSS_SETTINGS" val="8404992,0,20,200,20,3,False,False"/>
</p:tagLst>
</file>

<file path=ppt/tags/tag18.xml><?xml version="1.0" encoding="utf-8"?>
<p:tagLst xmlns:a="http://schemas.openxmlformats.org/drawingml/2006/main" xmlns:r="http://schemas.openxmlformats.org/officeDocument/2006/relationships" xmlns:p="http://schemas.openxmlformats.org/presentationml/2006/main">
  <p:tag name="PPTXSS_ORIGINAL" val="2160,Freeform 112,256,Slide1"/>
  <p:tag name="PPTXSS_SETTINGS" val="8404992,0,10,200,20,3,False,False"/>
</p:tagLst>
</file>

<file path=ppt/tags/tag19.xml><?xml version="1.0" encoding="utf-8"?>
<p:tagLst xmlns:a="http://schemas.openxmlformats.org/drawingml/2006/main" xmlns:r="http://schemas.openxmlformats.org/officeDocument/2006/relationships" xmlns:p="http://schemas.openxmlformats.org/presentationml/2006/main">
  <p:tag name="PPTXSS_ORIGINAL" val="2214,Freeform 166,256,Slide1"/>
  <p:tag name="PPTXSS_SETTINGS" val="8404992,0,20,200,20,3,False,False"/>
</p:tagLst>
</file>

<file path=ppt/tags/tag2.xml><?xml version="1.0" encoding="utf-8"?>
<p:tagLst xmlns:a="http://schemas.openxmlformats.org/drawingml/2006/main" xmlns:r="http://schemas.openxmlformats.org/officeDocument/2006/relationships" xmlns:p="http://schemas.openxmlformats.org/presentationml/2006/main">
  <p:tag name="PPTXSS_ORIGINAL" val="2187,Freeform 139,256,Slide1"/>
  <p:tag name="PPTXSS_SETTINGS" val="8404992,0,20,200,20,3,False,False"/>
</p:tagLst>
</file>

<file path=ppt/tags/tag20.xml><?xml version="1.0" encoding="utf-8"?>
<p:tagLst xmlns:a="http://schemas.openxmlformats.org/drawingml/2006/main" xmlns:r="http://schemas.openxmlformats.org/officeDocument/2006/relationships" xmlns:p="http://schemas.openxmlformats.org/presentationml/2006/main">
  <p:tag name="PPTXSS_ORIGINAL" val="2191,Freeform 143,256,Slide1"/>
  <p:tag name="PPTXSS_SETTINGS" val="8404992,0,20,200,20,3,False,False"/>
</p:tagLst>
</file>

<file path=ppt/tags/tag21.xml><?xml version="1.0" encoding="utf-8"?>
<p:tagLst xmlns:a="http://schemas.openxmlformats.org/drawingml/2006/main" xmlns:r="http://schemas.openxmlformats.org/officeDocument/2006/relationships" xmlns:p="http://schemas.openxmlformats.org/presentationml/2006/main">
  <p:tag name="PPTXSS_ORIGINAL" val="2212,Freeform 164,256,Slide1"/>
  <p:tag name="PPTXSS_SETTINGS" val="8404992,0,20,200,20,3,False,False"/>
</p:tagLst>
</file>

<file path=ppt/tags/tag22.xml><?xml version="1.0" encoding="utf-8"?>
<p:tagLst xmlns:a="http://schemas.openxmlformats.org/drawingml/2006/main" xmlns:r="http://schemas.openxmlformats.org/officeDocument/2006/relationships" xmlns:p="http://schemas.openxmlformats.org/presentationml/2006/main">
  <p:tag name="PPTXSS_ORIGINAL" val="2227,Freeform 179,256,Slide1"/>
  <p:tag name="PPTXSS_SETTINGS" val="8404992,0,20,200,20,3,False,False"/>
</p:tagLst>
</file>

<file path=ppt/tags/tag23.xml><?xml version="1.0" encoding="utf-8"?>
<p:tagLst xmlns:a="http://schemas.openxmlformats.org/drawingml/2006/main" xmlns:r="http://schemas.openxmlformats.org/officeDocument/2006/relationships" xmlns:p="http://schemas.openxmlformats.org/presentationml/2006/main">
  <p:tag name="PPTXSS_ORIGINAL" val="2229,Freeform 181,256,Slide1"/>
  <p:tag name="PPTXSS_SETTINGS" val="8404992,0,20,200,20,3,False,False"/>
</p:tagLst>
</file>

<file path=ppt/tags/tag24.xml><?xml version="1.0" encoding="utf-8"?>
<p:tagLst xmlns:a="http://schemas.openxmlformats.org/drawingml/2006/main" xmlns:r="http://schemas.openxmlformats.org/officeDocument/2006/relationships" xmlns:p="http://schemas.openxmlformats.org/presentationml/2006/main">
  <p:tag name="PPTXSS_ORIGINAL" val="2187,Freeform 139,256,Slide1"/>
  <p:tag name="PPTXSS_SETTINGS" val="8404992,0,20,200,20,3,False,False"/>
</p:tagLst>
</file>

<file path=ppt/tags/tag25.xml><?xml version="1.0" encoding="utf-8"?>
<p:tagLst xmlns:a="http://schemas.openxmlformats.org/drawingml/2006/main" xmlns:r="http://schemas.openxmlformats.org/officeDocument/2006/relationships" xmlns:p="http://schemas.openxmlformats.org/presentationml/2006/main">
  <p:tag name="PPTXSS_ORIGINAL" val="2232,Freeform 184,256,Slide1"/>
  <p:tag name="PPTXSS_SETTINGS" val="8404992,0,20,200,20,3,False,False"/>
</p:tagLst>
</file>

<file path=ppt/tags/tag26.xml><?xml version="1.0" encoding="utf-8"?>
<p:tagLst xmlns:a="http://schemas.openxmlformats.org/drawingml/2006/main" xmlns:r="http://schemas.openxmlformats.org/officeDocument/2006/relationships" xmlns:p="http://schemas.openxmlformats.org/presentationml/2006/main">
  <p:tag name="PPTXSS_ORIGINAL" val="2158,Freeform 110,256,Slide1"/>
  <p:tag name="PPTXSS_SETTINGS" val="8404992,0,10,200,20,3,False,False"/>
</p:tagLst>
</file>

<file path=ppt/tags/tag27.xml><?xml version="1.0" encoding="utf-8"?>
<p:tagLst xmlns:a="http://schemas.openxmlformats.org/drawingml/2006/main" xmlns:r="http://schemas.openxmlformats.org/officeDocument/2006/relationships" xmlns:p="http://schemas.openxmlformats.org/presentationml/2006/main">
  <p:tag name="PPTXSS_ORIGINAL" val="2187,Freeform 139,256,Slide1"/>
  <p:tag name="PPTXSS_SETTINGS" val="8404992,0,20,200,20,3,False,False"/>
</p:tagLst>
</file>

<file path=ppt/tags/tag28.xml><?xml version="1.0" encoding="utf-8"?>
<p:tagLst xmlns:a="http://schemas.openxmlformats.org/drawingml/2006/main" xmlns:r="http://schemas.openxmlformats.org/officeDocument/2006/relationships" xmlns:p="http://schemas.openxmlformats.org/presentationml/2006/main">
  <p:tag name="PPTXSS_ORIGINAL" val="2212,Freeform 164,256,Slide1"/>
  <p:tag name="PPTXSS_SETTINGS" val="8404992,0,20,200,20,3,False,False"/>
</p:tagLst>
</file>

<file path=ppt/tags/tag29.xml><?xml version="1.0" encoding="utf-8"?>
<p:tagLst xmlns:a="http://schemas.openxmlformats.org/drawingml/2006/main" xmlns:r="http://schemas.openxmlformats.org/officeDocument/2006/relationships" xmlns:p="http://schemas.openxmlformats.org/presentationml/2006/main">
  <p:tag name="PPTXSS_ORIGINAL" val="2187,Freeform 139,256,Slide1"/>
  <p:tag name="PPTXSS_SETTINGS" val="8404992,0,20,200,20,3,False,False"/>
</p:tagLst>
</file>

<file path=ppt/tags/tag3.xml><?xml version="1.0" encoding="utf-8"?>
<p:tagLst xmlns:a="http://schemas.openxmlformats.org/drawingml/2006/main" xmlns:r="http://schemas.openxmlformats.org/officeDocument/2006/relationships" xmlns:p="http://schemas.openxmlformats.org/presentationml/2006/main">
  <p:tag name="PPTXSS_ORIGINAL" val="2162,Freeform 114,256,Slide1"/>
  <p:tag name="PPTXSS_SETTINGS" val="8404992,0,10,200,20,3,False,False"/>
</p:tagLst>
</file>

<file path=ppt/tags/tag30.xml><?xml version="1.0" encoding="utf-8"?>
<p:tagLst xmlns:a="http://schemas.openxmlformats.org/drawingml/2006/main" xmlns:r="http://schemas.openxmlformats.org/officeDocument/2006/relationships" xmlns:p="http://schemas.openxmlformats.org/presentationml/2006/main">
  <p:tag name="PPTXSS_ORIGINAL" val="2187,Freeform 139,256,Slide1"/>
  <p:tag name="PPTXSS_SETTINGS" val="8404992,0,20,200,20,3,False,False"/>
</p:tagLst>
</file>

<file path=ppt/tags/tag31.xml><?xml version="1.0" encoding="utf-8"?>
<p:tagLst xmlns:a="http://schemas.openxmlformats.org/drawingml/2006/main" xmlns:r="http://schemas.openxmlformats.org/officeDocument/2006/relationships" xmlns:p="http://schemas.openxmlformats.org/presentationml/2006/main">
  <p:tag name="PPTXSS_ORIGINAL" val="2187,Freeform 139,256,Slide1"/>
  <p:tag name="PPTXSS_SETTINGS" val="8404992,0,20,200,20,3,False,False"/>
</p:tagLst>
</file>

<file path=ppt/tags/tag32.xml><?xml version="1.0" encoding="utf-8"?>
<p:tagLst xmlns:a="http://schemas.openxmlformats.org/drawingml/2006/main" xmlns:r="http://schemas.openxmlformats.org/officeDocument/2006/relationships" xmlns:p="http://schemas.openxmlformats.org/presentationml/2006/main">
  <p:tag name="PPTXSS_ORIGINAL" val="2187,Freeform 139,256,Slide1"/>
  <p:tag name="PPTXSS_SETTINGS" val="8404992,0,20,200,20,3,False,False"/>
</p:tagLst>
</file>

<file path=ppt/tags/tag4.xml><?xml version="1.0" encoding="utf-8"?>
<p:tagLst xmlns:a="http://schemas.openxmlformats.org/drawingml/2006/main" xmlns:r="http://schemas.openxmlformats.org/officeDocument/2006/relationships" xmlns:p="http://schemas.openxmlformats.org/presentationml/2006/main">
  <p:tag name="PPTXSS_ORIGINAL" val="2160,Freeform 112,256,Slide1"/>
  <p:tag name="PPTXSS_SETTINGS" val="8404992,0,10,200,20,3,False,False"/>
</p:tagLst>
</file>

<file path=ppt/tags/tag5.xml><?xml version="1.0" encoding="utf-8"?>
<p:tagLst xmlns:a="http://schemas.openxmlformats.org/drawingml/2006/main" xmlns:r="http://schemas.openxmlformats.org/officeDocument/2006/relationships" xmlns:p="http://schemas.openxmlformats.org/presentationml/2006/main">
  <p:tag name="PPTXSS_ORIGINAL" val="2161,Freeform 113,256,Slide1"/>
  <p:tag name="PPTXSS_SETTINGS" val="8404992,0,10,200,20,3,False,False"/>
</p:tagLst>
</file>

<file path=ppt/tags/tag6.xml><?xml version="1.0" encoding="utf-8"?>
<p:tagLst xmlns:a="http://schemas.openxmlformats.org/drawingml/2006/main" xmlns:r="http://schemas.openxmlformats.org/officeDocument/2006/relationships" xmlns:p="http://schemas.openxmlformats.org/presentationml/2006/main">
  <p:tag name="PPTXSS_ORIGINAL" val="2162,Freeform 114,256,Slide1"/>
  <p:tag name="PPTXSS_SETTINGS" val="8404992,0,10,200,20,3,False,False"/>
</p:tagLst>
</file>

<file path=ppt/tags/tag7.xml><?xml version="1.0" encoding="utf-8"?>
<p:tagLst xmlns:a="http://schemas.openxmlformats.org/drawingml/2006/main" xmlns:r="http://schemas.openxmlformats.org/officeDocument/2006/relationships" xmlns:p="http://schemas.openxmlformats.org/presentationml/2006/main">
  <p:tag name="PPTXSS_ORIGINAL" val="2164,Freeform 116,256,Slide1"/>
  <p:tag name="PPTXSS_SETTINGS" val="8404992,0,10,200,20,3,False,False"/>
</p:tagLst>
</file>

<file path=ppt/tags/tag8.xml><?xml version="1.0" encoding="utf-8"?>
<p:tagLst xmlns:a="http://schemas.openxmlformats.org/drawingml/2006/main" xmlns:r="http://schemas.openxmlformats.org/officeDocument/2006/relationships" xmlns:p="http://schemas.openxmlformats.org/presentationml/2006/main">
  <p:tag name="PPTXSS_SETTINGS" val="8404992,0,0,200,20,3,False,False"/>
  <p:tag name="PPTXSS_ORIGINAL" val="2182,Freeform 134,256,Slide1"/>
</p:tagLst>
</file>

<file path=ppt/tags/tag9.xml><?xml version="1.0" encoding="utf-8"?>
<p:tagLst xmlns:a="http://schemas.openxmlformats.org/drawingml/2006/main" xmlns:r="http://schemas.openxmlformats.org/officeDocument/2006/relationships" xmlns:p="http://schemas.openxmlformats.org/presentationml/2006/main">
  <p:tag name="PPTXSS_ORIGINAL" val="2186,Freeform 138,256,Slide1"/>
  <p:tag name="PPTXSS_SETTINGS" val="8404992,0,10,200,20,3,False,True"/>
</p:tagLst>
</file>

<file path=ppt/theme/theme1.xml><?xml version="1.0" encoding="utf-8"?>
<a:theme xmlns:a="http://schemas.openxmlformats.org/drawingml/2006/main" name="PEAS2[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2D63A2E-C344-4402-9DAC-63FC2D8A6B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PEAS2[1]</Template>
  <TotalTime>56</TotalTime>
  <Words>671</Words>
  <Application>Microsoft Office PowerPoint</Application>
  <PresentationFormat>On-screen Show (4:3)</PresentationFormat>
  <Paragraphs>17</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PEAS2[1]</vt:lpstr>
      <vt:lpstr>PowerPoint Presentation</vt:lpstr>
      <vt:lpstr>Christmas Treats</vt:lpstr>
      <vt:lpstr>PowerPoint Presentation</vt:lpstr>
      <vt:lpstr>PowerPoint Presentation</vt:lpstr>
      <vt:lpstr>PowerPoint Presentation</vt:lpstr>
      <vt:lpstr>PowerPoint Presentation</vt:lpstr>
      <vt:lpstr>PowerPoint Presentation</vt:lpstr>
      <vt:lpstr>Other Christmas Traditions</vt:lpstr>
      <vt:lpstr>Advent</vt:lpstr>
      <vt:lpstr>A group of boys performs a Bethlehem Play.</vt:lpstr>
      <vt:lpstr>Santa Claus</vt:lpstr>
      <vt:lpstr>Christmas Eve at Home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 Joseph A.</dc:creator>
  <cp:lastModifiedBy>Naumann, Joseph A.</cp:lastModifiedBy>
  <cp:revision>6</cp:revision>
  <dcterms:created xsi:type="dcterms:W3CDTF">2016-12-13T20:29:54Z</dcterms:created>
  <dcterms:modified xsi:type="dcterms:W3CDTF">2016-12-13T21:26:02Z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TC028009389991</vt:lpwstr>
  </property>
</Properties>
</file>