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7"/>
  </p:notesMasterIdLst>
  <p:sldIdLst>
    <p:sldId id="256" r:id="rId3"/>
    <p:sldId id="260" r:id="rId4"/>
    <p:sldId id="257" r:id="rId5"/>
    <p:sldId id="258" r:id="rId6"/>
    <p:sldId id="259" r:id="rId7"/>
    <p:sldId id="261" r:id="rId8"/>
    <p:sldId id="262" r:id="rId9"/>
    <p:sldId id="263" r:id="rId10"/>
    <p:sldId id="264" r:id="rId11"/>
    <p:sldId id="265" r:id="rId12"/>
    <p:sldId id="269" r:id="rId13"/>
    <p:sldId id="270" r:id="rId14"/>
    <p:sldId id="266" r:id="rId15"/>
    <p:sldId id="267" r:id="rId16"/>
    <p:sldId id="268" r:id="rId17"/>
    <p:sldId id="271" r:id="rId18"/>
    <p:sldId id="272" r:id="rId19"/>
    <p:sldId id="273" r:id="rId20"/>
    <p:sldId id="278" r:id="rId21"/>
    <p:sldId id="274" r:id="rId22"/>
    <p:sldId id="275" r:id="rId23"/>
    <p:sldId id="276" r:id="rId24"/>
    <p:sldId id="277" r:id="rId25"/>
    <p:sldId id="279"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00"/>
  </p:normalViewPr>
  <p:slideViewPr>
    <p:cSldViewPr>
      <p:cViewPr varScale="1">
        <p:scale>
          <a:sx n="66" d="100"/>
          <a:sy n="66" d="100"/>
        </p:scale>
        <p:origin x="102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68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1E6E3BF-E3BA-40D2-BEE4-7E5D4BFE281A}" type="slidenum">
              <a:rPr lang="en-US"/>
              <a:pPr/>
              <a:t>‹#›</a:t>
            </a:fld>
            <a:endParaRPr lang="en-US"/>
          </a:p>
        </p:txBody>
      </p:sp>
    </p:spTree>
    <p:extLst>
      <p:ext uri="{BB962C8B-B14F-4D97-AF65-F5344CB8AC3E}">
        <p14:creationId xmlns:p14="http://schemas.microsoft.com/office/powerpoint/2010/main" val="252002123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endParaRPr lang="en-US" noProof="0" smtClean="0"/>
          </a:p>
        </p:txBody>
      </p:sp>
      <p:sp>
        <p:nvSpPr>
          <p:cNvPr id="20483"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endParaRPr lang="en-US" noProof="0" smtClean="0"/>
          </a:p>
        </p:txBody>
      </p:sp>
      <p:sp>
        <p:nvSpPr>
          <p:cNvPr id="20484" name="Rectangle 4"/>
          <p:cNvSpPr>
            <a:spLocks noGrp="1" noChangeArrowheads="1"/>
          </p:cNvSpPr>
          <p:nvPr>
            <p:ph type="dt" sz="half" idx="2"/>
          </p:nvPr>
        </p:nvSpPr>
        <p:spPr/>
        <p:txBody>
          <a:bodyPr/>
          <a:lstStyle>
            <a:lvl1pPr>
              <a:defRPr/>
            </a:lvl1pPr>
          </a:lstStyle>
          <a:p>
            <a:endParaRPr lang="en-US"/>
          </a:p>
        </p:txBody>
      </p:sp>
      <p:sp>
        <p:nvSpPr>
          <p:cNvPr id="20485" name="Rectangle 5"/>
          <p:cNvSpPr>
            <a:spLocks noGrp="1" noChangeArrowheads="1"/>
          </p:cNvSpPr>
          <p:nvPr>
            <p:ph type="ftr" sz="quarter" idx="3"/>
          </p:nvPr>
        </p:nvSpPr>
        <p:spPr/>
        <p:txBody>
          <a:bodyPr/>
          <a:lstStyle>
            <a:lvl1pPr>
              <a:defRPr/>
            </a:lvl1pPr>
          </a:lstStyle>
          <a:p>
            <a:endParaRPr lang="en-US"/>
          </a:p>
        </p:txBody>
      </p:sp>
      <p:sp>
        <p:nvSpPr>
          <p:cNvPr id="20486" name="Rectangle 6"/>
          <p:cNvSpPr>
            <a:spLocks noGrp="1" noChangeArrowheads="1"/>
          </p:cNvSpPr>
          <p:nvPr>
            <p:ph type="sldNum" sz="quarter" idx="4"/>
          </p:nvPr>
        </p:nvSpPr>
        <p:spPr/>
        <p:txBody>
          <a:bodyPr/>
          <a:lstStyle>
            <a:lvl1pPr>
              <a:defRPr/>
            </a:lvl1pPr>
          </a:lstStyle>
          <a:p>
            <a:fld id="{1461D3F4-6158-4927-9CC2-8B87AAC3A0A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2941D24-F2E6-4629-A46E-6B70D2122AA4}" type="slidenum">
              <a:rPr lang="en-US"/>
              <a:pPr/>
              <a:t>‹#›</a:t>
            </a:fld>
            <a:endParaRPr lang="en-US"/>
          </a:p>
        </p:txBody>
      </p:sp>
    </p:spTree>
    <p:extLst>
      <p:ext uri="{BB962C8B-B14F-4D97-AF65-F5344CB8AC3E}">
        <p14:creationId xmlns:p14="http://schemas.microsoft.com/office/powerpoint/2010/main" val="740347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8FBCC9D-45E1-4FE8-9E5D-C75004424842}" type="slidenum">
              <a:rPr lang="en-US"/>
              <a:pPr/>
              <a:t>‹#›</a:t>
            </a:fld>
            <a:endParaRPr lang="en-US"/>
          </a:p>
        </p:txBody>
      </p:sp>
    </p:spTree>
    <p:extLst>
      <p:ext uri="{BB962C8B-B14F-4D97-AF65-F5344CB8AC3E}">
        <p14:creationId xmlns:p14="http://schemas.microsoft.com/office/powerpoint/2010/main" val="1569085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7652"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7653" name="Rectangle 5"/>
          <p:cNvSpPr>
            <a:spLocks noGrp="1" noChangeArrowheads="1"/>
          </p:cNvSpPr>
          <p:nvPr>
            <p:ph type="dt" sz="half" idx="2"/>
          </p:nvPr>
        </p:nvSpPr>
        <p:spPr/>
        <p:txBody>
          <a:bodyPr/>
          <a:lstStyle>
            <a:lvl1pPr>
              <a:defRPr/>
            </a:lvl1pPr>
          </a:lstStyle>
          <a:p>
            <a:endParaRPr lang="en-US"/>
          </a:p>
        </p:txBody>
      </p:sp>
      <p:sp>
        <p:nvSpPr>
          <p:cNvPr id="27654" name="Rectangle 6"/>
          <p:cNvSpPr>
            <a:spLocks noGrp="1" noChangeArrowheads="1"/>
          </p:cNvSpPr>
          <p:nvPr>
            <p:ph type="ftr" sz="quarter" idx="3"/>
          </p:nvPr>
        </p:nvSpPr>
        <p:spPr/>
        <p:txBody>
          <a:bodyPr/>
          <a:lstStyle>
            <a:lvl1pPr>
              <a:defRPr/>
            </a:lvl1pPr>
          </a:lstStyle>
          <a:p>
            <a:endParaRPr lang="en-US"/>
          </a:p>
        </p:txBody>
      </p:sp>
      <p:sp>
        <p:nvSpPr>
          <p:cNvPr id="27655" name="Rectangle 7"/>
          <p:cNvSpPr>
            <a:spLocks noGrp="1" noChangeArrowheads="1"/>
          </p:cNvSpPr>
          <p:nvPr>
            <p:ph type="sldNum" sz="quarter" idx="4"/>
          </p:nvPr>
        </p:nvSpPr>
        <p:spPr/>
        <p:txBody>
          <a:bodyPr/>
          <a:lstStyle>
            <a:lvl1pPr>
              <a:defRPr/>
            </a:lvl1pPr>
          </a:lstStyle>
          <a:p>
            <a:fld id="{E62907A1-EFD5-4F71-B92E-BD3396707BD9}"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D4583AB-DDB6-4B03-BF75-A7BC3FA54720}" type="slidenum">
              <a:rPr lang="en-US"/>
              <a:pPr/>
              <a:t>‹#›</a:t>
            </a:fld>
            <a:endParaRPr lang="en-US"/>
          </a:p>
        </p:txBody>
      </p:sp>
    </p:spTree>
    <p:extLst>
      <p:ext uri="{BB962C8B-B14F-4D97-AF65-F5344CB8AC3E}">
        <p14:creationId xmlns:p14="http://schemas.microsoft.com/office/powerpoint/2010/main" val="3431869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F9E85B6-53DF-49A7-9B8F-5F5CF4203D31}" type="slidenum">
              <a:rPr lang="en-US"/>
              <a:pPr/>
              <a:t>‹#›</a:t>
            </a:fld>
            <a:endParaRPr lang="en-US"/>
          </a:p>
        </p:txBody>
      </p:sp>
    </p:spTree>
    <p:extLst>
      <p:ext uri="{BB962C8B-B14F-4D97-AF65-F5344CB8AC3E}">
        <p14:creationId xmlns:p14="http://schemas.microsoft.com/office/powerpoint/2010/main" val="4228173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91C89-77ED-4E98-91E6-4B4788FCB3DD}" type="slidenum">
              <a:rPr lang="en-US"/>
              <a:pPr/>
              <a:t>‹#›</a:t>
            </a:fld>
            <a:endParaRPr lang="en-US"/>
          </a:p>
        </p:txBody>
      </p:sp>
    </p:spTree>
    <p:extLst>
      <p:ext uri="{BB962C8B-B14F-4D97-AF65-F5344CB8AC3E}">
        <p14:creationId xmlns:p14="http://schemas.microsoft.com/office/powerpoint/2010/main" val="193031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800DDB-3CF0-43D6-B9FA-24CBA33686A1}" type="slidenum">
              <a:rPr lang="en-US"/>
              <a:pPr/>
              <a:t>‹#›</a:t>
            </a:fld>
            <a:endParaRPr lang="en-US"/>
          </a:p>
        </p:txBody>
      </p:sp>
    </p:spTree>
    <p:extLst>
      <p:ext uri="{BB962C8B-B14F-4D97-AF65-F5344CB8AC3E}">
        <p14:creationId xmlns:p14="http://schemas.microsoft.com/office/powerpoint/2010/main" val="2893808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D4F40D6-A127-4B16-BA00-1B3A1C3DBEE9}" type="slidenum">
              <a:rPr lang="en-US"/>
              <a:pPr/>
              <a:t>‹#›</a:t>
            </a:fld>
            <a:endParaRPr lang="en-US"/>
          </a:p>
        </p:txBody>
      </p:sp>
    </p:spTree>
    <p:extLst>
      <p:ext uri="{BB962C8B-B14F-4D97-AF65-F5344CB8AC3E}">
        <p14:creationId xmlns:p14="http://schemas.microsoft.com/office/powerpoint/2010/main" val="2995075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3EBBE4-6F46-4FA0-ABB6-0263153D65E4}" type="slidenum">
              <a:rPr lang="en-US"/>
              <a:pPr/>
              <a:t>‹#›</a:t>
            </a:fld>
            <a:endParaRPr lang="en-US"/>
          </a:p>
        </p:txBody>
      </p:sp>
    </p:spTree>
    <p:extLst>
      <p:ext uri="{BB962C8B-B14F-4D97-AF65-F5344CB8AC3E}">
        <p14:creationId xmlns:p14="http://schemas.microsoft.com/office/powerpoint/2010/main" val="3896936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9377BA4-D784-4E1C-97A8-32566637DB00}" type="slidenum">
              <a:rPr lang="en-US"/>
              <a:pPr/>
              <a:t>‹#›</a:t>
            </a:fld>
            <a:endParaRPr lang="en-US"/>
          </a:p>
        </p:txBody>
      </p:sp>
    </p:spTree>
    <p:extLst>
      <p:ext uri="{BB962C8B-B14F-4D97-AF65-F5344CB8AC3E}">
        <p14:creationId xmlns:p14="http://schemas.microsoft.com/office/powerpoint/2010/main" val="3010516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E01FF5-A7A7-4BFE-80CE-006848F39062}" type="slidenum">
              <a:rPr lang="en-US"/>
              <a:pPr/>
              <a:t>‹#›</a:t>
            </a:fld>
            <a:endParaRPr lang="en-US"/>
          </a:p>
        </p:txBody>
      </p:sp>
    </p:spTree>
    <p:extLst>
      <p:ext uri="{BB962C8B-B14F-4D97-AF65-F5344CB8AC3E}">
        <p14:creationId xmlns:p14="http://schemas.microsoft.com/office/powerpoint/2010/main" val="2250185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767CB8F-878E-4E6B-BA80-E06F2CA75C7D}" type="slidenum">
              <a:rPr lang="en-US"/>
              <a:pPr/>
              <a:t>‹#›</a:t>
            </a:fld>
            <a:endParaRPr lang="en-US"/>
          </a:p>
        </p:txBody>
      </p:sp>
    </p:spTree>
    <p:extLst>
      <p:ext uri="{BB962C8B-B14F-4D97-AF65-F5344CB8AC3E}">
        <p14:creationId xmlns:p14="http://schemas.microsoft.com/office/powerpoint/2010/main" val="3299767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75617E-4F83-48B0-9C97-99C3D00FB543}" type="slidenum">
              <a:rPr lang="en-US"/>
              <a:pPr/>
              <a:t>‹#›</a:t>
            </a:fld>
            <a:endParaRPr lang="en-US"/>
          </a:p>
        </p:txBody>
      </p:sp>
    </p:spTree>
    <p:extLst>
      <p:ext uri="{BB962C8B-B14F-4D97-AF65-F5344CB8AC3E}">
        <p14:creationId xmlns:p14="http://schemas.microsoft.com/office/powerpoint/2010/main" val="3680367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B327FFB-7337-482C-8569-7521539CF4A3}" type="slidenum">
              <a:rPr lang="en-US"/>
              <a:pPr/>
              <a:t>‹#›</a:t>
            </a:fld>
            <a:endParaRPr lang="en-US"/>
          </a:p>
        </p:txBody>
      </p:sp>
    </p:spTree>
    <p:extLst>
      <p:ext uri="{BB962C8B-B14F-4D97-AF65-F5344CB8AC3E}">
        <p14:creationId xmlns:p14="http://schemas.microsoft.com/office/powerpoint/2010/main" val="2402543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A07FAD-8AB7-4FA9-9B28-93E90B06D12D}" type="slidenum">
              <a:rPr lang="en-US"/>
              <a:pPr/>
              <a:t>‹#›</a:t>
            </a:fld>
            <a:endParaRPr lang="en-US"/>
          </a:p>
        </p:txBody>
      </p:sp>
    </p:spTree>
    <p:extLst>
      <p:ext uri="{BB962C8B-B14F-4D97-AF65-F5344CB8AC3E}">
        <p14:creationId xmlns:p14="http://schemas.microsoft.com/office/powerpoint/2010/main" val="4073719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CB26DC4-9A53-413F-9891-DC408B16EBDE}" type="slidenum">
              <a:rPr lang="en-US"/>
              <a:pPr/>
              <a:t>‹#›</a:t>
            </a:fld>
            <a:endParaRPr lang="en-US"/>
          </a:p>
        </p:txBody>
      </p:sp>
    </p:spTree>
    <p:extLst>
      <p:ext uri="{BB962C8B-B14F-4D97-AF65-F5344CB8AC3E}">
        <p14:creationId xmlns:p14="http://schemas.microsoft.com/office/powerpoint/2010/main" val="1760816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32CE955-5C56-45F6-87EE-E264A1CBEE4E}" type="slidenum">
              <a:rPr lang="en-US"/>
              <a:pPr/>
              <a:t>‹#›</a:t>
            </a:fld>
            <a:endParaRPr lang="en-US"/>
          </a:p>
        </p:txBody>
      </p:sp>
    </p:spTree>
    <p:extLst>
      <p:ext uri="{BB962C8B-B14F-4D97-AF65-F5344CB8AC3E}">
        <p14:creationId xmlns:p14="http://schemas.microsoft.com/office/powerpoint/2010/main" val="150415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39D6C03-3C8E-48AF-87A2-B637C9B1FE5B}" type="slidenum">
              <a:rPr lang="en-US"/>
              <a:pPr/>
              <a:t>‹#›</a:t>
            </a:fld>
            <a:endParaRPr lang="en-US"/>
          </a:p>
        </p:txBody>
      </p:sp>
    </p:spTree>
    <p:extLst>
      <p:ext uri="{BB962C8B-B14F-4D97-AF65-F5344CB8AC3E}">
        <p14:creationId xmlns:p14="http://schemas.microsoft.com/office/powerpoint/2010/main" val="2577799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8DCC0C4-46BC-4CB0-9863-30B3EC4CE73E}" type="slidenum">
              <a:rPr lang="en-US"/>
              <a:pPr/>
              <a:t>‹#›</a:t>
            </a:fld>
            <a:endParaRPr lang="en-US"/>
          </a:p>
        </p:txBody>
      </p:sp>
    </p:spTree>
    <p:extLst>
      <p:ext uri="{BB962C8B-B14F-4D97-AF65-F5344CB8AC3E}">
        <p14:creationId xmlns:p14="http://schemas.microsoft.com/office/powerpoint/2010/main" val="4288497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0D439B4-BDF7-45AB-A24A-AB2B1B25A22B}" type="slidenum">
              <a:rPr lang="en-US"/>
              <a:pPr/>
              <a:t>‹#›</a:t>
            </a:fld>
            <a:endParaRPr lang="en-US"/>
          </a:p>
        </p:txBody>
      </p:sp>
    </p:spTree>
    <p:extLst>
      <p:ext uri="{BB962C8B-B14F-4D97-AF65-F5344CB8AC3E}">
        <p14:creationId xmlns:p14="http://schemas.microsoft.com/office/powerpoint/2010/main" val="4207686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D085FFE-7064-4549-B6F9-9ED2F1D01D54}" type="slidenum">
              <a:rPr lang="en-US"/>
              <a:pPr/>
              <a:t>‹#›</a:t>
            </a:fld>
            <a:endParaRPr lang="en-US"/>
          </a:p>
        </p:txBody>
      </p:sp>
    </p:spTree>
    <p:extLst>
      <p:ext uri="{BB962C8B-B14F-4D97-AF65-F5344CB8AC3E}">
        <p14:creationId xmlns:p14="http://schemas.microsoft.com/office/powerpoint/2010/main" val="1103331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78B15FF-C781-4376-9670-780084514804}"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7"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6628"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663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663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B7B773C-FCBF-4BEF-8DB2-09A9B7549D3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1101725" y="1828800"/>
            <a:ext cx="7356475" cy="1905000"/>
          </a:xfrm>
        </p:spPr>
        <p:txBody>
          <a:bodyPr/>
          <a:lstStyle/>
          <a:p>
            <a:pPr algn="ctr"/>
            <a:r>
              <a:rPr lang="en-US" sz="3600" b="1" dirty="0">
                <a:effectLst>
                  <a:outerShdw blurRad="50800" dist="50800" dir="5400000" algn="ctr" rotWithShape="0">
                    <a:srgbClr val="FF0000"/>
                  </a:outerShdw>
                </a:effectLst>
              </a:rPr>
              <a:t>SULTAN OMAR ALI SAIFUDDIN MOSQUE IN BANDAR SERI </a:t>
            </a:r>
            <a:r>
              <a:rPr lang="en-US" sz="3600" b="1" dirty="0" smtClean="0">
                <a:effectLst>
                  <a:outerShdw blurRad="50800" dist="50800" dir="5400000" algn="ctr" rotWithShape="0">
                    <a:srgbClr val="FF0000"/>
                  </a:outerShdw>
                </a:effectLst>
              </a:rPr>
              <a:t>BEGAWAN, BRUNEI</a:t>
            </a:r>
            <a:endParaRPr lang="en-US" sz="3600" b="1" dirty="0">
              <a:effectLst>
                <a:outerShdw blurRad="50800" dist="50800" dir="5400000" algn="ctr" rotWithShape="0">
                  <a:srgbClr val="FF0000"/>
                </a:outerShdw>
              </a:effectLst>
            </a:endParaRPr>
          </a:p>
        </p:txBody>
      </p:sp>
      <p:sp>
        <p:nvSpPr>
          <p:cNvPr id="50179" name="Rectangle 3"/>
          <p:cNvSpPr>
            <a:spLocks noGrp="1" noChangeArrowheads="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42098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81000"/>
            <a:ext cx="9144000" cy="6092190"/>
          </a:xfrm>
          <a:prstGeom prst="rect">
            <a:avLst/>
          </a:prstGeom>
        </p:spPr>
      </p:pic>
    </p:spTree>
    <p:extLst>
      <p:ext uri="{BB962C8B-B14F-4D97-AF65-F5344CB8AC3E}">
        <p14:creationId xmlns:p14="http://schemas.microsoft.com/office/powerpoint/2010/main" val="772212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81000"/>
            <a:ext cx="9144000" cy="6092190"/>
          </a:xfrm>
          <a:prstGeom prst="rect">
            <a:avLst/>
          </a:prstGeom>
        </p:spPr>
      </p:pic>
    </p:spTree>
    <p:extLst>
      <p:ext uri="{BB962C8B-B14F-4D97-AF65-F5344CB8AC3E}">
        <p14:creationId xmlns:p14="http://schemas.microsoft.com/office/powerpoint/2010/main" val="1559409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81000"/>
            <a:ext cx="9144000" cy="6057900"/>
          </a:xfrm>
          <a:prstGeom prst="rect">
            <a:avLst/>
          </a:prstGeom>
        </p:spPr>
      </p:pic>
    </p:spTree>
    <p:extLst>
      <p:ext uri="{BB962C8B-B14F-4D97-AF65-F5344CB8AC3E}">
        <p14:creationId xmlns:p14="http://schemas.microsoft.com/office/powerpoint/2010/main" val="2071185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96240"/>
            <a:ext cx="9144000" cy="6080760"/>
          </a:xfrm>
          <a:prstGeom prst="rect">
            <a:avLst/>
          </a:prstGeom>
        </p:spPr>
      </p:pic>
    </p:spTree>
    <p:extLst>
      <p:ext uri="{BB962C8B-B14F-4D97-AF65-F5344CB8AC3E}">
        <p14:creationId xmlns:p14="http://schemas.microsoft.com/office/powerpoint/2010/main" val="3099907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07295"/>
            <a:ext cx="9144000" cy="6096000"/>
          </a:xfrm>
          <a:prstGeom prst="rect">
            <a:avLst/>
          </a:prstGeom>
        </p:spPr>
      </p:pic>
    </p:spTree>
    <p:extLst>
      <p:ext uri="{BB962C8B-B14F-4D97-AF65-F5344CB8AC3E}">
        <p14:creationId xmlns:p14="http://schemas.microsoft.com/office/powerpoint/2010/main" val="1002662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2362200"/>
            <a:ext cx="7772400" cy="3406775"/>
          </a:xfrm>
          <a:effectLst>
            <a:outerShdw blurRad="50800" dist="50800" dir="5400000" algn="ctr" rotWithShape="0">
              <a:srgbClr val="FF0000"/>
            </a:outerShdw>
          </a:effectLst>
        </p:spPr>
        <p:txBody>
          <a:bodyPr/>
          <a:lstStyle/>
          <a:p>
            <a:pPr algn="ctr"/>
            <a:r>
              <a:rPr lang="en-US" dirty="0" smtClean="0"/>
              <a:t>BEAUTIFUL FROM ANY ANGLE, AT ANY TIME OF DAY OR NIGHT, AND OUTSIDE AND INSIDE TOO!</a:t>
            </a:r>
            <a:endParaRPr lang="en-US" dirty="0"/>
          </a:p>
        </p:txBody>
      </p:sp>
    </p:spTree>
    <p:extLst>
      <p:ext uri="{BB962C8B-B14F-4D97-AF65-F5344CB8AC3E}">
        <p14:creationId xmlns:p14="http://schemas.microsoft.com/office/powerpoint/2010/main" val="47384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4724400"/>
            <a:ext cx="7772400" cy="1362075"/>
          </a:xfrm>
        </p:spPr>
        <p:txBody>
          <a:bodyPr/>
          <a:lstStyle/>
          <a:p>
            <a:pPr algn="ctr"/>
            <a:r>
              <a:rPr lang="en-US" dirty="0" smtClean="0"/>
              <a:t>INTERIOR VIEWS</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0" y="0"/>
            <a:ext cx="6019800" cy="4514850"/>
          </a:xfrm>
          <a:prstGeom prst="rect">
            <a:avLst/>
          </a:prstGeom>
        </p:spPr>
      </p:pic>
    </p:spTree>
    <p:extLst>
      <p:ext uri="{BB962C8B-B14F-4D97-AF65-F5344CB8AC3E}">
        <p14:creationId xmlns:p14="http://schemas.microsoft.com/office/powerpoint/2010/main" val="3423001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0" y="1"/>
            <a:ext cx="9144000" cy="6858000"/>
          </a:xfrm>
          <a:prstGeom prst="rect">
            <a:avLst/>
          </a:prstGeom>
        </p:spPr>
      </p:pic>
    </p:spTree>
    <p:extLst>
      <p:ext uri="{BB962C8B-B14F-4D97-AF65-F5344CB8AC3E}">
        <p14:creationId xmlns:p14="http://schemas.microsoft.com/office/powerpoint/2010/main" val="1626348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2434186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7835" y="21771"/>
            <a:ext cx="8375165" cy="6836229"/>
          </a:xfrm>
          <a:prstGeom prst="rect">
            <a:avLst/>
          </a:prstGeom>
        </p:spPr>
      </p:pic>
      <p:sp>
        <p:nvSpPr>
          <p:cNvPr id="5" name="Oval 4"/>
          <p:cNvSpPr/>
          <p:nvPr/>
        </p:nvSpPr>
        <p:spPr>
          <a:xfrm>
            <a:off x="3429000" y="3810000"/>
            <a:ext cx="1066800" cy="6858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4596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886" y="1142999"/>
            <a:ext cx="9154886" cy="4541959"/>
          </a:xfrm>
          <a:prstGeom prst="rect">
            <a:avLst/>
          </a:prstGeom>
        </p:spPr>
      </p:pic>
    </p:spTree>
    <p:extLst>
      <p:ext uri="{BB962C8B-B14F-4D97-AF65-F5344CB8AC3E}">
        <p14:creationId xmlns:p14="http://schemas.microsoft.com/office/powerpoint/2010/main" val="2654077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57200"/>
            <a:ext cx="9133114" cy="6064388"/>
          </a:xfrm>
          <a:prstGeom prst="rect">
            <a:avLst/>
          </a:prstGeom>
        </p:spPr>
      </p:pic>
    </p:spTree>
    <p:extLst>
      <p:ext uri="{BB962C8B-B14F-4D97-AF65-F5344CB8AC3E}">
        <p14:creationId xmlns:p14="http://schemas.microsoft.com/office/powerpoint/2010/main" val="386980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9144000" cy="6858000"/>
          </a:xfrm>
          <a:prstGeom prst="rect">
            <a:avLst/>
          </a:prstGeom>
        </p:spPr>
      </p:pic>
    </p:spTree>
    <p:extLst>
      <p:ext uri="{BB962C8B-B14F-4D97-AF65-F5344CB8AC3E}">
        <p14:creationId xmlns:p14="http://schemas.microsoft.com/office/powerpoint/2010/main" val="324944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05000" y="0"/>
            <a:ext cx="5143500" cy="6858000"/>
          </a:xfrm>
          <a:prstGeom prst="rect">
            <a:avLst/>
          </a:prstGeom>
        </p:spPr>
      </p:pic>
    </p:spTree>
    <p:extLst>
      <p:ext uri="{BB962C8B-B14F-4D97-AF65-F5344CB8AC3E}">
        <p14:creationId xmlns:p14="http://schemas.microsoft.com/office/powerpoint/2010/main" val="2941900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8144"/>
            <a:ext cx="9144000" cy="6858000"/>
          </a:xfrm>
          <a:prstGeom prst="rect">
            <a:avLst/>
          </a:prstGeom>
        </p:spPr>
      </p:pic>
    </p:spTree>
    <p:extLst>
      <p:ext uri="{BB962C8B-B14F-4D97-AF65-F5344CB8AC3E}">
        <p14:creationId xmlns:p14="http://schemas.microsoft.com/office/powerpoint/2010/main" val="3596603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en-US"/>
          </a:p>
        </p:txBody>
      </p:sp>
      <p:pic>
        <p:nvPicPr>
          <p:cNvPr id="2" name="Picture 1"/>
          <p:cNvPicPr>
            <a:picLocks noChangeAspect="1"/>
          </p:cNvPicPr>
          <p:nvPr/>
        </p:nvPicPr>
        <p:blipFill>
          <a:blip r:embed="rId2"/>
          <a:stretch>
            <a:fillRect/>
          </a:stretch>
        </p:blipFill>
        <p:spPr>
          <a:xfrm>
            <a:off x="-32658" y="0"/>
            <a:ext cx="9176657" cy="6882493"/>
          </a:xfrm>
          <a:prstGeom prst="rect">
            <a:avLst/>
          </a:prstGeom>
        </p:spPr>
      </p:pic>
      <p:sp>
        <p:nvSpPr>
          <p:cNvPr id="51203" name="Rectangle 3"/>
          <p:cNvSpPr>
            <a:spLocks noGrp="1" noChangeArrowheads="1"/>
          </p:cNvSpPr>
          <p:nvPr>
            <p:ph type="body" idx="1"/>
          </p:nvPr>
        </p:nvSpPr>
        <p:spPr/>
        <p:txBody>
          <a:bodyPr/>
          <a:lstStyle/>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ctrTitle"/>
          </p:nvPr>
        </p:nvSpPr>
        <p:spPr>
          <a:xfrm>
            <a:off x="455612" y="2130425"/>
            <a:ext cx="8231187" cy="1470025"/>
          </a:xfrm>
        </p:spPr>
        <p:txBody>
          <a:bodyPr/>
          <a:lstStyle/>
          <a:p>
            <a:pPr algn="ctr"/>
            <a:r>
              <a:rPr lang="en-US" sz="4400" b="1" dirty="0" smtClean="0"/>
              <a:t>THE MOSQUE</a:t>
            </a:r>
            <a:endParaRPr lang="en-US" sz="4400" b="1" dirty="0"/>
          </a:p>
        </p:txBody>
      </p:sp>
      <p:sp>
        <p:nvSpPr>
          <p:cNvPr id="52229" name="Rectangle 5"/>
          <p:cNvSpPr>
            <a:spLocks noGrp="1" noChangeArrowheads="1"/>
          </p:cNvSpPr>
          <p:nvPr>
            <p:ph type="subTitle" idx="1"/>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457200" y="457200"/>
            <a:ext cx="8459787" cy="5821363"/>
          </a:xfrm>
        </p:spPr>
        <p:txBody>
          <a:bodyPr/>
          <a:lstStyle/>
          <a:p>
            <a:r>
              <a:rPr lang="en-US" dirty="0"/>
              <a:t>Sultan Omar Ali </a:t>
            </a:r>
            <a:r>
              <a:rPr lang="en-US" dirty="0" err="1"/>
              <a:t>Saifuddien</a:t>
            </a:r>
            <a:r>
              <a:rPr lang="en-US" dirty="0"/>
              <a:t> Mosque is an Islamic mosque located in Bandar Seri Begawan, the capital of the Sultanate of Brunei. The mosque is often considered as one of the most beautiful mosques in the Asia Pacific, it is a place of worship for the Muslim community, a major historical site and a famous tourist attraction of Brunei.</a:t>
            </a:r>
          </a:p>
          <a:p>
            <a:r>
              <a:rPr lang="en-US" dirty="0" smtClean="0"/>
              <a:t>Named </a:t>
            </a:r>
            <a:r>
              <a:rPr lang="en-US" dirty="0"/>
              <a:t>after Omar Ali </a:t>
            </a:r>
            <a:r>
              <a:rPr lang="en-US" dirty="0" err="1"/>
              <a:t>Saifuddien</a:t>
            </a:r>
            <a:r>
              <a:rPr lang="en-US" dirty="0"/>
              <a:t> III, the 28th Sultan of Brunei who also initiated its construction, the mosque serves as a symbol of the Islamic faith in Brunei and dominates the skyline of Bandar Seri Begawan. The building was completed in 1958 and is an example of modern Islamic architecture.</a:t>
            </a:r>
          </a:p>
          <a:p>
            <a:r>
              <a:rPr lang="en-US" dirty="0" smtClean="0"/>
              <a:t>The </a:t>
            </a:r>
            <a:r>
              <a:rPr lang="en-US" dirty="0"/>
              <a:t>mosque unites Mughal architecture and Italian styles and was designed by the architect and sculptor </a:t>
            </a:r>
            <a:r>
              <a:rPr lang="en-US" dirty="0" err="1"/>
              <a:t>Rudolfo</a:t>
            </a:r>
            <a:r>
              <a:rPr lang="en-US" dirty="0"/>
              <a:t> </a:t>
            </a:r>
            <a:r>
              <a:rPr lang="en-US" dirty="0" err="1"/>
              <a:t>Nolli</a:t>
            </a:r>
            <a:r>
              <a:rPr lang="en-US" dirty="0"/>
              <a:t>. The Brunei Times reported on May 5, </a:t>
            </a:r>
            <a:r>
              <a:rPr lang="en-US" dirty="0" smtClean="0"/>
              <a:t>2007</a:t>
            </a:r>
            <a:r>
              <a:rPr lang="en-US" dirty="0"/>
              <a:t>.</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2657"/>
            <a:ext cx="9144000" cy="6858000"/>
          </a:xfrm>
          <a:prstGeom prst="rect">
            <a:avLst/>
          </a:prstGeom>
        </p:spPr>
      </p:pic>
    </p:spTree>
    <p:extLst>
      <p:ext uri="{BB962C8B-B14F-4D97-AF65-F5344CB8AC3E}">
        <p14:creationId xmlns:p14="http://schemas.microsoft.com/office/powerpoint/2010/main" val="1681253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683895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886" y="381000"/>
            <a:ext cx="9133114" cy="6084937"/>
          </a:xfrm>
          <a:prstGeom prst="rect">
            <a:avLst/>
          </a:prstGeom>
        </p:spPr>
      </p:pic>
    </p:spTree>
    <p:extLst>
      <p:ext uri="{BB962C8B-B14F-4D97-AF65-F5344CB8AC3E}">
        <p14:creationId xmlns:p14="http://schemas.microsoft.com/office/powerpoint/2010/main" val="3114788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846138"/>
            <a:ext cx="9144000" cy="5029200"/>
          </a:xfrm>
          <a:prstGeom prst="rect">
            <a:avLst/>
          </a:prstGeom>
        </p:spPr>
      </p:pic>
    </p:spTree>
    <p:extLst>
      <p:ext uri="{BB962C8B-B14F-4D97-AF65-F5344CB8AC3E}">
        <p14:creationId xmlns:p14="http://schemas.microsoft.com/office/powerpoint/2010/main" val="16655055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0660_slide">
  <a:themeElements>
    <a:clrScheme name="Office Theme 2">
      <a:dk1>
        <a:srgbClr val="000000"/>
      </a:dk1>
      <a:lt1>
        <a:srgbClr val="FFFFFF"/>
      </a:lt1>
      <a:dk2>
        <a:srgbClr val="CC9933"/>
      </a:dk2>
      <a:lt2>
        <a:srgbClr val="FFFFFF"/>
      </a:lt2>
      <a:accent1>
        <a:srgbClr val="F2DA3D"/>
      </a:accent1>
      <a:accent2>
        <a:srgbClr val="FFBB80"/>
      </a:accent2>
      <a:accent3>
        <a:srgbClr val="E2CAAD"/>
      </a:accent3>
      <a:accent4>
        <a:srgbClr val="DADADA"/>
      </a:accent4>
      <a:accent5>
        <a:srgbClr val="F7EAAF"/>
      </a:accent5>
      <a:accent6>
        <a:srgbClr val="E7A973"/>
      </a:accent6>
      <a:hlink>
        <a:srgbClr val="FFD98C"/>
      </a:hlink>
      <a:folHlink>
        <a:srgbClr val="EBD6D3"/>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CC9933"/>
        </a:dk2>
        <a:lt2>
          <a:srgbClr val="FFFFFF"/>
        </a:lt2>
        <a:accent1>
          <a:srgbClr val="F7BE4A"/>
        </a:accent1>
        <a:accent2>
          <a:srgbClr val="FFC573"/>
        </a:accent2>
        <a:accent3>
          <a:srgbClr val="E2CAAD"/>
        </a:accent3>
        <a:accent4>
          <a:srgbClr val="DADADA"/>
        </a:accent4>
        <a:accent5>
          <a:srgbClr val="FADBB1"/>
        </a:accent5>
        <a:accent6>
          <a:srgbClr val="E7B268"/>
        </a:accent6>
        <a:hlink>
          <a:srgbClr val="FFD480"/>
        </a:hlink>
        <a:folHlink>
          <a:srgbClr val="FFD8A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CC9933"/>
        </a:dk2>
        <a:lt2>
          <a:srgbClr val="FFFFFF"/>
        </a:lt2>
        <a:accent1>
          <a:srgbClr val="F2DA3D"/>
        </a:accent1>
        <a:accent2>
          <a:srgbClr val="FFBB80"/>
        </a:accent2>
        <a:accent3>
          <a:srgbClr val="E2CAAD"/>
        </a:accent3>
        <a:accent4>
          <a:srgbClr val="DADADA"/>
        </a:accent4>
        <a:accent5>
          <a:srgbClr val="F7EAAF"/>
        </a:accent5>
        <a:accent6>
          <a:srgbClr val="E7A973"/>
        </a:accent6>
        <a:hlink>
          <a:srgbClr val="FFD98C"/>
        </a:hlink>
        <a:folHlink>
          <a:srgbClr val="EBD6D3"/>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CC9933"/>
        </a:dk2>
        <a:lt2>
          <a:srgbClr val="FFFFFF"/>
        </a:lt2>
        <a:accent1>
          <a:srgbClr val="B2E2FF"/>
        </a:accent1>
        <a:accent2>
          <a:srgbClr val="FFD480"/>
        </a:accent2>
        <a:accent3>
          <a:srgbClr val="E2CAAD"/>
        </a:accent3>
        <a:accent4>
          <a:srgbClr val="DADADA"/>
        </a:accent4>
        <a:accent5>
          <a:srgbClr val="D5EEFF"/>
        </a:accent5>
        <a:accent6>
          <a:srgbClr val="E7C073"/>
        </a:accent6>
        <a:hlink>
          <a:srgbClr val="E5D9FF"/>
        </a:hlink>
        <a:folHlink>
          <a:srgbClr val="DAF2E3"/>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CC9933"/>
        </a:dk2>
        <a:lt2>
          <a:srgbClr val="FFFFFF"/>
        </a:lt2>
        <a:accent1>
          <a:srgbClr val="C8E6AC"/>
        </a:accent1>
        <a:accent2>
          <a:srgbClr val="CCD7FF"/>
        </a:accent2>
        <a:accent3>
          <a:srgbClr val="E2CAAD"/>
        </a:accent3>
        <a:accent4>
          <a:srgbClr val="DADADA"/>
        </a:accent4>
        <a:accent5>
          <a:srgbClr val="E0F0D2"/>
        </a:accent5>
        <a:accent6>
          <a:srgbClr val="B9C3E7"/>
        </a:accent6>
        <a:hlink>
          <a:srgbClr val="F2DAE1"/>
        </a:hlink>
        <a:folHlink>
          <a:srgbClr val="FFD98C"/>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7BE4A"/>
        </a:accent1>
        <a:accent2>
          <a:srgbClr val="FFC573"/>
        </a:accent2>
        <a:accent3>
          <a:srgbClr val="FFFFFF"/>
        </a:accent3>
        <a:accent4>
          <a:srgbClr val="000000"/>
        </a:accent4>
        <a:accent5>
          <a:srgbClr val="FADBB1"/>
        </a:accent5>
        <a:accent6>
          <a:srgbClr val="E7B268"/>
        </a:accent6>
        <a:hlink>
          <a:srgbClr val="FFD480"/>
        </a:hlink>
        <a:folHlink>
          <a:srgbClr val="FFD8A6"/>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F2DA3D"/>
        </a:accent1>
        <a:accent2>
          <a:srgbClr val="FFBB80"/>
        </a:accent2>
        <a:accent3>
          <a:srgbClr val="FFFFFF"/>
        </a:accent3>
        <a:accent4>
          <a:srgbClr val="000000"/>
        </a:accent4>
        <a:accent5>
          <a:srgbClr val="F7EAAF"/>
        </a:accent5>
        <a:accent6>
          <a:srgbClr val="E7A973"/>
        </a:accent6>
        <a:hlink>
          <a:srgbClr val="FFD98C"/>
        </a:hlink>
        <a:folHlink>
          <a:srgbClr val="EBD6D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B2E2FF"/>
        </a:accent1>
        <a:accent2>
          <a:srgbClr val="FFD480"/>
        </a:accent2>
        <a:accent3>
          <a:srgbClr val="FFFFFF"/>
        </a:accent3>
        <a:accent4>
          <a:srgbClr val="000000"/>
        </a:accent4>
        <a:accent5>
          <a:srgbClr val="D5EEFF"/>
        </a:accent5>
        <a:accent6>
          <a:srgbClr val="E7C073"/>
        </a:accent6>
        <a:hlink>
          <a:srgbClr val="E5D9FF"/>
        </a:hlink>
        <a:folHlink>
          <a:srgbClr val="DAF2E3"/>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808080"/>
        </a:lt2>
        <a:accent1>
          <a:srgbClr val="C8E6AC"/>
        </a:accent1>
        <a:accent2>
          <a:srgbClr val="CCD7FF"/>
        </a:accent2>
        <a:accent3>
          <a:srgbClr val="FFFFFF"/>
        </a:accent3>
        <a:accent4>
          <a:srgbClr val="000000"/>
        </a:accent4>
        <a:accent5>
          <a:srgbClr val="E0F0D2"/>
        </a:accent5>
        <a:accent6>
          <a:srgbClr val="B9C3E7"/>
        </a:accent6>
        <a:hlink>
          <a:srgbClr val="F2DAE1"/>
        </a:hlink>
        <a:folHlink>
          <a:srgbClr val="FFD98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CC9933"/>
      </a:dk2>
      <a:lt2>
        <a:srgbClr val="FFFFFF"/>
      </a:lt2>
      <a:accent1>
        <a:srgbClr val="F2DA3D"/>
      </a:accent1>
      <a:accent2>
        <a:srgbClr val="FFBB80"/>
      </a:accent2>
      <a:accent3>
        <a:srgbClr val="E2CAAD"/>
      </a:accent3>
      <a:accent4>
        <a:srgbClr val="DADADA"/>
      </a:accent4>
      <a:accent5>
        <a:srgbClr val="F7EAAF"/>
      </a:accent5>
      <a:accent6>
        <a:srgbClr val="E7A973"/>
      </a:accent6>
      <a:hlink>
        <a:srgbClr val="FFD98C"/>
      </a:hlink>
      <a:folHlink>
        <a:srgbClr val="EBD6D3"/>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CC9933"/>
        </a:dk2>
        <a:lt2>
          <a:srgbClr val="FFFFFF"/>
        </a:lt2>
        <a:accent1>
          <a:srgbClr val="F7BE4A"/>
        </a:accent1>
        <a:accent2>
          <a:srgbClr val="FFC573"/>
        </a:accent2>
        <a:accent3>
          <a:srgbClr val="E2CAAD"/>
        </a:accent3>
        <a:accent4>
          <a:srgbClr val="DADADA"/>
        </a:accent4>
        <a:accent5>
          <a:srgbClr val="FADBB1"/>
        </a:accent5>
        <a:accent6>
          <a:srgbClr val="E7B268"/>
        </a:accent6>
        <a:hlink>
          <a:srgbClr val="FFD480"/>
        </a:hlink>
        <a:folHlink>
          <a:srgbClr val="FFD8A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CC9933"/>
        </a:dk2>
        <a:lt2>
          <a:srgbClr val="FFFFFF"/>
        </a:lt2>
        <a:accent1>
          <a:srgbClr val="F2DA3D"/>
        </a:accent1>
        <a:accent2>
          <a:srgbClr val="FFBB80"/>
        </a:accent2>
        <a:accent3>
          <a:srgbClr val="E2CAAD"/>
        </a:accent3>
        <a:accent4>
          <a:srgbClr val="DADADA"/>
        </a:accent4>
        <a:accent5>
          <a:srgbClr val="F7EAAF"/>
        </a:accent5>
        <a:accent6>
          <a:srgbClr val="E7A973"/>
        </a:accent6>
        <a:hlink>
          <a:srgbClr val="FFD98C"/>
        </a:hlink>
        <a:folHlink>
          <a:srgbClr val="EBD6D3"/>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FF"/>
        </a:lt1>
        <a:dk2>
          <a:srgbClr val="CC9933"/>
        </a:dk2>
        <a:lt2>
          <a:srgbClr val="FFFFFF"/>
        </a:lt2>
        <a:accent1>
          <a:srgbClr val="B2E2FF"/>
        </a:accent1>
        <a:accent2>
          <a:srgbClr val="FFD480"/>
        </a:accent2>
        <a:accent3>
          <a:srgbClr val="E2CAAD"/>
        </a:accent3>
        <a:accent4>
          <a:srgbClr val="DADADA"/>
        </a:accent4>
        <a:accent5>
          <a:srgbClr val="D5EEFF"/>
        </a:accent5>
        <a:accent6>
          <a:srgbClr val="E7C073"/>
        </a:accent6>
        <a:hlink>
          <a:srgbClr val="E5D9FF"/>
        </a:hlink>
        <a:folHlink>
          <a:srgbClr val="DAF2E3"/>
        </a:folHlink>
      </a:clrScheme>
      <a:clrMap bg1="dk2" tx1="lt1" bg2="dk1" tx2="lt2" accent1="accent1" accent2="accent2" accent3="accent3" accent4="accent4" accent5="accent5" accent6="accent6" hlink="hlink" folHlink="folHlink"/>
    </a:extraClrScheme>
    <a:extraClrScheme>
      <a:clrScheme name="1_Default Design 4">
        <a:dk1>
          <a:srgbClr val="000000"/>
        </a:dk1>
        <a:lt1>
          <a:srgbClr val="FFFFFF"/>
        </a:lt1>
        <a:dk2>
          <a:srgbClr val="CC9933"/>
        </a:dk2>
        <a:lt2>
          <a:srgbClr val="FFFFFF"/>
        </a:lt2>
        <a:accent1>
          <a:srgbClr val="C8E6AC"/>
        </a:accent1>
        <a:accent2>
          <a:srgbClr val="CCD7FF"/>
        </a:accent2>
        <a:accent3>
          <a:srgbClr val="E2CAAD"/>
        </a:accent3>
        <a:accent4>
          <a:srgbClr val="DADADA"/>
        </a:accent4>
        <a:accent5>
          <a:srgbClr val="E0F0D2"/>
        </a:accent5>
        <a:accent6>
          <a:srgbClr val="B9C3E7"/>
        </a:accent6>
        <a:hlink>
          <a:srgbClr val="F2DAE1"/>
        </a:hlink>
        <a:folHlink>
          <a:srgbClr val="FFD98C"/>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7BE4A"/>
        </a:accent1>
        <a:accent2>
          <a:srgbClr val="FFC573"/>
        </a:accent2>
        <a:accent3>
          <a:srgbClr val="FFFFFF"/>
        </a:accent3>
        <a:accent4>
          <a:srgbClr val="000000"/>
        </a:accent4>
        <a:accent5>
          <a:srgbClr val="FADBB1"/>
        </a:accent5>
        <a:accent6>
          <a:srgbClr val="E7B268"/>
        </a:accent6>
        <a:hlink>
          <a:srgbClr val="FFD480"/>
        </a:hlink>
        <a:folHlink>
          <a:srgbClr val="FFD8A6"/>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F2DA3D"/>
        </a:accent1>
        <a:accent2>
          <a:srgbClr val="FFBB80"/>
        </a:accent2>
        <a:accent3>
          <a:srgbClr val="FFFFFF"/>
        </a:accent3>
        <a:accent4>
          <a:srgbClr val="000000"/>
        </a:accent4>
        <a:accent5>
          <a:srgbClr val="F7EAAF"/>
        </a:accent5>
        <a:accent6>
          <a:srgbClr val="E7A973"/>
        </a:accent6>
        <a:hlink>
          <a:srgbClr val="FFD98C"/>
        </a:hlink>
        <a:folHlink>
          <a:srgbClr val="EBD6D3"/>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B2E2FF"/>
        </a:accent1>
        <a:accent2>
          <a:srgbClr val="FFD480"/>
        </a:accent2>
        <a:accent3>
          <a:srgbClr val="FFFFFF"/>
        </a:accent3>
        <a:accent4>
          <a:srgbClr val="000000"/>
        </a:accent4>
        <a:accent5>
          <a:srgbClr val="D5EEFF"/>
        </a:accent5>
        <a:accent6>
          <a:srgbClr val="E7C073"/>
        </a:accent6>
        <a:hlink>
          <a:srgbClr val="E5D9FF"/>
        </a:hlink>
        <a:folHlink>
          <a:srgbClr val="DAF2E3"/>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C8E6AC"/>
        </a:accent1>
        <a:accent2>
          <a:srgbClr val="CCD7FF"/>
        </a:accent2>
        <a:accent3>
          <a:srgbClr val="FFFFFF"/>
        </a:accent3>
        <a:accent4>
          <a:srgbClr val="000000"/>
        </a:accent4>
        <a:accent5>
          <a:srgbClr val="E0F0D2"/>
        </a:accent5>
        <a:accent6>
          <a:srgbClr val="B9C3E7"/>
        </a:accent6>
        <a:hlink>
          <a:srgbClr val="F2DAE1"/>
        </a:hlink>
        <a:folHlink>
          <a:srgbClr val="FFD98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islamic art 3</Template>
  <TotalTime>35</TotalTime>
  <Words>180</Words>
  <Application>Microsoft Office PowerPoint</Application>
  <PresentationFormat>On-screen Show (4:3)</PresentationFormat>
  <Paragraphs>7</Paragraphs>
  <Slides>24</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24</vt:i4>
      </vt:variant>
    </vt:vector>
  </HeadingPairs>
  <TitlesOfParts>
    <vt:vector size="27" baseType="lpstr">
      <vt:lpstr>Arial</vt:lpstr>
      <vt:lpstr>ind_0660_slide</vt:lpstr>
      <vt:lpstr>1_Default Design</vt:lpstr>
      <vt:lpstr>SULTAN OMAR ALI SAIFUDDIN MOSQUE IN BANDAR SERI BEGAWAN, BRUNEI</vt:lpstr>
      <vt:lpstr>PowerPoint Presentation</vt:lpstr>
      <vt:lpstr>PowerPoint Presentation</vt:lpstr>
      <vt:lpstr>THE MOSQUE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BEAUTIFUL FROM ANY ANGLE, AT ANY TIME OF DAY OR NIGHT, AND OUTSIDE AND INSIDE TOO!</vt:lpstr>
      <vt:lpstr>INTERIOR VIEWS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SULTAN OMAR ALI SAIFUDDIN MOSQUE IN BANDAR SERI BEGAWAN, BRUNEI</dc:title>
  <dc:creator>Joseph Naumann</dc:creator>
  <cp:lastModifiedBy>Joseph Naumann</cp:lastModifiedBy>
  <cp:revision>5</cp:revision>
  <dcterms:created xsi:type="dcterms:W3CDTF">2016-04-02T17:03:59Z</dcterms:created>
  <dcterms:modified xsi:type="dcterms:W3CDTF">2016-04-02T17:39:30Z</dcterms:modified>
</cp:coreProperties>
</file>