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D592484-CF76-4AF9-A517-D2845A0F59E7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586268D-DEF0-48C7-BB44-0C226F75C0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Orleans in Penny Postcard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</a:t>
            </a:r>
            <a:r>
              <a:rPr lang="en-US" dirty="0" err="1" smtClean="0"/>
              <a:t>denise</a:t>
            </a:r>
            <a:r>
              <a:rPr lang="en-US" smtClean="0"/>
              <a:t> sweet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152371"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http://www.usgwarchives.net/la/orleans/postcards/ppcs-orleans.html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4" y="838200"/>
            <a:ext cx="803520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0" y="1066800"/>
            <a:ext cx="7121196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7" y="838200"/>
            <a:ext cx="7812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6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43000"/>
            <a:ext cx="71437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5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6" y="1143000"/>
            <a:ext cx="759747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5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992421"/>
            <a:ext cx="7236853" cy="472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5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4329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9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3" y="914400"/>
            <a:ext cx="7780214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Orleans churches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Orleans street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386715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7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47" y="1219200"/>
            <a:ext cx="689010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5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7" y="914400"/>
            <a:ext cx="7730233" cy="49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8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3719513" cy="591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55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9" y="914400"/>
            <a:ext cx="760450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4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Orleans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1" y="1066800"/>
            <a:ext cx="77630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55914"/>
            <a:ext cx="742795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0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6" y="838200"/>
            <a:ext cx="812970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0" y="838200"/>
            <a:ext cx="819172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1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6" y="1066800"/>
            <a:ext cx="7440244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4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orleans</a:t>
            </a:r>
            <a:r>
              <a:rPr lang="en-US" dirty="0" smtClean="0"/>
              <a:t> hotels &amp; </a:t>
            </a:r>
            <a:r>
              <a:rPr lang="en-US" dirty="0" err="1" smtClean="0"/>
              <a:t>resturants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257"/>
            <a:ext cx="3419475" cy="55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3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7" y="609600"/>
            <a:ext cx="3643313" cy="577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9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51" y="1066800"/>
            <a:ext cx="708725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3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orleans</a:t>
            </a:r>
            <a:r>
              <a:rPr lang="en-US" dirty="0" smtClean="0"/>
              <a:t> cemeteries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990600"/>
            <a:ext cx="776720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0" y="838200"/>
            <a:ext cx="781838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1" y="914400"/>
            <a:ext cx="771344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551420" cy="474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5" y="990600"/>
            <a:ext cx="775536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3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876800" cy="612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1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98" y="1066800"/>
            <a:ext cx="773731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3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8" y="990600"/>
            <a:ext cx="7427271" cy="48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8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62094"/>
            <a:ext cx="7693660" cy="49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3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43</TotalTime>
  <Words>30</Words>
  <Application>Microsoft Office PowerPoint</Application>
  <PresentationFormat>On-screen Show (4:3)</PresentationFormat>
  <Paragraphs>8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Angles</vt:lpstr>
      <vt:lpstr>New Orleans in Penny Postcard</vt:lpstr>
      <vt:lpstr>New Orleans street scenes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Orleans churches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Orleans schools</vt:lpstr>
      <vt:lpstr>PowerPoint Presentation</vt:lpstr>
      <vt:lpstr>PowerPoint Presentation</vt:lpstr>
      <vt:lpstr>PowerPoint Presentation</vt:lpstr>
      <vt:lpstr>PowerPoint Presentation</vt:lpstr>
      <vt:lpstr>New orleans hotels &amp; resturants </vt:lpstr>
      <vt:lpstr>PowerPoint Presentation</vt:lpstr>
      <vt:lpstr>PowerPoint Presentation</vt:lpstr>
      <vt:lpstr>PowerPoint Presentation</vt:lpstr>
      <vt:lpstr>New orleans cemeteries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Orleans in Penny Postcard</dc:title>
  <dc:creator>ICLabTEC User</dc:creator>
  <cp:lastModifiedBy>Naumann, Joseph A.</cp:lastModifiedBy>
  <cp:revision>6</cp:revision>
  <dcterms:created xsi:type="dcterms:W3CDTF">2014-04-29T14:46:47Z</dcterms:created>
  <dcterms:modified xsi:type="dcterms:W3CDTF">2014-04-29T18:35:07Z</dcterms:modified>
</cp:coreProperties>
</file>