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4600"/>
  </p:normalViewPr>
  <p:slideViewPr>
    <p:cSldViewPr>
      <p:cViewPr>
        <p:scale>
          <a:sx n="113" d="100"/>
          <a:sy n="113" d="100"/>
        </p:scale>
        <p:origin x="-498"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89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891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4288E64-47F8-49FE-B188-4E09D8C75446}" type="slidenum">
              <a:rPr lang="en-US" altLang="en-US"/>
              <a:pPr/>
              <a:t>‹#›</a:t>
            </a:fld>
            <a:endParaRPr lang="en-US" altLang="en-US"/>
          </a:p>
        </p:txBody>
      </p:sp>
    </p:spTree>
    <p:extLst>
      <p:ext uri="{BB962C8B-B14F-4D97-AF65-F5344CB8AC3E}">
        <p14:creationId xmlns:p14="http://schemas.microsoft.com/office/powerpoint/2010/main" val="32252881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altLang="en-US" noProof="0" smtClean="0"/>
              <a:t>Click to edit Master title style</a:t>
            </a:r>
          </a:p>
        </p:txBody>
      </p:sp>
      <p:sp>
        <p:nvSpPr>
          <p:cNvPr id="2048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altLang="en-US" noProof="0" smtClean="0"/>
              <a:t>Click to edit Master subtitle style</a:t>
            </a:r>
          </a:p>
        </p:txBody>
      </p:sp>
      <p:sp>
        <p:nvSpPr>
          <p:cNvPr id="20484" name="Rectangle 4"/>
          <p:cNvSpPr>
            <a:spLocks noGrp="1" noChangeArrowheads="1"/>
          </p:cNvSpPr>
          <p:nvPr>
            <p:ph type="dt" sz="half" idx="2"/>
          </p:nvPr>
        </p:nvSpPr>
        <p:spPr/>
        <p:txBody>
          <a:bodyPr/>
          <a:lstStyle>
            <a:lvl1pPr>
              <a:defRPr/>
            </a:lvl1pPr>
          </a:lstStyle>
          <a:p>
            <a:endParaRPr lang="en-US" altLang="en-US"/>
          </a:p>
        </p:txBody>
      </p:sp>
      <p:sp>
        <p:nvSpPr>
          <p:cNvPr id="20485" name="Rectangle 5"/>
          <p:cNvSpPr>
            <a:spLocks noGrp="1" noChangeArrowheads="1"/>
          </p:cNvSpPr>
          <p:nvPr>
            <p:ph type="ftr" sz="quarter" idx="3"/>
          </p:nvPr>
        </p:nvSpPr>
        <p:spPr/>
        <p:txBody>
          <a:bodyPr/>
          <a:lstStyle>
            <a:lvl1pPr>
              <a:defRPr/>
            </a:lvl1pPr>
          </a:lstStyle>
          <a:p>
            <a:endParaRPr lang="en-US" altLang="en-US"/>
          </a:p>
        </p:txBody>
      </p:sp>
      <p:sp>
        <p:nvSpPr>
          <p:cNvPr id="20486" name="Rectangle 6"/>
          <p:cNvSpPr>
            <a:spLocks noGrp="1" noChangeArrowheads="1"/>
          </p:cNvSpPr>
          <p:nvPr>
            <p:ph type="sldNum" sz="quarter" idx="4"/>
          </p:nvPr>
        </p:nvSpPr>
        <p:spPr/>
        <p:txBody>
          <a:bodyPr/>
          <a:lstStyle>
            <a:lvl1pPr>
              <a:defRPr/>
            </a:lvl1pPr>
          </a:lstStyle>
          <a:p>
            <a:fld id="{C96A3AE3-7358-446F-86E3-6D2CB3D60557}"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F1B4A40-3127-4E36-9546-B0EEF199A332}" type="slidenum">
              <a:rPr lang="en-US" altLang="en-US"/>
              <a:pPr/>
              <a:t>‹#›</a:t>
            </a:fld>
            <a:endParaRPr lang="en-US" altLang="en-US"/>
          </a:p>
        </p:txBody>
      </p:sp>
    </p:spTree>
    <p:extLst>
      <p:ext uri="{BB962C8B-B14F-4D97-AF65-F5344CB8AC3E}">
        <p14:creationId xmlns:p14="http://schemas.microsoft.com/office/powerpoint/2010/main" val="2991531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E30F7B1-066C-4246-A8F5-9D55A0F5995B}" type="slidenum">
              <a:rPr lang="en-US" altLang="en-US"/>
              <a:pPr/>
              <a:t>‹#›</a:t>
            </a:fld>
            <a:endParaRPr lang="en-US" altLang="en-US"/>
          </a:p>
        </p:txBody>
      </p:sp>
    </p:spTree>
    <p:extLst>
      <p:ext uri="{BB962C8B-B14F-4D97-AF65-F5344CB8AC3E}">
        <p14:creationId xmlns:p14="http://schemas.microsoft.com/office/powerpoint/2010/main" val="1667858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altLang="en-US" noProof="0" smtClean="0"/>
              <a:t>Click to edit Master title style</a:t>
            </a:r>
          </a:p>
        </p:txBody>
      </p:sp>
      <p:sp>
        <p:nvSpPr>
          <p:cNvPr id="2765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altLang="en-US" noProof="0" smtClean="0"/>
              <a:t>Click to edit Master subtitle style</a:t>
            </a:r>
          </a:p>
        </p:txBody>
      </p:sp>
      <p:sp>
        <p:nvSpPr>
          <p:cNvPr id="27653" name="Rectangle 5"/>
          <p:cNvSpPr>
            <a:spLocks noGrp="1" noChangeArrowheads="1"/>
          </p:cNvSpPr>
          <p:nvPr>
            <p:ph type="dt" sz="half" idx="2"/>
          </p:nvPr>
        </p:nvSpPr>
        <p:spPr/>
        <p:txBody>
          <a:bodyPr/>
          <a:lstStyle>
            <a:lvl1pPr>
              <a:defRPr/>
            </a:lvl1pPr>
          </a:lstStyle>
          <a:p>
            <a:endParaRPr lang="en-US" altLang="en-US"/>
          </a:p>
        </p:txBody>
      </p:sp>
      <p:sp>
        <p:nvSpPr>
          <p:cNvPr id="27654" name="Rectangle 6"/>
          <p:cNvSpPr>
            <a:spLocks noGrp="1" noChangeArrowheads="1"/>
          </p:cNvSpPr>
          <p:nvPr>
            <p:ph type="ftr" sz="quarter" idx="3"/>
          </p:nvPr>
        </p:nvSpPr>
        <p:spPr/>
        <p:txBody>
          <a:bodyPr/>
          <a:lstStyle>
            <a:lvl1pPr>
              <a:defRPr/>
            </a:lvl1pPr>
          </a:lstStyle>
          <a:p>
            <a:endParaRPr lang="en-US" altLang="en-US"/>
          </a:p>
        </p:txBody>
      </p:sp>
      <p:sp>
        <p:nvSpPr>
          <p:cNvPr id="27655" name="Rectangle 7"/>
          <p:cNvSpPr>
            <a:spLocks noGrp="1" noChangeArrowheads="1"/>
          </p:cNvSpPr>
          <p:nvPr>
            <p:ph type="sldNum" sz="quarter" idx="4"/>
          </p:nvPr>
        </p:nvSpPr>
        <p:spPr/>
        <p:txBody>
          <a:bodyPr/>
          <a:lstStyle>
            <a:lvl1pPr>
              <a:defRPr/>
            </a:lvl1pPr>
          </a:lstStyle>
          <a:p>
            <a:fld id="{8A1D7945-7253-4E8B-A413-A8891D53FC04}"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7BB2F9F-59AB-4BDC-9F2A-473CFB594CD5}" type="slidenum">
              <a:rPr lang="en-US" altLang="en-US"/>
              <a:pPr/>
              <a:t>‹#›</a:t>
            </a:fld>
            <a:endParaRPr lang="en-US" altLang="en-US"/>
          </a:p>
        </p:txBody>
      </p:sp>
    </p:spTree>
    <p:extLst>
      <p:ext uri="{BB962C8B-B14F-4D97-AF65-F5344CB8AC3E}">
        <p14:creationId xmlns:p14="http://schemas.microsoft.com/office/powerpoint/2010/main" val="3851468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DE1E3B2-4B6D-43E1-9C4D-1C123231323A}" type="slidenum">
              <a:rPr lang="en-US" altLang="en-US"/>
              <a:pPr/>
              <a:t>‹#›</a:t>
            </a:fld>
            <a:endParaRPr lang="en-US" altLang="en-US"/>
          </a:p>
        </p:txBody>
      </p:sp>
    </p:spTree>
    <p:extLst>
      <p:ext uri="{BB962C8B-B14F-4D97-AF65-F5344CB8AC3E}">
        <p14:creationId xmlns:p14="http://schemas.microsoft.com/office/powerpoint/2010/main" val="556235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6FABF60-13E3-4E03-841B-04D9559C29EE}" type="slidenum">
              <a:rPr lang="en-US" altLang="en-US"/>
              <a:pPr/>
              <a:t>‹#›</a:t>
            </a:fld>
            <a:endParaRPr lang="en-US" altLang="en-US"/>
          </a:p>
        </p:txBody>
      </p:sp>
    </p:spTree>
    <p:extLst>
      <p:ext uri="{BB962C8B-B14F-4D97-AF65-F5344CB8AC3E}">
        <p14:creationId xmlns:p14="http://schemas.microsoft.com/office/powerpoint/2010/main" val="1009726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91458DCB-FDA5-4AC2-AB1B-BFE1BD7B461E}" type="slidenum">
              <a:rPr lang="en-US" altLang="en-US"/>
              <a:pPr/>
              <a:t>‹#›</a:t>
            </a:fld>
            <a:endParaRPr lang="en-US" altLang="en-US"/>
          </a:p>
        </p:txBody>
      </p:sp>
    </p:spTree>
    <p:extLst>
      <p:ext uri="{BB962C8B-B14F-4D97-AF65-F5344CB8AC3E}">
        <p14:creationId xmlns:p14="http://schemas.microsoft.com/office/powerpoint/2010/main" val="2562294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6AD9EC1-AA3A-47FD-877F-0DC8DA39B813}" type="slidenum">
              <a:rPr lang="en-US" altLang="en-US"/>
              <a:pPr/>
              <a:t>‹#›</a:t>
            </a:fld>
            <a:endParaRPr lang="en-US" altLang="en-US"/>
          </a:p>
        </p:txBody>
      </p:sp>
    </p:spTree>
    <p:extLst>
      <p:ext uri="{BB962C8B-B14F-4D97-AF65-F5344CB8AC3E}">
        <p14:creationId xmlns:p14="http://schemas.microsoft.com/office/powerpoint/2010/main" val="3303955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F4087A47-C313-4E93-890F-2755CD3A2572}" type="slidenum">
              <a:rPr lang="en-US" altLang="en-US"/>
              <a:pPr/>
              <a:t>‹#›</a:t>
            </a:fld>
            <a:endParaRPr lang="en-US" altLang="en-US"/>
          </a:p>
        </p:txBody>
      </p:sp>
    </p:spTree>
    <p:extLst>
      <p:ext uri="{BB962C8B-B14F-4D97-AF65-F5344CB8AC3E}">
        <p14:creationId xmlns:p14="http://schemas.microsoft.com/office/powerpoint/2010/main" val="185790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0860DE5-F83A-4E5D-AF87-87D90D739E70}" type="slidenum">
              <a:rPr lang="en-US" altLang="en-US"/>
              <a:pPr/>
              <a:t>‹#›</a:t>
            </a:fld>
            <a:endParaRPr lang="en-US" altLang="en-US"/>
          </a:p>
        </p:txBody>
      </p:sp>
    </p:spTree>
    <p:extLst>
      <p:ext uri="{BB962C8B-B14F-4D97-AF65-F5344CB8AC3E}">
        <p14:creationId xmlns:p14="http://schemas.microsoft.com/office/powerpoint/2010/main" val="4105941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10CEDB8-7E15-4677-9492-72204EA53B8B}" type="slidenum">
              <a:rPr lang="en-US" altLang="en-US"/>
              <a:pPr/>
              <a:t>‹#›</a:t>
            </a:fld>
            <a:endParaRPr lang="en-US" altLang="en-US"/>
          </a:p>
        </p:txBody>
      </p:sp>
    </p:spTree>
    <p:extLst>
      <p:ext uri="{BB962C8B-B14F-4D97-AF65-F5344CB8AC3E}">
        <p14:creationId xmlns:p14="http://schemas.microsoft.com/office/powerpoint/2010/main" val="3853599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553A145-BCAA-4590-B2F6-E625C4339275}" type="slidenum">
              <a:rPr lang="en-US" altLang="en-US"/>
              <a:pPr/>
              <a:t>‹#›</a:t>
            </a:fld>
            <a:endParaRPr lang="en-US" altLang="en-US"/>
          </a:p>
        </p:txBody>
      </p:sp>
    </p:spTree>
    <p:extLst>
      <p:ext uri="{BB962C8B-B14F-4D97-AF65-F5344CB8AC3E}">
        <p14:creationId xmlns:p14="http://schemas.microsoft.com/office/powerpoint/2010/main" val="1331449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C8BEB05-852F-4227-90EA-7887FC748CAB}" type="slidenum">
              <a:rPr lang="en-US" altLang="en-US"/>
              <a:pPr/>
              <a:t>‹#›</a:t>
            </a:fld>
            <a:endParaRPr lang="en-US" altLang="en-US"/>
          </a:p>
        </p:txBody>
      </p:sp>
    </p:spTree>
    <p:extLst>
      <p:ext uri="{BB962C8B-B14F-4D97-AF65-F5344CB8AC3E}">
        <p14:creationId xmlns:p14="http://schemas.microsoft.com/office/powerpoint/2010/main" val="1863939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D664FE7-4F19-4D96-88A5-4BE57C419679}" type="slidenum">
              <a:rPr lang="en-US" altLang="en-US"/>
              <a:pPr/>
              <a:t>‹#›</a:t>
            </a:fld>
            <a:endParaRPr lang="en-US" altLang="en-US"/>
          </a:p>
        </p:txBody>
      </p:sp>
    </p:spTree>
    <p:extLst>
      <p:ext uri="{BB962C8B-B14F-4D97-AF65-F5344CB8AC3E}">
        <p14:creationId xmlns:p14="http://schemas.microsoft.com/office/powerpoint/2010/main" val="1957298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DB7ACE0-6A86-486F-A42E-A9858973BB03}" type="slidenum">
              <a:rPr lang="en-US" altLang="en-US"/>
              <a:pPr/>
              <a:t>‹#›</a:t>
            </a:fld>
            <a:endParaRPr lang="en-US" altLang="en-US"/>
          </a:p>
        </p:txBody>
      </p:sp>
    </p:spTree>
    <p:extLst>
      <p:ext uri="{BB962C8B-B14F-4D97-AF65-F5344CB8AC3E}">
        <p14:creationId xmlns:p14="http://schemas.microsoft.com/office/powerpoint/2010/main" val="4008455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05FE6A2-81DA-4E0D-83BC-9A8341D51DA6}" type="slidenum">
              <a:rPr lang="en-US" altLang="en-US"/>
              <a:pPr/>
              <a:t>‹#›</a:t>
            </a:fld>
            <a:endParaRPr lang="en-US" altLang="en-US"/>
          </a:p>
        </p:txBody>
      </p:sp>
    </p:spTree>
    <p:extLst>
      <p:ext uri="{BB962C8B-B14F-4D97-AF65-F5344CB8AC3E}">
        <p14:creationId xmlns:p14="http://schemas.microsoft.com/office/powerpoint/2010/main" val="4011557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C21A917-ECFB-4903-975D-1A4277F8BC06}" type="slidenum">
              <a:rPr lang="en-US" altLang="en-US"/>
              <a:pPr/>
              <a:t>‹#›</a:t>
            </a:fld>
            <a:endParaRPr lang="en-US" altLang="en-US"/>
          </a:p>
        </p:txBody>
      </p:sp>
    </p:spTree>
    <p:extLst>
      <p:ext uri="{BB962C8B-B14F-4D97-AF65-F5344CB8AC3E}">
        <p14:creationId xmlns:p14="http://schemas.microsoft.com/office/powerpoint/2010/main" val="706517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F9325D5-513C-43D6-9759-A708CB2DCFAC}" type="slidenum">
              <a:rPr lang="en-US" altLang="en-US"/>
              <a:pPr/>
              <a:t>‹#›</a:t>
            </a:fld>
            <a:endParaRPr lang="en-US" altLang="en-US"/>
          </a:p>
        </p:txBody>
      </p:sp>
    </p:spTree>
    <p:extLst>
      <p:ext uri="{BB962C8B-B14F-4D97-AF65-F5344CB8AC3E}">
        <p14:creationId xmlns:p14="http://schemas.microsoft.com/office/powerpoint/2010/main" val="292926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C7D221B-0C37-4AB3-9504-D5A5E91036BA}" type="slidenum">
              <a:rPr lang="en-US" altLang="en-US"/>
              <a:pPr/>
              <a:t>‹#›</a:t>
            </a:fld>
            <a:endParaRPr lang="en-US" altLang="en-US"/>
          </a:p>
        </p:txBody>
      </p:sp>
    </p:spTree>
    <p:extLst>
      <p:ext uri="{BB962C8B-B14F-4D97-AF65-F5344CB8AC3E}">
        <p14:creationId xmlns:p14="http://schemas.microsoft.com/office/powerpoint/2010/main" val="1155367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17548C3-47D5-458C-82DF-1A7AEC764879}" type="slidenum">
              <a:rPr lang="en-US" altLang="en-US"/>
              <a:pPr/>
              <a:t>‹#›</a:t>
            </a:fld>
            <a:endParaRPr lang="en-US" altLang="en-US"/>
          </a:p>
        </p:txBody>
      </p:sp>
    </p:spTree>
    <p:extLst>
      <p:ext uri="{BB962C8B-B14F-4D97-AF65-F5344CB8AC3E}">
        <p14:creationId xmlns:p14="http://schemas.microsoft.com/office/powerpoint/2010/main" val="3547395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9D8969F-92A6-4474-B27D-F0044BDD299A}" type="slidenum">
              <a:rPr lang="en-US" altLang="en-US"/>
              <a:pPr/>
              <a:t>‹#›</a:t>
            </a:fld>
            <a:endParaRPr lang="en-US" altLang="en-US"/>
          </a:p>
        </p:txBody>
      </p:sp>
    </p:spTree>
    <p:extLst>
      <p:ext uri="{BB962C8B-B14F-4D97-AF65-F5344CB8AC3E}">
        <p14:creationId xmlns:p14="http://schemas.microsoft.com/office/powerpoint/2010/main" val="3741746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US" alt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7306166-D0E2-4A99-AC9F-48F5C0EC13D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7"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6628"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6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266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266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206E519-2A93-4F06-B6AF-9DD6CB690BF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990600" y="2130425"/>
            <a:ext cx="7543800" cy="1470025"/>
          </a:xfrm>
        </p:spPr>
        <p:txBody>
          <a:bodyPr/>
          <a:lstStyle/>
          <a:p>
            <a:r>
              <a:rPr lang="en-US" altLang="en-US" sz="3600" b="1" dirty="0" smtClean="0"/>
              <a:t>He Bought 4 Shipping Containers and Stacked Them</a:t>
            </a:r>
            <a:endParaRPr lang="en-US" altLang="en-US" sz="3600" b="1" dirty="0"/>
          </a:p>
        </p:txBody>
      </p:sp>
      <p:sp>
        <p:nvSpPr>
          <p:cNvPr id="53251" name="Rectangle 3"/>
          <p:cNvSpPr>
            <a:spLocks noGrp="1" noChangeArrowheads="1"/>
          </p:cNvSpPr>
          <p:nvPr>
            <p:ph type="subTitle" idx="1"/>
          </p:nvPr>
        </p:nvSpPr>
        <p:spPr/>
        <p:txBody>
          <a:bodyPr/>
          <a:lstStyle/>
          <a:p>
            <a:r>
              <a:rPr lang="en-US" altLang="en-US" dirty="0" smtClean="0"/>
              <a:t>Many things can have new uses, so we should use them in new ways whenever it is possible.</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3999" cy="990600"/>
          </a:xfrm>
        </p:spPr>
        <p:txBody>
          <a:bodyPr/>
          <a:lstStyle/>
          <a:p>
            <a:r>
              <a:rPr lang="en-US" dirty="0" smtClean="0"/>
              <a:t>While containers are still seen, the wall gives industrial vibes to the ones who go inside.</a:t>
            </a:r>
            <a:endParaRPr lang="en-US" dirty="0"/>
          </a:p>
        </p:txBody>
      </p:sp>
      <p:pic>
        <p:nvPicPr>
          <p:cNvPr id="634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3301" y="1066800"/>
            <a:ext cx="8463489"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0914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body" idx="1"/>
          </p:nvPr>
        </p:nvSpPr>
        <p:spPr>
          <a:xfrm>
            <a:off x="2438400" y="152400"/>
            <a:ext cx="6581775" cy="5973763"/>
          </a:xfrm>
        </p:spPr>
        <p:txBody>
          <a:bodyPr/>
          <a:lstStyle/>
          <a:p>
            <a:r>
              <a:rPr lang="en-US" altLang="en-US" dirty="0" smtClean="0"/>
              <a:t>The Great Recession of the late 2000’s crippled almost every major economy in the world and affected millions of people especially those who have mortgages in their home. With the recovery of housing bubble crisis getting painfully slow, some people are just as clever and artistic enough to make a relatively beautiful house out of scrap materials.</a:t>
            </a:r>
          </a:p>
          <a:p>
            <a:endParaRPr lang="en-US" altLang="en-US" dirty="0" smtClean="0"/>
          </a:p>
          <a:p>
            <a:r>
              <a:rPr lang="en-US" altLang="en-US" dirty="0" smtClean="0"/>
              <a:t>The </a:t>
            </a:r>
            <a:r>
              <a:rPr lang="en-US" altLang="en-US" dirty="0" err="1" smtClean="0"/>
              <a:t>reddit</a:t>
            </a:r>
            <a:r>
              <a:rPr lang="en-US" altLang="en-US" dirty="0" smtClean="0"/>
              <a:t> user </a:t>
            </a:r>
            <a:r>
              <a:rPr lang="en-US" altLang="en-US" dirty="0" err="1" smtClean="0"/>
              <a:t>kriegercontainers</a:t>
            </a:r>
            <a:r>
              <a:rPr lang="en-US" altLang="en-US" dirty="0" smtClean="0"/>
              <a:t> might have just gone one step ahead from these artists. The photos below show the transformation of these shipping containers to a wonderful house.</a:t>
            </a: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ctrTitle"/>
          </p:nvPr>
        </p:nvSpPr>
        <p:spPr>
          <a:xfrm>
            <a:off x="457200" y="5334000"/>
            <a:ext cx="8534400" cy="1089025"/>
          </a:xfrm>
        </p:spPr>
        <p:txBody>
          <a:bodyPr/>
          <a:lstStyle/>
          <a:p>
            <a:r>
              <a:rPr lang="en-US" altLang="en-US" dirty="0" smtClean="0"/>
              <a:t>Who would have thought that this vacant lot will be the site of a container home soon?</a:t>
            </a:r>
            <a:endParaRPr lang="en-US" altLang="en-US" dirty="0"/>
          </a:p>
        </p:txBody>
      </p:sp>
      <p:pic>
        <p:nvPicPr>
          <p:cNvPr id="553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600" y="304800"/>
            <a:ext cx="6069542" cy="4855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28601" y="274638"/>
            <a:ext cx="8763000" cy="1143000"/>
          </a:xfrm>
        </p:spPr>
        <p:txBody>
          <a:bodyPr/>
          <a:lstStyle/>
          <a:p>
            <a:r>
              <a:rPr lang="en-US" altLang="en-US" dirty="0" smtClean="0"/>
              <a:t>Then wild shipping containers appeared! Oops. These are the key materials.</a:t>
            </a:r>
            <a:endParaRPr lang="en-US" altLang="en-US" dirty="0"/>
          </a:p>
        </p:txBody>
      </p:sp>
      <p:sp>
        <p:nvSpPr>
          <p:cNvPr id="56323" name="Rectangle 3"/>
          <p:cNvSpPr>
            <a:spLocks noGrp="1" noChangeArrowheads="1"/>
          </p:cNvSpPr>
          <p:nvPr>
            <p:ph type="body" idx="1"/>
          </p:nvPr>
        </p:nvSpPr>
        <p:spPr/>
        <p:txBody>
          <a:bodyPr/>
          <a:lstStyle/>
          <a:p>
            <a:endParaRPr lang="en-US" altLang="en-US" dirty="0"/>
          </a:p>
        </p:txBody>
      </p:sp>
      <p:pic>
        <p:nvPicPr>
          <p:cNvPr id="563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447800"/>
            <a:ext cx="6162675" cy="4930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599" cy="990600"/>
          </a:xfrm>
        </p:spPr>
        <p:txBody>
          <a:bodyPr/>
          <a:lstStyle/>
          <a:p>
            <a:r>
              <a:rPr lang="en-US" dirty="0" smtClean="0"/>
              <a:t>Some framing done to ensure these are measured properly.</a:t>
            </a:r>
            <a:endParaRPr lang="en-US" dirty="0"/>
          </a:p>
        </p:txBody>
      </p:sp>
      <p:pic>
        <p:nvPicPr>
          <p:cNvPr id="583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0400" y="1143000"/>
            <a:ext cx="71120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4230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990600"/>
          </a:xfrm>
        </p:spPr>
        <p:txBody>
          <a:bodyPr/>
          <a:lstStyle/>
          <a:p>
            <a:r>
              <a:rPr lang="en-US" sz="2800" dirty="0" smtClean="0"/>
              <a:t>These are metals which will fry you in the scorching sun. Hence, he also added insulation in these containers.</a:t>
            </a:r>
            <a:endParaRPr lang="en-US" sz="2800" dirty="0"/>
          </a:p>
        </p:txBody>
      </p:sp>
      <p:pic>
        <p:nvPicPr>
          <p:cNvPr id="593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8218" y="1066800"/>
            <a:ext cx="71120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7702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6425" cy="639762"/>
          </a:xfrm>
        </p:spPr>
        <p:txBody>
          <a:bodyPr/>
          <a:lstStyle/>
          <a:p>
            <a:r>
              <a:rPr lang="en-US" dirty="0" smtClean="0"/>
              <a:t>This is now beginning to look like a house.</a:t>
            </a:r>
            <a:endParaRPr lang="en-US" dirty="0"/>
          </a:p>
        </p:txBody>
      </p:sp>
      <p:pic>
        <p:nvPicPr>
          <p:cNvPr id="604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66504" y="685800"/>
            <a:ext cx="7143749"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8528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066800"/>
          </a:xfrm>
        </p:spPr>
        <p:txBody>
          <a:bodyPr/>
          <a:lstStyle/>
          <a:p>
            <a:r>
              <a:rPr lang="en-US" dirty="0" smtClean="0"/>
              <a:t>While still unpainted, this is pretty much the façade of this container home. Amazing.</a:t>
            </a:r>
            <a:endParaRPr lang="en-US" dirty="0"/>
          </a:p>
        </p:txBody>
      </p:sp>
      <p:pic>
        <p:nvPicPr>
          <p:cNvPr id="614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1804" y="1143000"/>
            <a:ext cx="6572249"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9573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990600"/>
          </a:xfrm>
        </p:spPr>
        <p:txBody>
          <a:bodyPr/>
          <a:lstStyle/>
          <a:p>
            <a:r>
              <a:rPr lang="en-US" dirty="0" smtClean="0"/>
              <a:t>Its living room and kitchen area are more exquisite than my whole house combined.</a:t>
            </a:r>
            <a:endParaRPr lang="en-US" dirty="0"/>
          </a:p>
        </p:txBody>
      </p:sp>
      <p:pic>
        <p:nvPicPr>
          <p:cNvPr id="624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8577861"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46052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ind_3793_slide">
  <a:themeElements>
    <a:clrScheme name="Office Theme 2">
      <a:dk1>
        <a:srgbClr val="000000"/>
      </a:dk1>
      <a:lt1>
        <a:srgbClr val="CCFF99"/>
      </a:lt1>
      <a:dk2>
        <a:srgbClr val="000000"/>
      </a:dk2>
      <a:lt2>
        <a:srgbClr val="808080"/>
      </a:lt2>
      <a:accent1>
        <a:srgbClr val="6B7300"/>
      </a:accent1>
      <a:accent2>
        <a:srgbClr val="177339"/>
      </a:accent2>
      <a:accent3>
        <a:srgbClr val="E2FFCA"/>
      </a:accent3>
      <a:accent4>
        <a:srgbClr val="000000"/>
      </a:accent4>
      <a:accent5>
        <a:srgbClr val="BABCAA"/>
      </a:accent5>
      <a:accent6>
        <a:srgbClr val="146833"/>
      </a:accent6>
      <a:hlink>
        <a:srgbClr val="336600"/>
      </a:hlink>
      <a:folHlink>
        <a:srgbClr val="175373"/>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CCFF99"/>
        </a:lt1>
        <a:dk2>
          <a:srgbClr val="000000"/>
        </a:dk2>
        <a:lt2>
          <a:srgbClr val="808080"/>
        </a:lt2>
        <a:accent1>
          <a:srgbClr val="408000"/>
        </a:accent1>
        <a:accent2>
          <a:srgbClr val="517300"/>
        </a:accent2>
        <a:accent3>
          <a:srgbClr val="E2FFCA"/>
        </a:accent3>
        <a:accent4>
          <a:srgbClr val="000000"/>
        </a:accent4>
        <a:accent5>
          <a:srgbClr val="AFC0AA"/>
        </a:accent5>
        <a:accent6>
          <a:srgbClr val="496800"/>
        </a:accent6>
        <a:hlink>
          <a:srgbClr val="006637"/>
        </a:hlink>
        <a:folHlink>
          <a:srgbClr val="3366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CCFF99"/>
        </a:lt1>
        <a:dk2>
          <a:srgbClr val="000000"/>
        </a:dk2>
        <a:lt2>
          <a:srgbClr val="808080"/>
        </a:lt2>
        <a:accent1>
          <a:srgbClr val="6B7300"/>
        </a:accent1>
        <a:accent2>
          <a:srgbClr val="177339"/>
        </a:accent2>
        <a:accent3>
          <a:srgbClr val="E2FFCA"/>
        </a:accent3>
        <a:accent4>
          <a:srgbClr val="000000"/>
        </a:accent4>
        <a:accent5>
          <a:srgbClr val="BABCAA"/>
        </a:accent5>
        <a:accent6>
          <a:srgbClr val="146833"/>
        </a:accent6>
        <a:hlink>
          <a:srgbClr val="336600"/>
        </a:hlink>
        <a:folHlink>
          <a:srgbClr val="175373"/>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CCFF99"/>
        </a:lt1>
        <a:dk2>
          <a:srgbClr val="000000"/>
        </a:dk2>
        <a:lt2>
          <a:srgbClr val="808080"/>
        </a:lt2>
        <a:accent1>
          <a:srgbClr val="67548C"/>
        </a:accent1>
        <a:accent2>
          <a:srgbClr val="376E00"/>
        </a:accent2>
        <a:accent3>
          <a:srgbClr val="E2FFCA"/>
        </a:accent3>
        <a:accent4>
          <a:srgbClr val="000000"/>
        </a:accent4>
        <a:accent5>
          <a:srgbClr val="B8B3C5"/>
        </a:accent5>
        <a:accent6>
          <a:srgbClr val="316300"/>
        </a:accent6>
        <a:hlink>
          <a:srgbClr val="602966"/>
        </a:hlink>
        <a:folHlink>
          <a:srgbClr val="73372E"/>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CCFF99"/>
        </a:lt1>
        <a:dk2>
          <a:srgbClr val="000000"/>
        </a:dk2>
        <a:lt2>
          <a:srgbClr val="808080"/>
        </a:lt2>
        <a:accent1>
          <a:srgbClr val="805500"/>
        </a:accent1>
        <a:accent2>
          <a:srgbClr val="8C3853"/>
        </a:accent2>
        <a:accent3>
          <a:srgbClr val="E2FFCA"/>
        </a:accent3>
        <a:accent4>
          <a:srgbClr val="000000"/>
        </a:accent4>
        <a:accent5>
          <a:srgbClr val="C0B4AA"/>
        </a:accent5>
        <a:accent6>
          <a:srgbClr val="7E324A"/>
        </a:accent6>
        <a:hlink>
          <a:srgbClr val="394980"/>
        </a:hlink>
        <a:folHlink>
          <a:srgbClr val="3061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408000"/>
        </a:accent1>
        <a:accent2>
          <a:srgbClr val="517300"/>
        </a:accent2>
        <a:accent3>
          <a:srgbClr val="FFFFFF"/>
        </a:accent3>
        <a:accent4>
          <a:srgbClr val="000000"/>
        </a:accent4>
        <a:accent5>
          <a:srgbClr val="AFC0AA"/>
        </a:accent5>
        <a:accent6>
          <a:srgbClr val="496800"/>
        </a:accent6>
        <a:hlink>
          <a:srgbClr val="006637"/>
        </a:hlink>
        <a:folHlink>
          <a:srgbClr val="3366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6B7300"/>
        </a:accent1>
        <a:accent2>
          <a:srgbClr val="177339"/>
        </a:accent2>
        <a:accent3>
          <a:srgbClr val="FFFFFF"/>
        </a:accent3>
        <a:accent4>
          <a:srgbClr val="000000"/>
        </a:accent4>
        <a:accent5>
          <a:srgbClr val="BABCAA"/>
        </a:accent5>
        <a:accent6>
          <a:srgbClr val="146833"/>
        </a:accent6>
        <a:hlink>
          <a:srgbClr val="336600"/>
        </a:hlink>
        <a:folHlink>
          <a:srgbClr val="175373"/>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67548C"/>
        </a:accent1>
        <a:accent2>
          <a:srgbClr val="376E00"/>
        </a:accent2>
        <a:accent3>
          <a:srgbClr val="FFFFFF"/>
        </a:accent3>
        <a:accent4>
          <a:srgbClr val="000000"/>
        </a:accent4>
        <a:accent5>
          <a:srgbClr val="B8B3C5"/>
        </a:accent5>
        <a:accent6>
          <a:srgbClr val="316300"/>
        </a:accent6>
        <a:hlink>
          <a:srgbClr val="602966"/>
        </a:hlink>
        <a:folHlink>
          <a:srgbClr val="73372E"/>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808080"/>
        </a:lt2>
        <a:accent1>
          <a:srgbClr val="805500"/>
        </a:accent1>
        <a:accent2>
          <a:srgbClr val="8C3853"/>
        </a:accent2>
        <a:accent3>
          <a:srgbClr val="FFFFFF"/>
        </a:accent3>
        <a:accent4>
          <a:srgbClr val="000000"/>
        </a:accent4>
        <a:accent5>
          <a:srgbClr val="C0B4AA"/>
        </a:accent5>
        <a:accent6>
          <a:srgbClr val="7E324A"/>
        </a:accent6>
        <a:hlink>
          <a:srgbClr val="394980"/>
        </a:hlink>
        <a:folHlink>
          <a:srgbClr val="3061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CCFF99"/>
      </a:lt1>
      <a:dk2>
        <a:srgbClr val="000000"/>
      </a:dk2>
      <a:lt2>
        <a:srgbClr val="808080"/>
      </a:lt2>
      <a:accent1>
        <a:srgbClr val="6B7300"/>
      </a:accent1>
      <a:accent2>
        <a:srgbClr val="177339"/>
      </a:accent2>
      <a:accent3>
        <a:srgbClr val="E2FFCA"/>
      </a:accent3>
      <a:accent4>
        <a:srgbClr val="000000"/>
      </a:accent4>
      <a:accent5>
        <a:srgbClr val="BABCAA"/>
      </a:accent5>
      <a:accent6>
        <a:srgbClr val="146833"/>
      </a:accent6>
      <a:hlink>
        <a:srgbClr val="336600"/>
      </a:hlink>
      <a:folHlink>
        <a:srgbClr val="175373"/>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CCFF99"/>
        </a:lt1>
        <a:dk2>
          <a:srgbClr val="000000"/>
        </a:dk2>
        <a:lt2>
          <a:srgbClr val="808080"/>
        </a:lt2>
        <a:accent1>
          <a:srgbClr val="408000"/>
        </a:accent1>
        <a:accent2>
          <a:srgbClr val="517300"/>
        </a:accent2>
        <a:accent3>
          <a:srgbClr val="E2FFCA"/>
        </a:accent3>
        <a:accent4>
          <a:srgbClr val="000000"/>
        </a:accent4>
        <a:accent5>
          <a:srgbClr val="AFC0AA"/>
        </a:accent5>
        <a:accent6>
          <a:srgbClr val="496800"/>
        </a:accent6>
        <a:hlink>
          <a:srgbClr val="006637"/>
        </a:hlink>
        <a:folHlink>
          <a:srgbClr val="3366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CCFF99"/>
        </a:lt1>
        <a:dk2>
          <a:srgbClr val="000000"/>
        </a:dk2>
        <a:lt2>
          <a:srgbClr val="808080"/>
        </a:lt2>
        <a:accent1>
          <a:srgbClr val="6B7300"/>
        </a:accent1>
        <a:accent2>
          <a:srgbClr val="177339"/>
        </a:accent2>
        <a:accent3>
          <a:srgbClr val="E2FFCA"/>
        </a:accent3>
        <a:accent4>
          <a:srgbClr val="000000"/>
        </a:accent4>
        <a:accent5>
          <a:srgbClr val="BABCAA"/>
        </a:accent5>
        <a:accent6>
          <a:srgbClr val="146833"/>
        </a:accent6>
        <a:hlink>
          <a:srgbClr val="336600"/>
        </a:hlink>
        <a:folHlink>
          <a:srgbClr val="175373"/>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CCFF99"/>
        </a:lt1>
        <a:dk2>
          <a:srgbClr val="000000"/>
        </a:dk2>
        <a:lt2>
          <a:srgbClr val="808080"/>
        </a:lt2>
        <a:accent1>
          <a:srgbClr val="67548C"/>
        </a:accent1>
        <a:accent2>
          <a:srgbClr val="376E00"/>
        </a:accent2>
        <a:accent3>
          <a:srgbClr val="E2FFCA"/>
        </a:accent3>
        <a:accent4>
          <a:srgbClr val="000000"/>
        </a:accent4>
        <a:accent5>
          <a:srgbClr val="B8B3C5"/>
        </a:accent5>
        <a:accent6>
          <a:srgbClr val="316300"/>
        </a:accent6>
        <a:hlink>
          <a:srgbClr val="602966"/>
        </a:hlink>
        <a:folHlink>
          <a:srgbClr val="73372E"/>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CCFF99"/>
        </a:lt1>
        <a:dk2>
          <a:srgbClr val="000000"/>
        </a:dk2>
        <a:lt2>
          <a:srgbClr val="808080"/>
        </a:lt2>
        <a:accent1>
          <a:srgbClr val="805500"/>
        </a:accent1>
        <a:accent2>
          <a:srgbClr val="8C3853"/>
        </a:accent2>
        <a:accent3>
          <a:srgbClr val="E2FFCA"/>
        </a:accent3>
        <a:accent4>
          <a:srgbClr val="000000"/>
        </a:accent4>
        <a:accent5>
          <a:srgbClr val="C0B4AA"/>
        </a:accent5>
        <a:accent6>
          <a:srgbClr val="7E324A"/>
        </a:accent6>
        <a:hlink>
          <a:srgbClr val="394980"/>
        </a:hlink>
        <a:folHlink>
          <a:srgbClr val="3061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408000"/>
        </a:accent1>
        <a:accent2>
          <a:srgbClr val="517300"/>
        </a:accent2>
        <a:accent3>
          <a:srgbClr val="FFFFFF"/>
        </a:accent3>
        <a:accent4>
          <a:srgbClr val="000000"/>
        </a:accent4>
        <a:accent5>
          <a:srgbClr val="AFC0AA"/>
        </a:accent5>
        <a:accent6>
          <a:srgbClr val="496800"/>
        </a:accent6>
        <a:hlink>
          <a:srgbClr val="006637"/>
        </a:hlink>
        <a:folHlink>
          <a:srgbClr val="3366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6B7300"/>
        </a:accent1>
        <a:accent2>
          <a:srgbClr val="177339"/>
        </a:accent2>
        <a:accent3>
          <a:srgbClr val="FFFFFF"/>
        </a:accent3>
        <a:accent4>
          <a:srgbClr val="000000"/>
        </a:accent4>
        <a:accent5>
          <a:srgbClr val="BABCAA"/>
        </a:accent5>
        <a:accent6>
          <a:srgbClr val="146833"/>
        </a:accent6>
        <a:hlink>
          <a:srgbClr val="336600"/>
        </a:hlink>
        <a:folHlink>
          <a:srgbClr val="175373"/>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67548C"/>
        </a:accent1>
        <a:accent2>
          <a:srgbClr val="376E00"/>
        </a:accent2>
        <a:accent3>
          <a:srgbClr val="FFFFFF"/>
        </a:accent3>
        <a:accent4>
          <a:srgbClr val="000000"/>
        </a:accent4>
        <a:accent5>
          <a:srgbClr val="B8B3C5"/>
        </a:accent5>
        <a:accent6>
          <a:srgbClr val="316300"/>
        </a:accent6>
        <a:hlink>
          <a:srgbClr val="602966"/>
        </a:hlink>
        <a:folHlink>
          <a:srgbClr val="73372E"/>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805500"/>
        </a:accent1>
        <a:accent2>
          <a:srgbClr val="8C3853"/>
        </a:accent2>
        <a:accent3>
          <a:srgbClr val="FFFFFF"/>
        </a:accent3>
        <a:accent4>
          <a:srgbClr val="000000"/>
        </a:accent4>
        <a:accent5>
          <a:srgbClr val="C0B4AA"/>
        </a:accent5>
        <a:accent6>
          <a:srgbClr val="7E324A"/>
        </a:accent6>
        <a:hlink>
          <a:srgbClr val="394980"/>
        </a:hlink>
        <a:folHlink>
          <a:srgbClr val="3061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TotalTime>
  <Words>242</Words>
  <Application>Microsoft Office PowerPoint</Application>
  <PresentationFormat>On-screen Show (4:3)</PresentationFormat>
  <Paragraphs>13</Paragraphs>
  <Slides>10</Slides>
  <Notes>0</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10</vt:i4>
      </vt:variant>
    </vt:vector>
  </HeadingPairs>
  <TitlesOfParts>
    <vt:vector size="13" baseType="lpstr">
      <vt:lpstr>Arial</vt:lpstr>
      <vt:lpstr>ind_3793_slide</vt:lpstr>
      <vt:lpstr>1_Default Design</vt:lpstr>
      <vt:lpstr>He Bought 4 Shipping Containers and Stacked Them</vt:lpstr>
      <vt:lpstr>PowerPoint Presentation</vt:lpstr>
      <vt:lpstr>Who would have thought that this vacant lot will be the site of a container home soon?</vt:lpstr>
      <vt:lpstr>Then wild shipping containers appeared! Oops. These are the key materials.</vt:lpstr>
      <vt:lpstr>Some framing done to ensure these are measured properly.</vt:lpstr>
      <vt:lpstr>These are metals which will fry you in the scorching sun. Hence, he also added insulation in these containers.</vt:lpstr>
      <vt:lpstr>This is now beginning to look like a house.</vt:lpstr>
      <vt:lpstr>While still unpainted, this is pretty much the façade of this container home. Amazing.</vt:lpstr>
      <vt:lpstr>Its living room and kitchen area are more exquisite than my whole house combined.</vt:lpstr>
      <vt:lpstr>While containers are still seen, the wall gives industrial vibes to the ones who go inside.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Naumann, Joseph A.</dc:creator>
  <cp:lastModifiedBy>Naumann, Joseph A.</cp:lastModifiedBy>
  <cp:revision>3</cp:revision>
  <dcterms:created xsi:type="dcterms:W3CDTF">2016-01-27T19:22:47Z</dcterms:created>
  <dcterms:modified xsi:type="dcterms:W3CDTF">2016-01-27T19:38:38Z</dcterms:modified>
</cp:coreProperties>
</file>