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79" r:id="rId27"/>
    <p:sldId id="278" r:id="rId28"/>
    <p:sldId id="283" r:id="rId29"/>
    <p:sldId id="284" r:id="rId30"/>
    <p:sldId id="285" r:id="rId31"/>
    <p:sldId id="288" r:id="rId32"/>
    <p:sldId id="289" r:id="rId33"/>
    <p:sldId id="286" r:id="rId34"/>
    <p:sldId id="287" r:id="rId3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25198"/>
    <a:srgbClr val="000099"/>
    <a:srgbClr val="1C1C1C"/>
    <a:srgbClr val="CC6600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1" autoAdjust="0"/>
    <p:restoredTop sz="94652" autoAdjust="0"/>
  </p:normalViewPr>
  <p:slideViewPr>
    <p:cSldViewPr>
      <p:cViewPr>
        <p:scale>
          <a:sx n="95" d="100"/>
          <a:sy n="95" d="100"/>
        </p:scale>
        <p:origin x="-69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3DD4E-195A-4089-983C-C98DADFA70F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6606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5D6D3-161B-4BC8-9D59-D345FEA01E5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112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A5CB6-EE2B-4AAA-AD35-A4B472D2655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065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EF56B-5CD1-43BF-BDBD-46AC72DD5C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1911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9AF88-FF8D-4F40-A214-B4273E920DB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160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76DD7-3379-4043-B772-07DE7955D3D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8713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BB2AF-C9B0-4354-9642-15FD8F49FDC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1627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E056-C856-4041-B905-B4B6066D951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2780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A4BCC-3ECD-445A-8795-07C6E95FBB5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259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AF5EF-909C-40D1-85E7-5FB7A602DAA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8775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FEE5D-158B-4442-BC8C-29F34A18C16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0054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1F0DF4-7128-477A-9839-C03580A55FD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all-that-is-interesting.com/immigrant-life-us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Rectangle 90"/>
          <p:cNvSpPr>
            <a:spLocks noGrp="1" noChangeArrowheads="1"/>
          </p:cNvSpPr>
          <p:nvPr>
            <p:ph type="ctrTitle"/>
          </p:nvPr>
        </p:nvSpPr>
        <p:spPr>
          <a:xfrm>
            <a:off x="1619250" y="2420938"/>
            <a:ext cx="5832475" cy="647700"/>
          </a:xfrm>
        </p:spPr>
        <p:txBody>
          <a:bodyPr/>
          <a:lstStyle/>
          <a:p>
            <a:r>
              <a:rPr lang="en-US" sz="5400" b="1" dirty="0">
                <a:hlinkClick r:id="rId2" tooltip="What Immigrant Life Looked Like In Early 20th Century America"/>
              </a:rPr>
              <a:t>What Immigrant Life Looked Like In Early 20th Century America 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33" y="0"/>
            <a:ext cx="8229600" cy="62540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French tapestry worker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4" y="625409"/>
            <a:ext cx="9088734" cy="623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139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7" y="104976"/>
            <a:ext cx="9148187" cy="67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dirty="0" smtClean="0"/>
              <a:t>Italian barge worker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2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685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Italian seamstress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34404"/>
            <a:ext cx="9220200" cy="632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224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2057400"/>
            <a:ext cx="4038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Italian skilled craftsman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5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24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457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Slavic textile worker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872"/>
            <a:ext cx="9144000" cy="63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29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236"/>
            <a:ext cx="9144000" cy="659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Single Russian men stay at a boarding house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3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374" y="0"/>
            <a:ext cx="9152374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Greek wrestling club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408"/>
            <a:ext cx="9144000" cy="612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337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Taking clothing home to be finished there, possibly by underage children.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" y="1767975"/>
            <a:ext cx="9146512" cy="51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780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Market day in the Jewish quarter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749"/>
            <a:ext cx="9144000" cy="53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09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906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Italian family in Chicago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060"/>
            <a:ext cx="9067800" cy="553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0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8" y="990600"/>
            <a:ext cx="9193677" cy="48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4" y="-12560"/>
            <a:ext cx="9123066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Slavic family living in a shack in the cannery community.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0" y="1174350"/>
            <a:ext cx="9172470" cy="568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040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0"/>
            <a:ext cx="41910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Italian family’s bedroom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4" y="1"/>
            <a:ext cx="48641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47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048" y="1600200"/>
            <a:ext cx="3807752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Bath time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" y="0"/>
            <a:ext cx="4844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78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51"/>
            <a:ext cx="9144000" cy="69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762000"/>
          </a:xfrm>
        </p:spPr>
        <p:txBody>
          <a:bodyPr/>
          <a:lstStyle/>
          <a:p>
            <a:r>
              <a:rPr lang="en-US" dirty="0" smtClean="0"/>
              <a:t>Tenement </a:t>
            </a:r>
            <a:r>
              <a:rPr lang="en-US" dirty="0" err="1" smtClean="0"/>
              <a:t>appartment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58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560"/>
            <a:ext cx="8580473" cy="68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742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5090" y="1600200"/>
            <a:ext cx="361891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Back of a tenement building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4186"/>
            <a:ext cx="5514204" cy="685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00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591"/>
            <a:ext cx="9144000" cy="65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Laundry day in tenements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58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9067800" cy="1676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Musically talented boy gets instruction at Hull House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8103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65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31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287338"/>
            <a:ext cx="8229600" cy="981075"/>
          </a:xfrm>
        </p:spPr>
        <p:txBody>
          <a:bodyPr/>
          <a:lstStyle/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76657" cy="638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329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4397"/>
            <a:ext cx="9138138" cy="68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125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66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21" y="16328"/>
            <a:ext cx="9169121" cy="687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897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" y="14235"/>
            <a:ext cx="9125019" cy="684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15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287338"/>
            <a:ext cx="8229600" cy="981075"/>
          </a:xfrm>
        </p:spPr>
        <p:txBody>
          <a:bodyPr/>
          <a:lstStyle/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" y="152400"/>
            <a:ext cx="9150699" cy="661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4148" y="1600200"/>
            <a:ext cx="3717452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Waiting on Ellis Island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414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79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" y="356071"/>
            <a:ext cx="9124741" cy="6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"/>
            <a:ext cx="8229600" cy="45259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Large families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3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305960"/>
            <a:ext cx="9064451" cy="65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773" y="5716657"/>
            <a:ext cx="8229600" cy="11731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Italians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6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1453" y="1905000"/>
            <a:ext cx="4114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Immigrant woman with all her possessions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" y="-21771"/>
            <a:ext cx="49489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21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82" y="304800"/>
            <a:ext cx="9144000" cy="640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418" y="5989637"/>
            <a:ext cx="8229600" cy="868363"/>
          </a:xfrm>
        </p:spPr>
        <p:txBody>
          <a:bodyPr/>
          <a:lstStyle/>
          <a:p>
            <a:pPr algn="r"/>
            <a:r>
              <a:rPr lang="en-US" dirty="0" smtClean="0"/>
              <a:t>Men waiting at a Labor Agency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32949"/>
      </p:ext>
    </p:extLst>
  </p:cSld>
  <p:clrMapOvr>
    <a:masterClrMapping/>
  </p:clrMapOvr>
</p:sld>
</file>

<file path=ppt/theme/theme1.xml><?xml version="1.0" encoding="utf-8"?>
<a:theme xmlns:a="http://schemas.openxmlformats.org/drawingml/2006/main" name="new york city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york city</Template>
  <TotalTime>58</TotalTime>
  <Words>112</Words>
  <Application>Microsoft Office PowerPoint</Application>
  <PresentationFormat>On-screen Show (4:3)</PresentationFormat>
  <Paragraphs>23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new york city</vt:lpstr>
      <vt:lpstr>What Immigrant Life Looked Like In Early 20th Century America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French tapestry worker</vt:lpstr>
      <vt:lpstr>Italian barge worker</vt:lpstr>
      <vt:lpstr>Italian seamstress</vt:lpstr>
      <vt:lpstr>PowerPoint Presentation</vt:lpstr>
      <vt:lpstr>Slavic textile worker</vt:lpstr>
      <vt:lpstr>Single Russian men stay at a boarding house</vt:lpstr>
      <vt:lpstr>Greek wrestling club</vt:lpstr>
      <vt:lpstr>Taking clothing home to be finished there, possibly by underage children.</vt:lpstr>
      <vt:lpstr>Market day in the Jewish quarter</vt:lpstr>
      <vt:lpstr>Italian family in Chicago</vt:lpstr>
      <vt:lpstr>Slavic family living in a shack in the cannery community.</vt:lpstr>
      <vt:lpstr>PowerPoint Presentation</vt:lpstr>
      <vt:lpstr>PowerPoint Presentation</vt:lpstr>
      <vt:lpstr>Tenement appartment</vt:lpstr>
      <vt:lpstr>PowerPoint Presentation</vt:lpstr>
      <vt:lpstr>PowerPoint Presentation</vt:lpstr>
      <vt:lpstr>Laundry day in tenements </vt:lpstr>
      <vt:lpstr>Musically talented boy gets instruction at Hull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Immigrant Life Looked Like In Early 20th Century America</dc:title>
  <dc:creator>Naumann, Joseph A.</dc:creator>
  <cp:lastModifiedBy>Naumann, Joseph A.</cp:lastModifiedBy>
  <cp:revision>6</cp:revision>
  <dcterms:created xsi:type="dcterms:W3CDTF">2016-10-13T20:53:28Z</dcterms:created>
  <dcterms:modified xsi:type="dcterms:W3CDTF">2016-10-13T21:52:16Z</dcterms:modified>
</cp:coreProperties>
</file>