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27"/>
  </p:notesMasterIdLst>
  <p:sldIdLst>
    <p:sldId id="256" r:id="rId3"/>
    <p:sldId id="257" r:id="rId4"/>
    <p:sldId id="258" r:id="rId5"/>
    <p:sldId id="260" r:id="rId6"/>
    <p:sldId id="261" r:id="rId7"/>
    <p:sldId id="262" r:id="rId8"/>
    <p:sldId id="263" r:id="rId9"/>
    <p:sldId id="264" r:id="rId10"/>
    <p:sldId id="265" r:id="rId11"/>
    <p:sldId id="266" r:id="rId12"/>
    <p:sldId id="267" r:id="rId13"/>
    <p:sldId id="268" r:id="rId14"/>
    <p:sldId id="259" r:id="rId15"/>
    <p:sldId id="272" r:id="rId16"/>
    <p:sldId id="269" r:id="rId17"/>
    <p:sldId id="270" r:id="rId18"/>
    <p:sldId id="271" r:id="rId19"/>
    <p:sldId id="273" r:id="rId20"/>
    <p:sldId id="274" r:id="rId21"/>
    <p:sldId id="275" r:id="rId22"/>
    <p:sldId id="276" r:id="rId23"/>
    <p:sldId id="277" r:id="rId24"/>
    <p:sldId id="278" r:id="rId25"/>
    <p:sldId id="279" r:id="rId26"/>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b="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b="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b="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b="1" kern="1200">
        <a:solidFill>
          <a:schemeClr val="tx1"/>
        </a:solidFill>
        <a:latin typeface="Arial" pitchFamily="34" charset="0"/>
        <a:ea typeface="+mn-ea"/>
        <a:cs typeface="Arial" pitchFamily="34" charset="0"/>
      </a:defRPr>
    </a:lvl5pPr>
    <a:lvl6pPr marL="2286000" algn="l" defTabSz="914400" rtl="0" eaLnBrk="1" latinLnBrk="0" hangingPunct="1">
      <a:defRPr b="1" kern="1200">
        <a:solidFill>
          <a:schemeClr val="tx1"/>
        </a:solidFill>
        <a:latin typeface="Arial" pitchFamily="34" charset="0"/>
        <a:ea typeface="+mn-ea"/>
        <a:cs typeface="Arial" pitchFamily="34" charset="0"/>
      </a:defRPr>
    </a:lvl6pPr>
    <a:lvl7pPr marL="2743200" algn="l" defTabSz="914400" rtl="0" eaLnBrk="1" latinLnBrk="0" hangingPunct="1">
      <a:defRPr b="1" kern="1200">
        <a:solidFill>
          <a:schemeClr val="tx1"/>
        </a:solidFill>
        <a:latin typeface="Arial" pitchFamily="34" charset="0"/>
        <a:ea typeface="+mn-ea"/>
        <a:cs typeface="Arial" pitchFamily="34" charset="0"/>
      </a:defRPr>
    </a:lvl7pPr>
    <a:lvl8pPr marL="3200400" algn="l" defTabSz="914400" rtl="0" eaLnBrk="1" latinLnBrk="0" hangingPunct="1">
      <a:defRPr b="1" kern="1200">
        <a:solidFill>
          <a:schemeClr val="tx1"/>
        </a:solidFill>
        <a:latin typeface="Arial" pitchFamily="34" charset="0"/>
        <a:ea typeface="+mn-ea"/>
        <a:cs typeface="Arial" pitchFamily="34" charset="0"/>
      </a:defRPr>
    </a:lvl8pPr>
    <a:lvl9pPr marL="3657600" algn="l" defTabSz="914400" rtl="0" eaLnBrk="1" latinLnBrk="0" hangingPunct="1">
      <a:defRPr b="1"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68" autoAdjust="0"/>
    <p:restoredTop sz="94600"/>
  </p:normalViewPr>
  <p:slideViewPr>
    <p:cSldViewPr snapToGrid="0">
      <p:cViewPr varScale="1">
        <p:scale>
          <a:sx n="65" d="100"/>
          <a:sy n="65" d="100"/>
        </p:scale>
        <p:origin x="1722" y="66"/>
      </p:cViewPr>
      <p:guideLst>
        <p:guide orient="horz" pos="2160"/>
        <p:guide pos="2880"/>
      </p:guideLst>
    </p:cSldViewPr>
  </p:slideViewPr>
  <p:notesTextViewPr>
    <p:cViewPr>
      <p:scale>
        <a:sx n="1" d="1"/>
        <a:sy n="1" d="1"/>
      </p:scale>
      <p:origin x="0" y="0"/>
    </p:cViewPr>
  </p:notesTextViewPr>
  <p:sorterViewPr>
    <p:cViewPr>
      <p:scale>
        <a:sx n="100" d="100"/>
        <a:sy n="100" d="100"/>
      </p:scale>
      <p:origin x="0" y="-276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en-US"/>
          </a:p>
        </p:txBody>
      </p:sp>
      <p:sp>
        <p:nvSpPr>
          <p:cNvPr id="3686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en-US"/>
          </a:p>
        </p:txBody>
      </p:sp>
      <p:sp>
        <p:nvSpPr>
          <p:cNvPr id="368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7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en-US"/>
          </a:p>
        </p:txBody>
      </p:sp>
      <p:sp>
        <p:nvSpPr>
          <p:cNvPr id="3687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75500BA4-1833-494B-BCE3-00A056EF2629}" type="slidenum">
              <a:rPr lang="en-US"/>
              <a:pPr/>
              <a:t>‹#›</a:t>
            </a:fld>
            <a:endParaRPr lang="en-US"/>
          </a:p>
        </p:txBody>
      </p:sp>
    </p:spTree>
    <p:extLst>
      <p:ext uri="{BB962C8B-B14F-4D97-AF65-F5344CB8AC3E}">
        <p14:creationId xmlns:p14="http://schemas.microsoft.com/office/powerpoint/2010/main" val="133507872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custDataLst>
              <p:tags r:id="rId1"/>
            </p:custDataLst>
          </p:nvPr>
        </p:nvSpPr>
        <p:spPr>
          <a:xfrm>
            <a:off x="2701925" y="2130425"/>
            <a:ext cx="4800600" cy="1470025"/>
          </a:xfrm>
        </p:spPr>
        <p:txBody>
          <a:bodyPr/>
          <a:lstStyle>
            <a:lvl1pPr>
              <a:defRPr/>
            </a:lvl1pPr>
          </a:lstStyle>
          <a:p>
            <a:pPr lvl="0"/>
            <a:r>
              <a:rPr lang="en-US" noProof="0" smtClean="0"/>
              <a:t>Click to edit Master title style</a:t>
            </a:r>
            <a:endParaRPr lang="en-US" noProof="0" smtClean="0"/>
          </a:p>
        </p:txBody>
      </p:sp>
      <p:sp>
        <p:nvSpPr>
          <p:cNvPr id="20483"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endParaRPr lang="en-US" noProof="0" smtClean="0"/>
          </a:p>
        </p:txBody>
      </p:sp>
      <p:sp>
        <p:nvSpPr>
          <p:cNvPr id="20484" name="Rectangle 4"/>
          <p:cNvSpPr>
            <a:spLocks noGrp="1" noChangeArrowheads="1"/>
          </p:cNvSpPr>
          <p:nvPr>
            <p:ph type="dt" sz="half" idx="2"/>
          </p:nvPr>
        </p:nvSpPr>
        <p:spPr/>
        <p:txBody>
          <a:bodyPr/>
          <a:lstStyle>
            <a:lvl1pPr>
              <a:defRPr/>
            </a:lvl1pPr>
          </a:lstStyle>
          <a:p>
            <a:endParaRPr lang="en-US"/>
          </a:p>
        </p:txBody>
      </p:sp>
      <p:sp>
        <p:nvSpPr>
          <p:cNvPr id="20485" name="Rectangle 5"/>
          <p:cNvSpPr>
            <a:spLocks noGrp="1" noChangeArrowheads="1"/>
          </p:cNvSpPr>
          <p:nvPr>
            <p:ph type="ftr" sz="quarter" idx="3"/>
          </p:nvPr>
        </p:nvSpPr>
        <p:spPr/>
        <p:txBody>
          <a:bodyPr/>
          <a:lstStyle>
            <a:lvl1pPr>
              <a:defRPr/>
            </a:lvl1pPr>
          </a:lstStyle>
          <a:p>
            <a:endParaRPr lang="en-US"/>
          </a:p>
        </p:txBody>
      </p:sp>
      <p:sp>
        <p:nvSpPr>
          <p:cNvPr id="20486" name="Rectangle 6"/>
          <p:cNvSpPr>
            <a:spLocks noGrp="1" noChangeArrowheads="1"/>
          </p:cNvSpPr>
          <p:nvPr>
            <p:ph type="sldNum" sz="quarter" idx="4"/>
          </p:nvPr>
        </p:nvSpPr>
        <p:spPr/>
        <p:txBody>
          <a:bodyPr/>
          <a:lstStyle>
            <a:lvl1pPr>
              <a:defRPr/>
            </a:lvl1pPr>
          </a:lstStyle>
          <a:p>
            <a:fld id="{C42F574F-4AA2-4233-B794-A5A60A97E216}"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1CDDAFB-B5A6-4ED8-8217-8FCCB6B844AD}" type="slidenum">
              <a:rPr lang="en-US"/>
              <a:pPr/>
              <a:t>‹#›</a:t>
            </a:fld>
            <a:endParaRPr lang="en-US"/>
          </a:p>
        </p:txBody>
      </p:sp>
    </p:spTree>
    <p:extLst>
      <p:ext uri="{BB962C8B-B14F-4D97-AF65-F5344CB8AC3E}">
        <p14:creationId xmlns:p14="http://schemas.microsoft.com/office/powerpoint/2010/main" val="2505358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CB94456-C165-43DF-87D4-972ADC7163C8}" type="slidenum">
              <a:rPr lang="en-US"/>
              <a:pPr/>
              <a:t>‹#›</a:t>
            </a:fld>
            <a:endParaRPr lang="en-US"/>
          </a:p>
        </p:txBody>
      </p:sp>
    </p:spTree>
    <p:extLst>
      <p:ext uri="{BB962C8B-B14F-4D97-AF65-F5344CB8AC3E}">
        <p14:creationId xmlns:p14="http://schemas.microsoft.com/office/powerpoint/2010/main" val="990285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7652"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7653" name="Rectangle 5"/>
          <p:cNvSpPr>
            <a:spLocks noGrp="1" noChangeArrowheads="1"/>
          </p:cNvSpPr>
          <p:nvPr>
            <p:ph type="dt" sz="half" idx="2"/>
          </p:nvPr>
        </p:nvSpPr>
        <p:spPr/>
        <p:txBody>
          <a:bodyPr/>
          <a:lstStyle>
            <a:lvl1pPr>
              <a:defRPr/>
            </a:lvl1pPr>
          </a:lstStyle>
          <a:p>
            <a:endParaRPr lang="en-US"/>
          </a:p>
        </p:txBody>
      </p:sp>
      <p:sp>
        <p:nvSpPr>
          <p:cNvPr id="27654" name="Rectangle 6"/>
          <p:cNvSpPr>
            <a:spLocks noGrp="1" noChangeArrowheads="1"/>
          </p:cNvSpPr>
          <p:nvPr>
            <p:ph type="ftr" sz="quarter" idx="3"/>
          </p:nvPr>
        </p:nvSpPr>
        <p:spPr/>
        <p:txBody>
          <a:bodyPr/>
          <a:lstStyle>
            <a:lvl1pPr>
              <a:defRPr/>
            </a:lvl1pPr>
          </a:lstStyle>
          <a:p>
            <a:endParaRPr lang="en-US"/>
          </a:p>
        </p:txBody>
      </p:sp>
      <p:sp>
        <p:nvSpPr>
          <p:cNvPr id="27655" name="Rectangle 7"/>
          <p:cNvSpPr>
            <a:spLocks noGrp="1" noChangeArrowheads="1"/>
          </p:cNvSpPr>
          <p:nvPr>
            <p:ph type="sldNum" sz="quarter" idx="4"/>
          </p:nvPr>
        </p:nvSpPr>
        <p:spPr/>
        <p:txBody>
          <a:bodyPr/>
          <a:lstStyle>
            <a:lvl1pPr>
              <a:defRPr/>
            </a:lvl1pPr>
          </a:lstStyle>
          <a:p>
            <a:fld id="{97C4A18A-7B8A-4892-BB66-76784BBDE8B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428EC32-1055-4844-A395-AA9346779A22}" type="slidenum">
              <a:rPr lang="en-US"/>
              <a:pPr/>
              <a:t>‹#›</a:t>
            </a:fld>
            <a:endParaRPr lang="en-US"/>
          </a:p>
        </p:txBody>
      </p:sp>
    </p:spTree>
    <p:extLst>
      <p:ext uri="{BB962C8B-B14F-4D97-AF65-F5344CB8AC3E}">
        <p14:creationId xmlns:p14="http://schemas.microsoft.com/office/powerpoint/2010/main" val="3474233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45DBACF-A293-42C1-AD27-AA5E6BD919CB}" type="slidenum">
              <a:rPr lang="en-US"/>
              <a:pPr/>
              <a:t>‹#›</a:t>
            </a:fld>
            <a:endParaRPr lang="en-US"/>
          </a:p>
        </p:txBody>
      </p:sp>
    </p:spTree>
    <p:extLst>
      <p:ext uri="{BB962C8B-B14F-4D97-AF65-F5344CB8AC3E}">
        <p14:creationId xmlns:p14="http://schemas.microsoft.com/office/powerpoint/2010/main" val="2093815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4F62185-60E1-4B17-86B9-D405DE0629E6}" type="slidenum">
              <a:rPr lang="en-US"/>
              <a:pPr/>
              <a:t>‹#›</a:t>
            </a:fld>
            <a:endParaRPr lang="en-US"/>
          </a:p>
        </p:txBody>
      </p:sp>
    </p:spTree>
    <p:extLst>
      <p:ext uri="{BB962C8B-B14F-4D97-AF65-F5344CB8AC3E}">
        <p14:creationId xmlns:p14="http://schemas.microsoft.com/office/powerpoint/2010/main" val="1091714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8B5CCF1-28A4-4852-840C-D332660EDC2F}" type="slidenum">
              <a:rPr lang="en-US"/>
              <a:pPr/>
              <a:t>‹#›</a:t>
            </a:fld>
            <a:endParaRPr lang="en-US"/>
          </a:p>
        </p:txBody>
      </p:sp>
    </p:spTree>
    <p:extLst>
      <p:ext uri="{BB962C8B-B14F-4D97-AF65-F5344CB8AC3E}">
        <p14:creationId xmlns:p14="http://schemas.microsoft.com/office/powerpoint/2010/main" val="2893059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9F6438E-96DB-4A88-8EFD-14A6EBD67416}" type="slidenum">
              <a:rPr lang="en-US"/>
              <a:pPr/>
              <a:t>‹#›</a:t>
            </a:fld>
            <a:endParaRPr lang="en-US"/>
          </a:p>
        </p:txBody>
      </p:sp>
    </p:spTree>
    <p:extLst>
      <p:ext uri="{BB962C8B-B14F-4D97-AF65-F5344CB8AC3E}">
        <p14:creationId xmlns:p14="http://schemas.microsoft.com/office/powerpoint/2010/main" val="1077861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FC5A345-CBA2-467C-B849-4457E768266D}" type="slidenum">
              <a:rPr lang="en-US"/>
              <a:pPr/>
              <a:t>‹#›</a:t>
            </a:fld>
            <a:endParaRPr lang="en-US"/>
          </a:p>
        </p:txBody>
      </p:sp>
    </p:spTree>
    <p:extLst>
      <p:ext uri="{BB962C8B-B14F-4D97-AF65-F5344CB8AC3E}">
        <p14:creationId xmlns:p14="http://schemas.microsoft.com/office/powerpoint/2010/main" val="800669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E00BFA0-5284-4596-967B-AA203071297D}" type="slidenum">
              <a:rPr lang="en-US"/>
              <a:pPr/>
              <a:t>‹#›</a:t>
            </a:fld>
            <a:endParaRPr lang="en-US"/>
          </a:p>
        </p:txBody>
      </p:sp>
    </p:spTree>
    <p:extLst>
      <p:ext uri="{BB962C8B-B14F-4D97-AF65-F5344CB8AC3E}">
        <p14:creationId xmlns:p14="http://schemas.microsoft.com/office/powerpoint/2010/main" val="1959795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5BF0A6B-92C2-4B9B-A29D-8E5679387BFE}" type="slidenum">
              <a:rPr lang="en-US"/>
              <a:pPr/>
              <a:t>‹#›</a:t>
            </a:fld>
            <a:endParaRPr lang="en-US"/>
          </a:p>
        </p:txBody>
      </p:sp>
    </p:spTree>
    <p:extLst>
      <p:ext uri="{BB962C8B-B14F-4D97-AF65-F5344CB8AC3E}">
        <p14:creationId xmlns:p14="http://schemas.microsoft.com/office/powerpoint/2010/main" val="3552913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87663C3-5939-4A2B-892D-118F3D8E6874}" type="slidenum">
              <a:rPr lang="en-US"/>
              <a:pPr/>
              <a:t>‹#›</a:t>
            </a:fld>
            <a:endParaRPr lang="en-US"/>
          </a:p>
        </p:txBody>
      </p:sp>
    </p:spTree>
    <p:extLst>
      <p:ext uri="{BB962C8B-B14F-4D97-AF65-F5344CB8AC3E}">
        <p14:creationId xmlns:p14="http://schemas.microsoft.com/office/powerpoint/2010/main" val="1178279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7C595-4A0B-493B-BE5C-AEC2C96A059E}" type="slidenum">
              <a:rPr lang="en-US"/>
              <a:pPr/>
              <a:t>‹#›</a:t>
            </a:fld>
            <a:endParaRPr lang="en-US"/>
          </a:p>
        </p:txBody>
      </p:sp>
    </p:spTree>
    <p:extLst>
      <p:ext uri="{BB962C8B-B14F-4D97-AF65-F5344CB8AC3E}">
        <p14:creationId xmlns:p14="http://schemas.microsoft.com/office/powerpoint/2010/main" val="3738594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94170AC-A1C5-46C7-A9F7-330302FAA698}" type="slidenum">
              <a:rPr lang="en-US"/>
              <a:pPr/>
              <a:t>‹#›</a:t>
            </a:fld>
            <a:endParaRPr lang="en-US"/>
          </a:p>
        </p:txBody>
      </p:sp>
    </p:spTree>
    <p:extLst>
      <p:ext uri="{BB962C8B-B14F-4D97-AF65-F5344CB8AC3E}">
        <p14:creationId xmlns:p14="http://schemas.microsoft.com/office/powerpoint/2010/main" val="2913012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167883-89CD-45EA-852B-0629014415D9}" type="slidenum">
              <a:rPr lang="en-US"/>
              <a:pPr/>
              <a:t>‹#›</a:t>
            </a:fld>
            <a:endParaRPr lang="en-US"/>
          </a:p>
        </p:txBody>
      </p:sp>
    </p:spTree>
    <p:extLst>
      <p:ext uri="{BB962C8B-B14F-4D97-AF65-F5344CB8AC3E}">
        <p14:creationId xmlns:p14="http://schemas.microsoft.com/office/powerpoint/2010/main" val="448406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C09FCDD-F543-416C-B3B8-DFEDFBE0FD60}" type="slidenum">
              <a:rPr lang="en-US"/>
              <a:pPr/>
              <a:t>‹#›</a:t>
            </a:fld>
            <a:endParaRPr lang="en-US"/>
          </a:p>
        </p:txBody>
      </p:sp>
    </p:spTree>
    <p:extLst>
      <p:ext uri="{BB962C8B-B14F-4D97-AF65-F5344CB8AC3E}">
        <p14:creationId xmlns:p14="http://schemas.microsoft.com/office/powerpoint/2010/main" val="2299196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5855A5F-0952-42E8-9FA8-76684E1F8767}" type="slidenum">
              <a:rPr lang="en-US"/>
              <a:pPr/>
              <a:t>‹#›</a:t>
            </a:fld>
            <a:endParaRPr lang="en-US"/>
          </a:p>
        </p:txBody>
      </p:sp>
    </p:spTree>
    <p:extLst>
      <p:ext uri="{BB962C8B-B14F-4D97-AF65-F5344CB8AC3E}">
        <p14:creationId xmlns:p14="http://schemas.microsoft.com/office/powerpoint/2010/main" val="3337023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645EA0-E74D-44E0-BDA8-2FCC0DD237A5}" type="slidenum">
              <a:rPr lang="en-US"/>
              <a:pPr/>
              <a:t>‹#›</a:t>
            </a:fld>
            <a:endParaRPr lang="en-US"/>
          </a:p>
        </p:txBody>
      </p:sp>
    </p:spTree>
    <p:extLst>
      <p:ext uri="{BB962C8B-B14F-4D97-AF65-F5344CB8AC3E}">
        <p14:creationId xmlns:p14="http://schemas.microsoft.com/office/powerpoint/2010/main" val="2128273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85EA825-655E-4818-B265-1BB9E46783BD}" type="slidenum">
              <a:rPr lang="en-US"/>
              <a:pPr/>
              <a:t>‹#›</a:t>
            </a:fld>
            <a:endParaRPr lang="en-US"/>
          </a:p>
        </p:txBody>
      </p:sp>
    </p:spTree>
    <p:extLst>
      <p:ext uri="{BB962C8B-B14F-4D97-AF65-F5344CB8AC3E}">
        <p14:creationId xmlns:p14="http://schemas.microsoft.com/office/powerpoint/2010/main" val="2307410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A4BC63D-ADA6-4CFF-8E9C-762272090CBD}" type="slidenum">
              <a:rPr lang="en-US"/>
              <a:pPr/>
              <a:t>‹#›</a:t>
            </a:fld>
            <a:endParaRPr lang="en-US"/>
          </a:p>
        </p:txBody>
      </p:sp>
    </p:spTree>
    <p:extLst>
      <p:ext uri="{BB962C8B-B14F-4D97-AF65-F5344CB8AC3E}">
        <p14:creationId xmlns:p14="http://schemas.microsoft.com/office/powerpoint/2010/main" val="3348813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3F10C13-239F-4CA3-8304-8F7F5FEDF627}" type="slidenum">
              <a:rPr lang="en-US"/>
              <a:pPr/>
              <a:t>‹#›</a:t>
            </a:fld>
            <a:endParaRPr lang="en-US"/>
          </a:p>
        </p:txBody>
      </p:sp>
    </p:spTree>
    <p:extLst>
      <p:ext uri="{BB962C8B-B14F-4D97-AF65-F5344CB8AC3E}">
        <p14:creationId xmlns:p14="http://schemas.microsoft.com/office/powerpoint/2010/main" val="1148049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D23A49BD-E2CD-4994-AF13-937A43536B5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7"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6628"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29"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en-US"/>
          </a:p>
        </p:txBody>
      </p:sp>
      <p:sp>
        <p:nvSpPr>
          <p:cNvPr id="26630"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endParaRPr lang="en-US"/>
          </a:p>
        </p:txBody>
      </p:sp>
      <p:sp>
        <p:nvSpPr>
          <p:cNvPr id="2663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E73F33A3-EC76-4C82-8153-0978FBD31A1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p:txBody>
          <a:bodyPr/>
          <a:lstStyle/>
          <a:p>
            <a:r>
              <a:rPr lang="en-US" sz="4000" b="1" dirty="0"/>
              <a:t>The Most Beautiful Bonsai Trees Ever</a:t>
            </a:r>
            <a:endParaRPr lang="en-US" sz="4000" b="1" dirty="0"/>
          </a:p>
        </p:txBody>
      </p:sp>
      <p:sp>
        <p:nvSpPr>
          <p:cNvPr id="49155" name="Rectangle 3"/>
          <p:cNvSpPr>
            <a:spLocks noGrp="1" noChangeArrowheads="1"/>
          </p:cNvSpPr>
          <p:nvPr>
            <p:ph type="subTitle" idx="1"/>
          </p:nvPr>
        </p:nvSpPr>
        <p:spPr/>
        <p:txBody>
          <a:bodyPr/>
          <a:lstStyle/>
          <a:p>
            <a:r>
              <a:rPr lang="en-US" dirty="0" smtClean="0"/>
              <a:t>One aspect of Japanese culture.</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4597"/>
            <a:ext cx="2430945" cy="1734045"/>
          </a:xfrm>
        </p:spPr>
        <p:txBody>
          <a:bodyPr/>
          <a:lstStyle/>
          <a:p>
            <a:r>
              <a:rPr lang="en-US" dirty="0"/>
              <a:t/>
            </a:r>
            <a:br>
              <a:rPr lang="en-US" dirty="0"/>
            </a:br>
            <a:r>
              <a:rPr lang="en-US" dirty="0"/>
              <a:t>#8 Japanese Red Maple</a:t>
            </a:r>
          </a:p>
        </p:txBody>
      </p:sp>
      <p:pic>
        <p:nvPicPr>
          <p:cNvPr id="4" name="Content Placeholder 3"/>
          <p:cNvPicPr>
            <a:picLocks noGrp="1" noChangeAspect="1"/>
          </p:cNvPicPr>
          <p:nvPr>
            <p:ph idx="1"/>
          </p:nvPr>
        </p:nvPicPr>
        <p:blipFill>
          <a:blip r:embed="rId2"/>
          <a:stretch>
            <a:fillRect/>
          </a:stretch>
        </p:blipFill>
        <p:spPr>
          <a:xfrm>
            <a:off x="2430945" y="116174"/>
            <a:ext cx="6713055" cy="6741826"/>
          </a:xfrm>
          <a:prstGeom prst="rect">
            <a:avLst/>
          </a:prstGeom>
        </p:spPr>
      </p:pic>
    </p:spTree>
    <p:extLst>
      <p:ext uri="{BB962C8B-B14F-4D97-AF65-F5344CB8AC3E}">
        <p14:creationId xmlns:p14="http://schemas.microsoft.com/office/powerpoint/2010/main" val="3976067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654752"/>
          </a:xfrm>
        </p:spPr>
        <p:txBody>
          <a:bodyPr/>
          <a:lstStyle/>
          <a:p>
            <a:r>
              <a:rPr lang="en-US" dirty="0"/>
              <a:t>#9 Apple Tree</a:t>
            </a:r>
          </a:p>
        </p:txBody>
      </p:sp>
      <p:pic>
        <p:nvPicPr>
          <p:cNvPr id="4" name="Content Placeholder 3"/>
          <p:cNvPicPr>
            <a:picLocks noGrp="1" noChangeAspect="1"/>
          </p:cNvPicPr>
          <p:nvPr>
            <p:ph idx="1"/>
          </p:nvPr>
        </p:nvPicPr>
        <p:blipFill>
          <a:blip r:embed="rId2"/>
          <a:stretch>
            <a:fillRect/>
          </a:stretch>
        </p:blipFill>
        <p:spPr>
          <a:xfrm>
            <a:off x="145380" y="929390"/>
            <a:ext cx="8886567" cy="5928610"/>
          </a:xfrm>
          <a:prstGeom prst="rect">
            <a:avLst/>
          </a:prstGeom>
        </p:spPr>
      </p:pic>
    </p:spTree>
    <p:extLst>
      <p:ext uri="{BB962C8B-B14F-4D97-AF65-F5344CB8AC3E}">
        <p14:creationId xmlns:p14="http://schemas.microsoft.com/office/powerpoint/2010/main" val="555584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711" y="0"/>
            <a:ext cx="8226425" cy="674557"/>
          </a:xfrm>
        </p:spPr>
        <p:txBody>
          <a:bodyPr/>
          <a:lstStyle/>
          <a:p>
            <a:r>
              <a:rPr lang="en-US" dirty="0"/>
              <a:t/>
            </a:r>
            <a:br>
              <a:rPr lang="en-US" dirty="0"/>
            </a:br>
            <a:r>
              <a:rPr lang="en-US" dirty="0"/>
              <a:t>#10 Wisteria</a:t>
            </a:r>
          </a:p>
        </p:txBody>
      </p:sp>
      <p:pic>
        <p:nvPicPr>
          <p:cNvPr id="6" name="Content Placeholder 5"/>
          <p:cNvPicPr>
            <a:picLocks noGrp="1" noChangeAspect="1"/>
          </p:cNvPicPr>
          <p:nvPr>
            <p:ph idx="1"/>
          </p:nvPr>
        </p:nvPicPr>
        <p:blipFill rotWithShape="1">
          <a:blip r:embed="rId2"/>
          <a:srcRect t="20328"/>
          <a:stretch/>
        </p:blipFill>
        <p:spPr>
          <a:xfrm>
            <a:off x="3427262" y="0"/>
            <a:ext cx="5716739" cy="6858001"/>
          </a:xfrm>
          <a:prstGeom prst="rect">
            <a:avLst/>
          </a:prstGeom>
        </p:spPr>
      </p:pic>
    </p:spTree>
    <p:extLst>
      <p:ext uri="{BB962C8B-B14F-4D97-AF65-F5344CB8AC3E}">
        <p14:creationId xmlns:p14="http://schemas.microsoft.com/office/powerpoint/2010/main" val="3275902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5613" y="274638"/>
            <a:ext cx="8226425" cy="684732"/>
          </a:xfrm>
        </p:spPr>
        <p:txBody>
          <a:bodyPr/>
          <a:lstStyle/>
          <a:p>
            <a:r>
              <a:rPr lang="en-US" dirty="0"/>
              <a:t>#11 Bonsai Hobbit Hole</a:t>
            </a:r>
            <a:endParaRPr lang="en-US" dirty="0"/>
          </a:p>
        </p:txBody>
      </p:sp>
      <p:pic>
        <p:nvPicPr>
          <p:cNvPr id="2" name="Picture 1"/>
          <p:cNvPicPr>
            <a:picLocks noChangeAspect="1"/>
          </p:cNvPicPr>
          <p:nvPr/>
        </p:nvPicPr>
        <p:blipFill>
          <a:blip r:embed="rId2"/>
          <a:stretch>
            <a:fillRect/>
          </a:stretch>
        </p:blipFill>
        <p:spPr>
          <a:xfrm>
            <a:off x="636405" y="913866"/>
            <a:ext cx="7864840" cy="5898630"/>
          </a:xfrm>
          <a:prstGeom prst="rect">
            <a:avLst/>
          </a:prstGeom>
        </p:spPr>
      </p:pic>
      <p:sp>
        <p:nvSpPr>
          <p:cNvPr id="52227" name="Rectangle 3"/>
          <p:cNvSpPr>
            <a:spLocks noGrp="1" noChangeArrowheads="1"/>
          </p:cNvSpPr>
          <p:nvPr>
            <p:ph type="body" idx="1"/>
          </p:nvPr>
        </p:nvSpPr>
        <p:spPr/>
        <p:txBody>
          <a:bodyPr/>
          <a:lstStyle/>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dirty="0"/>
              <a:t>#12 Sakura</a:t>
            </a:r>
          </a:p>
        </p:txBody>
      </p:sp>
      <p:pic>
        <p:nvPicPr>
          <p:cNvPr id="4" name="Content Placeholder 3"/>
          <p:cNvPicPr>
            <a:picLocks noGrp="1" noChangeAspect="1"/>
          </p:cNvPicPr>
          <p:nvPr>
            <p:ph idx="1"/>
          </p:nvPr>
        </p:nvPicPr>
        <p:blipFill>
          <a:blip r:embed="rId2"/>
          <a:stretch>
            <a:fillRect/>
          </a:stretch>
        </p:blipFill>
        <p:spPr>
          <a:xfrm>
            <a:off x="4338595" y="0"/>
            <a:ext cx="4805405" cy="6858000"/>
          </a:xfrm>
          <a:prstGeom prst="rect">
            <a:avLst/>
          </a:prstGeom>
        </p:spPr>
      </p:pic>
    </p:spTree>
    <p:extLst>
      <p:ext uri="{BB962C8B-B14F-4D97-AF65-F5344CB8AC3E}">
        <p14:creationId xmlns:p14="http://schemas.microsoft.com/office/powerpoint/2010/main" val="598069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39" y="319608"/>
            <a:ext cx="8226425" cy="684732"/>
          </a:xfrm>
        </p:spPr>
        <p:txBody>
          <a:bodyPr/>
          <a:lstStyle/>
          <a:p>
            <a:r>
              <a:rPr lang="en-US" dirty="0"/>
              <a:t>#13 Apple</a:t>
            </a:r>
          </a:p>
        </p:txBody>
      </p:sp>
      <p:pic>
        <p:nvPicPr>
          <p:cNvPr id="4" name="Content Placeholder 3"/>
          <p:cNvPicPr>
            <a:picLocks noGrp="1" noChangeAspect="1"/>
          </p:cNvPicPr>
          <p:nvPr>
            <p:ph idx="1"/>
          </p:nvPr>
        </p:nvPicPr>
        <p:blipFill>
          <a:blip r:embed="rId2"/>
          <a:stretch>
            <a:fillRect/>
          </a:stretch>
        </p:blipFill>
        <p:spPr>
          <a:xfrm>
            <a:off x="2286001" y="0"/>
            <a:ext cx="6858000" cy="6858000"/>
          </a:xfrm>
          <a:prstGeom prst="rect">
            <a:avLst/>
          </a:prstGeom>
        </p:spPr>
      </p:pic>
    </p:spTree>
    <p:extLst>
      <p:ext uri="{BB962C8B-B14F-4D97-AF65-F5344CB8AC3E}">
        <p14:creationId xmlns:p14="http://schemas.microsoft.com/office/powerpoint/2010/main" val="1978923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699723"/>
          </a:xfrm>
        </p:spPr>
        <p:txBody>
          <a:bodyPr/>
          <a:lstStyle/>
          <a:p>
            <a:r>
              <a:rPr lang="en-US" dirty="0"/>
              <a:t>#14 Azalea</a:t>
            </a:r>
          </a:p>
        </p:txBody>
      </p:sp>
      <p:pic>
        <p:nvPicPr>
          <p:cNvPr id="5" name="Content Placeholder 4"/>
          <p:cNvPicPr>
            <a:picLocks noGrp="1" noChangeAspect="1"/>
          </p:cNvPicPr>
          <p:nvPr>
            <p:ph idx="1"/>
          </p:nvPr>
        </p:nvPicPr>
        <p:blipFill>
          <a:blip r:embed="rId2"/>
          <a:stretch>
            <a:fillRect/>
          </a:stretch>
        </p:blipFill>
        <p:spPr>
          <a:xfrm>
            <a:off x="3318031" y="0"/>
            <a:ext cx="5825970" cy="6858000"/>
          </a:xfrm>
          <a:prstGeom prst="rect">
            <a:avLst/>
          </a:prstGeom>
        </p:spPr>
      </p:pic>
    </p:spTree>
    <p:extLst>
      <p:ext uri="{BB962C8B-B14F-4D97-AF65-F5344CB8AC3E}">
        <p14:creationId xmlns:p14="http://schemas.microsoft.com/office/powerpoint/2010/main" val="938660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149" y="215643"/>
            <a:ext cx="2856170" cy="2630795"/>
          </a:xfrm>
        </p:spPr>
        <p:txBody>
          <a:bodyPr/>
          <a:lstStyle/>
          <a:p>
            <a:r>
              <a:rPr lang="it-IT" dirty="0"/>
              <a:t>#15 Bonsai Chile Tree</a:t>
            </a:r>
            <a:br>
              <a:rPr lang="it-IT" dirty="0"/>
            </a:br>
            <a:endParaRPr lang="en-US" dirty="0"/>
          </a:p>
        </p:txBody>
      </p:sp>
      <p:pic>
        <p:nvPicPr>
          <p:cNvPr id="4" name="Content Placeholder 3"/>
          <p:cNvPicPr>
            <a:picLocks noGrp="1" noChangeAspect="1"/>
          </p:cNvPicPr>
          <p:nvPr>
            <p:ph idx="1"/>
          </p:nvPr>
        </p:nvPicPr>
        <p:blipFill>
          <a:blip r:embed="rId2"/>
          <a:stretch>
            <a:fillRect/>
          </a:stretch>
        </p:blipFill>
        <p:spPr>
          <a:xfrm>
            <a:off x="2987318" y="0"/>
            <a:ext cx="6156682" cy="6754761"/>
          </a:xfrm>
          <a:prstGeom prst="rect">
            <a:avLst/>
          </a:prstGeom>
        </p:spPr>
      </p:pic>
    </p:spTree>
    <p:extLst>
      <p:ext uri="{BB962C8B-B14F-4D97-AF65-F5344CB8AC3E}">
        <p14:creationId xmlns:p14="http://schemas.microsoft.com/office/powerpoint/2010/main" val="3550042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5306552"/>
            <a:ext cx="7772400" cy="1362075"/>
          </a:xfrm>
        </p:spPr>
        <p:txBody>
          <a:bodyPr/>
          <a:lstStyle/>
          <a:p>
            <a:r>
              <a:rPr lang="en-US" dirty="0" smtClean="0"/>
              <a:t>Other examples</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flipH="1">
            <a:off x="3539613" y="383193"/>
            <a:ext cx="5501148" cy="6474807"/>
          </a:xfrm>
          <a:prstGeom prst="rect">
            <a:avLst/>
          </a:prstGeom>
        </p:spPr>
      </p:pic>
    </p:spTree>
    <p:extLst>
      <p:ext uri="{BB962C8B-B14F-4D97-AF65-F5344CB8AC3E}">
        <p14:creationId xmlns:p14="http://schemas.microsoft.com/office/powerpoint/2010/main" val="2161842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2479540" y="0"/>
            <a:ext cx="6015531" cy="6858000"/>
          </a:xfrm>
          <a:prstGeom prst="rect">
            <a:avLst/>
          </a:prstGeom>
        </p:spPr>
      </p:pic>
    </p:spTree>
    <p:extLst>
      <p:ext uri="{BB962C8B-B14F-4D97-AF65-F5344CB8AC3E}">
        <p14:creationId xmlns:p14="http://schemas.microsoft.com/office/powerpoint/2010/main" val="2404104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149902" y="269824"/>
            <a:ext cx="8870274" cy="6460760"/>
          </a:xfrm>
        </p:spPr>
        <p:txBody>
          <a:bodyPr/>
          <a:lstStyle/>
          <a:p>
            <a:r>
              <a:rPr lang="en-US" dirty="0"/>
              <a:t> Bonsai trees are awesome. Just ask Mr Miyagi. They look beautiful, they fit in your house, they encourage patience and dedication, they relieve stress, and they help to purify the air. What's not to like</a:t>
            </a:r>
            <a:r>
              <a:rPr lang="en-US" dirty="0" smtClean="0"/>
              <a:t>? People </a:t>
            </a:r>
            <a:r>
              <a:rPr lang="en-US" dirty="0"/>
              <a:t>have been caring for Bonsai trees for over a thousand years. The ancient horticultural practice originated in China, where it was known as "</a:t>
            </a:r>
            <a:r>
              <a:rPr lang="en-US" dirty="0" err="1"/>
              <a:t>penzai</a:t>
            </a:r>
            <a:r>
              <a:rPr lang="en-US" dirty="0"/>
              <a:t>", and was later redeveloped under the influence of Japanese Zen Buddhism. The plants are kept small due to growth-restricting techniques such as pinching buds, pruning and wiring branches and restricting the use of fertilizer. It's a delicate and time-consuming process, but as you can from this list compiled by Bored Panda, those who persevere are rewarded with something amazing</a:t>
            </a:r>
            <a:r>
              <a:rPr lang="en-US" dirty="0" smtClean="0"/>
              <a:t>. Do </a:t>
            </a:r>
            <a:r>
              <a:rPr lang="en-US" dirty="0"/>
              <a:t>you have a Bonsai tree? Then add your pictures to the list below and don't forget to vote for your favorite! It's what Mr. Miyagi would have wanted.</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76160" y="0"/>
            <a:ext cx="8164285" cy="6858000"/>
          </a:xfrm>
          <a:prstGeom prst="rect">
            <a:avLst/>
          </a:prstGeom>
        </p:spPr>
      </p:pic>
    </p:spTree>
    <p:extLst>
      <p:ext uri="{BB962C8B-B14F-4D97-AF65-F5344CB8AC3E}">
        <p14:creationId xmlns:p14="http://schemas.microsoft.com/office/powerpoint/2010/main" val="2361273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35637" y="0"/>
            <a:ext cx="8223898" cy="6961239"/>
          </a:xfrm>
          <a:prstGeom prst="rect">
            <a:avLst/>
          </a:prstGeom>
        </p:spPr>
      </p:pic>
    </p:spTree>
    <p:extLst>
      <p:ext uri="{BB962C8B-B14F-4D97-AF65-F5344CB8AC3E}">
        <p14:creationId xmlns:p14="http://schemas.microsoft.com/office/powerpoint/2010/main" val="789619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302503" y="0"/>
            <a:ext cx="6379535" cy="6858000"/>
          </a:xfrm>
          <a:prstGeom prst="rect">
            <a:avLst/>
          </a:prstGeom>
        </p:spPr>
      </p:pic>
    </p:spTree>
    <p:extLst>
      <p:ext uri="{BB962C8B-B14F-4D97-AF65-F5344CB8AC3E}">
        <p14:creationId xmlns:p14="http://schemas.microsoft.com/office/powerpoint/2010/main" val="725460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47484"/>
            <a:ext cx="9150704" cy="6710516"/>
          </a:xfrm>
          <a:prstGeom prst="rect">
            <a:avLst/>
          </a:prstGeom>
        </p:spPr>
      </p:pic>
    </p:spTree>
    <p:extLst>
      <p:ext uri="{BB962C8B-B14F-4D97-AF65-F5344CB8AC3E}">
        <p14:creationId xmlns:p14="http://schemas.microsoft.com/office/powerpoint/2010/main" val="609710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flipH="1">
            <a:off x="693174" y="49713"/>
            <a:ext cx="7787149" cy="6808287"/>
          </a:xfrm>
          <a:prstGeom prst="rect">
            <a:avLst/>
          </a:prstGeom>
        </p:spPr>
      </p:pic>
    </p:spTree>
    <p:extLst>
      <p:ext uri="{BB962C8B-B14F-4D97-AF65-F5344CB8AC3E}">
        <p14:creationId xmlns:p14="http://schemas.microsoft.com/office/powerpoint/2010/main" val="2605350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834634"/>
          </a:xfrm>
        </p:spPr>
        <p:txBody>
          <a:bodyPr/>
          <a:lstStyle/>
          <a:p>
            <a:r>
              <a:rPr lang="en-US" dirty="0"/>
              <a:t>#1 Wisteria</a:t>
            </a:r>
          </a:p>
        </p:txBody>
      </p:sp>
      <p:pic>
        <p:nvPicPr>
          <p:cNvPr id="4" name="Content Placeholder 3"/>
          <p:cNvPicPr>
            <a:picLocks noGrp="1" noChangeAspect="1"/>
          </p:cNvPicPr>
          <p:nvPr>
            <p:ph idx="1"/>
          </p:nvPr>
        </p:nvPicPr>
        <p:blipFill>
          <a:blip r:embed="rId2"/>
          <a:stretch>
            <a:fillRect/>
          </a:stretch>
        </p:blipFill>
        <p:spPr>
          <a:xfrm>
            <a:off x="4107305" y="0"/>
            <a:ext cx="5157395" cy="687407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1143000"/>
          </a:xfrm>
        </p:spPr>
        <p:txBody>
          <a:bodyPr/>
          <a:lstStyle/>
          <a:p>
            <a:r>
              <a:rPr lang="en-US" dirty="0"/>
              <a:t/>
            </a:r>
            <a:br>
              <a:rPr lang="en-US" dirty="0"/>
            </a:br>
            <a:r>
              <a:rPr lang="en-US" dirty="0"/>
              <a:t>#2 This 390 Year-old Bonsai Tree Survived Hiroshima</a:t>
            </a:r>
          </a:p>
        </p:txBody>
      </p:sp>
      <p:pic>
        <p:nvPicPr>
          <p:cNvPr id="4" name="Content Placeholder 3"/>
          <p:cNvPicPr>
            <a:picLocks noGrp="1" noChangeAspect="1"/>
          </p:cNvPicPr>
          <p:nvPr>
            <p:ph idx="1"/>
          </p:nvPr>
        </p:nvPicPr>
        <p:blipFill>
          <a:blip r:embed="rId2"/>
          <a:stretch>
            <a:fillRect/>
          </a:stretch>
        </p:blipFill>
        <p:spPr>
          <a:xfrm>
            <a:off x="1551516" y="1143000"/>
            <a:ext cx="7620000" cy="5715000"/>
          </a:xfrm>
          <a:prstGeom prst="rect">
            <a:avLst/>
          </a:prstGeom>
        </p:spPr>
      </p:pic>
    </p:spTree>
    <p:extLst>
      <p:ext uri="{BB962C8B-B14F-4D97-AF65-F5344CB8AC3E}">
        <p14:creationId xmlns:p14="http://schemas.microsoft.com/office/powerpoint/2010/main" val="1910618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4579"/>
            <a:ext cx="2473377" cy="2273690"/>
          </a:xfrm>
        </p:spPr>
        <p:txBody>
          <a:bodyPr/>
          <a:lstStyle/>
          <a:p>
            <a:r>
              <a:rPr lang="en-US" dirty="0"/>
              <a:t/>
            </a:r>
            <a:br>
              <a:rPr lang="en-US" dirty="0"/>
            </a:br>
            <a:r>
              <a:rPr lang="en-US" dirty="0"/>
              <a:t>#3 Bonsai Maple Forest </a:t>
            </a:r>
            <a:r>
              <a:rPr lang="en-US" dirty="0" smtClean="0"/>
              <a:t>In </a:t>
            </a:r>
            <a:r>
              <a:rPr lang="en-US" dirty="0"/>
              <a:t>Autumn</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2688927" y="0"/>
            <a:ext cx="6455074" cy="6685613"/>
          </a:xfrm>
          <a:prstGeom prst="rect">
            <a:avLst/>
          </a:prstGeom>
        </p:spPr>
      </p:pic>
    </p:spTree>
    <p:extLst>
      <p:ext uri="{BB962C8B-B14F-4D97-AF65-F5344CB8AC3E}">
        <p14:creationId xmlns:p14="http://schemas.microsoft.com/office/powerpoint/2010/main" val="2550121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609782"/>
          </a:xfrm>
        </p:spPr>
        <p:txBody>
          <a:bodyPr/>
          <a:lstStyle/>
          <a:p>
            <a:r>
              <a:rPr lang="en-US" dirty="0"/>
              <a:t/>
            </a:r>
            <a:br>
              <a:rPr lang="en-US" dirty="0"/>
            </a:br>
            <a:r>
              <a:rPr lang="en-US" dirty="0"/>
              <a:t>#4 This Bonsai Tree Is Over 800 Year Old</a:t>
            </a:r>
          </a:p>
        </p:txBody>
      </p:sp>
      <p:pic>
        <p:nvPicPr>
          <p:cNvPr id="4" name="Content Placeholder 3"/>
          <p:cNvPicPr>
            <a:picLocks noGrp="1" noChangeAspect="1"/>
          </p:cNvPicPr>
          <p:nvPr>
            <p:ph idx="1"/>
          </p:nvPr>
        </p:nvPicPr>
        <p:blipFill>
          <a:blip r:embed="rId2"/>
          <a:stretch>
            <a:fillRect/>
          </a:stretch>
        </p:blipFill>
        <p:spPr>
          <a:xfrm>
            <a:off x="742047" y="884420"/>
            <a:ext cx="7964773" cy="5973580"/>
          </a:xfrm>
          <a:prstGeom prst="rect">
            <a:avLst/>
          </a:prstGeom>
        </p:spPr>
      </p:pic>
    </p:spTree>
    <p:extLst>
      <p:ext uri="{BB962C8B-B14F-4D97-AF65-F5344CB8AC3E}">
        <p14:creationId xmlns:p14="http://schemas.microsoft.com/office/powerpoint/2010/main" val="176725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669742"/>
          </a:xfrm>
        </p:spPr>
        <p:txBody>
          <a:bodyPr/>
          <a:lstStyle/>
          <a:p>
            <a:r>
              <a:rPr lang="en-US" dirty="0"/>
              <a:t>#5 Azalea</a:t>
            </a:r>
          </a:p>
        </p:txBody>
      </p:sp>
      <p:pic>
        <p:nvPicPr>
          <p:cNvPr id="4" name="Content Placeholder 3"/>
          <p:cNvPicPr>
            <a:picLocks noGrp="1" noChangeAspect="1"/>
          </p:cNvPicPr>
          <p:nvPr>
            <p:ph idx="1"/>
          </p:nvPr>
        </p:nvPicPr>
        <p:blipFill>
          <a:blip r:embed="rId2"/>
          <a:stretch>
            <a:fillRect/>
          </a:stretch>
        </p:blipFill>
        <p:spPr>
          <a:xfrm>
            <a:off x="3701143" y="0"/>
            <a:ext cx="5442857" cy="6858000"/>
          </a:xfrm>
          <a:prstGeom prst="rect">
            <a:avLst/>
          </a:prstGeom>
        </p:spPr>
      </p:pic>
    </p:spTree>
    <p:extLst>
      <p:ext uri="{BB962C8B-B14F-4D97-AF65-F5344CB8AC3E}">
        <p14:creationId xmlns:p14="http://schemas.microsoft.com/office/powerpoint/2010/main" val="2692663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2" y="109746"/>
            <a:ext cx="8226425" cy="699723"/>
          </a:xfrm>
        </p:spPr>
        <p:txBody>
          <a:bodyPr/>
          <a:lstStyle/>
          <a:p>
            <a:r>
              <a:rPr lang="en-US" dirty="0"/>
              <a:t>#6 Apple Tree</a:t>
            </a:r>
          </a:p>
        </p:txBody>
      </p:sp>
      <p:pic>
        <p:nvPicPr>
          <p:cNvPr id="4" name="Content Placeholder 3"/>
          <p:cNvPicPr>
            <a:picLocks noGrp="1" noChangeAspect="1"/>
          </p:cNvPicPr>
          <p:nvPr>
            <p:ph idx="1"/>
          </p:nvPr>
        </p:nvPicPr>
        <p:blipFill>
          <a:blip r:embed="rId2"/>
          <a:stretch>
            <a:fillRect/>
          </a:stretch>
        </p:blipFill>
        <p:spPr>
          <a:xfrm>
            <a:off x="635491" y="809469"/>
            <a:ext cx="7945073" cy="5936105"/>
          </a:xfrm>
          <a:prstGeom prst="rect">
            <a:avLst/>
          </a:prstGeom>
        </p:spPr>
      </p:pic>
    </p:spTree>
    <p:extLst>
      <p:ext uri="{BB962C8B-B14F-4D97-AF65-F5344CB8AC3E}">
        <p14:creationId xmlns:p14="http://schemas.microsoft.com/office/powerpoint/2010/main" val="3091250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741" y="394559"/>
            <a:ext cx="8226425" cy="624772"/>
          </a:xfrm>
        </p:spPr>
        <p:txBody>
          <a:bodyPr/>
          <a:lstStyle/>
          <a:p>
            <a:r>
              <a:rPr lang="en-US" dirty="0"/>
              <a:t>#7 Bonsai Forest</a:t>
            </a:r>
          </a:p>
        </p:txBody>
      </p:sp>
      <p:pic>
        <p:nvPicPr>
          <p:cNvPr id="4" name="Content Placeholder 3"/>
          <p:cNvPicPr>
            <a:picLocks noGrp="1" noChangeAspect="1"/>
          </p:cNvPicPr>
          <p:nvPr>
            <p:ph idx="1"/>
          </p:nvPr>
        </p:nvPicPr>
        <p:blipFill>
          <a:blip r:embed="rId2"/>
          <a:stretch>
            <a:fillRect/>
          </a:stretch>
        </p:blipFill>
        <p:spPr>
          <a:xfrm>
            <a:off x="3682569" y="0"/>
            <a:ext cx="5461432" cy="6858000"/>
          </a:xfrm>
          <a:prstGeom prst="rect">
            <a:avLst/>
          </a:prstGeom>
        </p:spPr>
      </p:pic>
    </p:spTree>
    <p:extLst>
      <p:ext uri="{BB962C8B-B14F-4D97-AF65-F5344CB8AC3E}">
        <p14:creationId xmlns:p14="http://schemas.microsoft.com/office/powerpoint/2010/main" val="2328359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0912_slide">
  <a:themeElements>
    <a:clrScheme name="Office Theme 2">
      <a:dk1>
        <a:srgbClr val="000000"/>
      </a:dk1>
      <a:lt1>
        <a:srgbClr val="FFCCFF"/>
      </a:lt1>
      <a:dk2>
        <a:srgbClr val="000000"/>
      </a:dk2>
      <a:lt2>
        <a:srgbClr val="CCCCCC"/>
      </a:lt2>
      <a:accent1>
        <a:srgbClr val="99364E"/>
      </a:accent1>
      <a:accent2>
        <a:srgbClr val="5A3699"/>
      </a:accent2>
      <a:accent3>
        <a:srgbClr val="FFE2FF"/>
      </a:accent3>
      <a:accent4>
        <a:srgbClr val="000000"/>
      </a:accent4>
      <a:accent5>
        <a:srgbClr val="CAAEB2"/>
      </a:accent5>
      <a:accent6>
        <a:srgbClr val="51308A"/>
      </a:accent6>
      <a:hlink>
        <a:srgbClr val="6E216E"/>
      </a:hlink>
      <a:folHlink>
        <a:srgbClr val="2D3C80"/>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Office Theme 1">
        <a:dk1>
          <a:srgbClr val="000000"/>
        </a:dk1>
        <a:lt1>
          <a:srgbClr val="FFCCFF"/>
        </a:lt1>
        <a:dk2>
          <a:srgbClr val="000000"/>
        </a:dk2>
        <a:lt2>
          <a:srgbClr val="CCCCCC"/>
        </a:lt2>
        <a:accent1>
          <a:srgbClr val="992E99"/>
        </a:accent1>
        <a:accent2>
          <a:srgbClr val="852E85"/>
        </a:accent2>
        <a:accent3>
          <a:srgbClr val="FFE2FF"/>
        </a:accent3>
        <a:accent4>
          <a:srgbClr val="000000"/>
        </a:accent4>
        <a:accent5>
          <a:srgbClr val="CAADCA"/>
        </a:accent5>
        <a:accent6>
          <a:srgbClr val="782978"/>
        </a:accent6>
        <a:hlink>
          <a:srgbClr val="732273"/>
        </a:hlink>
        <a:folHlink>
          <a:srgbClr val="662466"/>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CCFF"/>
        </a:lt1>
        <a:dk2>
          <a:srgbClr val="000000"/>
        </a:dk2>
        <a:lt2>
          <a:srgbClr val="CCCCCC"/>
        </a:lt2>
        <a:accent1>
          <a:srgbClr val="99364E"/>
        </a:accent1>
        <a:accent2>
          <a:srgbClr val="5A3699"/>
        </a:accent2>
        <a:accent3>
          <a:srgbClr val="FFE2FF"/>
        </a:accent3>
        <a:accent4>
          <a:srgbClr val="000000"/>
        </a:accent4>
        <a:accent5>
          <a:srgbClr val="CAAEB2"/>
        </a:accent5>
        <a:accent6>
          <a:srgbClr val="51308A"/>
        </a:accent6>
        <a:hlink>
          <a:srgbClr val="6E216E"/>
        </a:hlink>
        <a:folHlink>
          <a:srgbClr val="2D3C8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CCFF"/>
        </a:lt1>
        <a:dk2>
          <a:srgbClr val="000000"/>
        </a:dk2>
        <a:lt2>
          <a:srgbClr val="CCCCCC"/>
        </a:lt2>
        <a:accent1>
          <a:srgbClr val="468019"/>
        </a:accent1>
        <a:accent2>
          <a:srgbClr val="8C2A8C"/>
        </a:accent2>
        <a:accent3>
          <a:srgbClr val="FFE2FF"/>
        </a:accent3>
        <a:accent4>
          <a:srgbClr val="000000"/>
        </a:accent4>
        <a:accent5>
          <a:srgbClr val="B0C0AB"/>
        </a:accent5>
        <a:accent6>
          <a:srgbClr val="7E257E"/>
        </a:accent6>
        <a:hlink>
          <a:srgbClr val="5E571C"/>
        </a:hlink>
        <a:folHlink>
          <a:srgbClr val="005E4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CCFF"/>
        </a:lt1>
        <a:dk2>
          <a:srgbClr val="000000"/>
        </a:dk2>
        <a:lt2>
          <a:srgbClr val="CCCCCC"/>
        </a:lt2>
        <a:accent1>
          <a:srgbClr val="8C501C"/>
        </a:accent1>
        <a:accent2>
          <a:srgbClr val="5E6600"/>
        </a:accent2>
        <a:accent3>
          <a:srgbClr val="FFE2FF"/>
        </a:accent3>
        <a:accent4>
          <a:srgbClr val="000000"/>
        </a:accent4>
        <a:accent5>
          <a:srgbClr val="C5B3AB"/>
        </a:accent5>
        <a:accent6>
          <a:srgbClr val="545C00"/>
        </a:accent6>
        <a:hlink>
          <a:srgbClr val="004573"/>
        </a:hlink>
        <a:folHlink>
          <a:srgbClr val="732273"/>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992E99"/>
        </a:accent1>
        <a:accent2>
          <a:srgbClr val="852E85"/>
        </a:accent2>
        <a:accent3>
          <a:srgbClr val="FFFFFF"/>
        </a:accent3>
        <a:accent4>
          <a:srgbClr val="000000"/>
        </a:accent4>
        <a:accent5>
          <a:srgbClr val="CAADCA"/>
        </a:accent5>
        <a:accent6>
          <a:srgbClr val="782978"/>
        </a:accent6>
        <a:hlink>
          <a:srgbClr val="732273"/>
        </a:hlink>
        <a:folHlink>
          <a:srgbClr val="662466"/>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99364E"/>
        </a:accent1>
        <a:accent2>
          <a:srgbClr val="5A3699"/>
        </a:accent2>
        <a:accent3>
          <a:srgbClr val="FFFFFF"/>
        </a:accent3>
        <a:accent4>
          <a:srgbClr val="000000"/>
        </a:accent4>
        <a:accent5>
          <a:srgbClr val="CAAEB2"/>
        </a:accent5>
        <a:accent6>
          <a:srgbClr val="51308A"/>
        </a:accent6>
        <a:hlink>
          <a:srgbClr val="6E216E"/>
        </a:hlink>
        <a:folHlink>
          <a:srgbClr val="2D3C8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468019"/>
        </a:accent1>
        <a:accent2>
          <a:srgbClr val="8C2A8C"/>
        </a:accent2>
        <a:accent3>
          <a:srgbClr val="FFFFFF"/>
        </a:accent3>
        <a:accent4>
          <a:srgbClr val="000000"/>
        </a:accent4>
        <a:accent5>
          <a:srgbClr val="B0C0AB"/>
        </a:accent5>
        <a:accent6>
          <a:srgbClr val="7E257E"/>
        </a:accent6>
        <a:hlink>
          <a:srgbClr val="5E571C"/>
        </a:hlink>
        <a:folHlink>
          <a:srgbClr val="005E4F"/>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8C501C"/>
        </a:accent1>
        <a:accent2>
          <a:srgbClr val="5E6600"/>
        </a:accent2>
        <a:accent3>
          <a:srgbClr val="FFFFFF"/>
        </a:accent3>
        <a:accent4>
          <a:srgbClr val="000000"/>
        </a:accent4>
        <a:accent5>
          <a:srgbClr val="C5B3AB"/>
        </a:accent5>
        <a:accent6>
          <a:srgbClr val="545C00"/>
        </a:accent6>
        <a:hlink>
          <a:srgbClr val="004573"/>
        </a:hlink>
        <a:folHlink>
          <a:srgbClr val="73227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CCFF"/>
      </a:lt1>
      <a:dk2>
        <a:srgbClr val="000000"/>
      </a:dk2>
      <a:lt2>
        <a:srgbClr val="CCCCCC"/>
      </a:lt2>
      <a:accent1>
        <a:srgbClr val="99364E"/>
      </a:accent1>
      <a:accent2>
        <a:srgbClr val="5A3699"/>
      </a:accent2>
      <a:accent3>
        <a:srgbClr val="FFE2FF"/>
      </a:accent3>
      <a:accent4>
        <a:srgbClr val="000000"/>
      </a:accent4>
      <a:accent5>
        <a:srgbClr val="CAAEB2"/>
      </a:accent5>
      <a:accent6>
        <a:srgbClr val="51308A"/>
      </a:accent6>
      <a:hlink>
        <a:srgbClr val="6E216E"/>
      </a:hlink>
      <a:folHlink>
        <a:srgbClr val="2D3C8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1_Default Design 1">
        <a:dk1>
          <a:srgbClr val="000000"/>
        </a:dk1>
        <a:lt1>
          <a:srgbClr val="FFCCFF"/>
        </a:lt1>
        <a:dk2>
          <a:srgbClr val="000000"/>
        </a:dk2>
        <a:lt2>
          <a:srgbClr val="CCCCCC"/>
        </a:lt2>
        <a:accent1>
          <a:srgbClr val="992E99"/>
        </a:accent1>
        <a:accent2>
          <a:srgbClr val="852E85"/>
        </a:accent2>
        <a:accent3>
          <a:srgbClr val="FFE2FF"/>
        </a:accent3>
        <a:accent4>
          <a:srgbClr val="000000"/>
        </a:accent4>
        <a:accent5>
          <a:srgbClr val="CAADCA"/>
        </a:accent5>
        <a:accent6>
          <a:srgbClr val="782978"/>
        </a:accent6>
        <a:hlink>
          <a:srgbClr val="732273"/>
        </a:hlink>
        <a:folHlink>
          <a:srgbClr val="662466"/>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CCFF"/>
        </a:lt1>
        <a:dk2>
          <a:srgbClr val="000000"/>
        </a:dk2>
        <a:lt2>
          <a:srgbClr val="CCCCCC"/>
        </a:lt2>
        <a:accent1>
          <a:srgbClr val="99364E"/>
        </a:accent1>
        <a:accent2>
          <a:srgbClr val="5A3699"/>
        </a:accent2>
        <a:accent3>
          <a:srgbClr val="FFE2FF"/>
        </a:accent3>
        <a:accent4>
          <a:srgbClr val="000000"/>
        </a:accent4>
        <a:accent5>
          <a:srgbClr val="CAAEB2"/>
        </a:accent5>
        <a:accent6>
          <a:srgbClr val="51308A"/>
        </a:accent6>
        <a:hlink>
          <a:srgbClr val="6E216E"/>
        </a:hlink>
        <a:folHlink>
          <a:srgbClr val="2D3C8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CCFF"/>
        </a:lt1>
        <a:dk2>
          <a:srgbClr val="000000"/>
        </a:dk2>
        <a:lt2>
          <a:srgbClr val="CCCCCC"/>
        </a:lt2>
        <a:accent1>
          <a:srgbClr val="468019"/>
        </a:accent1>
        <a:accent2>
          <a:srgbClr val="8C2A8C"/>
        </a:accent2>
        <a:accent3>
          <a:srgbClr val="FFE2FF"/>
        </a:accent3>
        <a:accent4>
          <a:srgbClr val="000000"/>
        </a:accent4>
        <a:accent5>
          <a:srgbClr val="B0C0AB"/>
        </a:accent5>
        <a:accent6>
          <a:srgbClr val="7E257E"/>
        </a:accent6>
        <a:hlink>
          <a:srgbClr val="5E571C"/>
        </a:hlink>
        <a:folHlink>
          <a:srgbClr val="005E4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CCFF"/>
        </a:lt1>
        <a:dk2>
          <a:srgbClr val="000000"/>
        </a:dk2>
        <a:lt2>
          <a:srgbClr val="CCCCCC"/>
        </a:lt2>
        <a:accent1>
          <a:srgbClr val="8C501C"/>
        </a:accent1>
        <a:accent2>
          <a:srgbClr val="5E6600"/>
        </a:accent2>
        <a:accent3>
          <a:srgbClr val="FFE2FF"/>
        </a:accent3>
        <a:accent4>
          <a:srgbClr val="000000"/>
        </a:accent4>
        <a:accent5>
          <a:srgbClr val="C5B3AB"/>
        </a:accent5>
        <a:accent6>
          <a:srgbClr val="545C00"/>
        </a:accent6>
        <a:hlink>
          <a:srgbClr val="004573"/>
        </a:hlink>
        <a:folHlink>
          <a:srgbClr val="732273"/>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992E99"/>
        </a:accent1>
        <a:accent2>
          <a:srgbClr val="852E85"/>
        </a:accent2>
        <a:accent3>
          <a:srgbClr val="FFFFFF"/>
        </a:accent3>
        <a:accent4>
          <a:srgbClr val="000000"/>
        </a:accent4>
        <a:accent5>
          <a:srgbClr val="CAADCA"/>
        </a:accent5>
        <a:accent6>
          <a:srgbClr val="782978"/>
        </a:accent6>
        <a:hlink>
          <a:srgbClr val="732273"/>
        </a:hlink>
        <a:folHlink>
          <a:srgbClr val="662466"/>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99364E"/>
        </a:accent1>
        <a:accent2>
          <a:srgbClr val="5A3699"/>
        </a:accent2>
        <a:accent3>
          <a:srgbClr val="FFFFFF"/>
        </a:accent3>
        <a:accent4>
          <a:srgbClr val="000000"/>
        </a:accent4>
        <a:accent5>
          <a:srgbClr val="CAAEB2"/>
        </a:accent5>
        <a:accent6>
          <a:srgbClr val="51308A"/>
        </a:accent6>
        <a:hlink>
          <a:srgbClr val="6E216E"/>
        </a:hlink>
        <a:folHlink>
          <a:srgbClr val="2D3C8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468019"/>
        </a:accent1>
        <a:accent2>
          <a:srgbClr val="8C2A8C"/>
        </a:accent2>
        <a:accent3>
          <a:srgbClr val="FFFFFF"/>
        </a:accent3>
        <a:accent4>
          <a:srgbClr val="000000"/>
        </a:accent4>
        <a:accent5>
          <a:srgbClr val="B0C0AB"/>
        </a:accent5>
        <a:accent6>
          <a:srgbClr val="7E257E"/>
        </a:accent6>
        <a:hlink>
          <a:srgbClr val="5E571C"/>
        </a:hlink>
        <a:folHlink>
          <a:srgbClr val="005E4F"/>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8C501C"/>
        </a:accent1>
        <a:accent2>
          <a:srgbClr val="5E6600"/>
        </a:accent2>
        <a:accent3>
          <a:srgbClr val="FFFFFF"/>
        </a:accent3>
        <a:accent4>
          <a:srgbClr val="000000"/>
        </a:accent4>
        <a:accent5>
          <a:srgbClr val="C5B3AB"/>
        </a:accent5>
        <a:accent6>
          <a:srgbClr val="545C00"/>
        </a:accent6>
        <a:hlink>
          <a:srgbClr val="004573"/>
        </a:hlink>
        <a:folHlink>
          <a:srgbClr val="73227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japan map</Template>
  <TotalTime>913</TotalTime>
  <Words>219</Words>
  <Application>Microsoft Office PowerPoint</Application>
  <PresentationFormat>On-screen Show (4:3)</PresentationFormat>
  <Paragraphs>19</Paragraphs>
  <Slides>24</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24</vt:i4>
      </vt:variant>
    </vt:vector>
  </HeadingPairs>
  <TitlesOfParts>
    <vt:vector size="27" baseType="lpstr">
      <vt:lpstr>Arial</vt:lpstr>
      <vt:lpstr>ind_0912_slide</vt:lpstr>
      <vt:lpstr>1_Default Design</vt:lpstr>
      <vt:lpstr>The Most Beautiful Bonsai Trees Ever</vt:lpstr>
      <vt:lpstr>PowerPoint Presentation</vt:lpstr>
      <vt:lpstr>#1 Wisteria</vt:lpstr>
      <vt:lpstr> #2 This 390 Year-old Bonsai Tree Survived Hiroshima</vt:lpstr>
      <vt:lpstr> #3 Bonsai Maple Forest In Autumn </vt:lpstr>
      <vt:lpstr> #4 This Bonsai Tree Is Over 800 Year Old</vt:lpstr>
      <vt:lpstr>#5 Azalea</vt:lpstr>
      <vt:lpstr>#6 Apple Tree</vt:lpstr>
      <vt:lpstr>#7 Bonsai Forest</vt:lpstr>
      <vt:lpstr> #8 Japanese Red Maple</vt:lpstr>
      <vt:lpstr>#9 Apple Tree</vt:lpstr>
      <vt:lpstr> #10 Wisteria</vt:lpstr>
      <vt:lpstr>#11 Bonsai Hobbit Hole</vt:lpstr>
      <vt:lpstr> #12 Sakura</vt:lpstr>
      <vt:lpstr>#13 Apple</vt:lpstr>
      <vt:lpstr>#14 Azalea</vt:lpstr>
      <vt:lpstr>#15 Bonsai Chile Tree </vt:lpstr>
      <vt:lpstr>Other examples</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Most Beautiful Bonsai Trees Ever</dc:title>
  <dc:creator>Joseph Naumann</dc:creator>
  <cp:lastModifiedBy>Joseph Naumann</cp:lastModifiedBy>
  <cp:revision>7</cp:revision>
  <dcterms:created xsi:type="dcterms:W3CDTF">2016-04-17T04:27:56Z</dcterms:created>
  <dcterms:modified xsi:type="dcterms:W3CDTF">2016-04-17T19:41:07Z</dcterms:modified>
</cp:coreProperties>
</file>