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sldIdLst>
    <p:sldId id="256" r:id="rId2"/>
    <p:sldId id="259" r:id="rId3"/>
    <p:sldId id="257" r:id="rId4"/>
    <p:sldId id="258" r:id="rId5"/>
    <p:sldId id="285" r:id="rId6"/>
    <p:sldId id="283" r:id="rId7"/>
    <p:sldId id="284" r:id="rId8"/>
    <p:sldId id="261" r:id="rId9"/>
    <p:sldId id="262" r:id="rId10"/>
    <p:sldId id="282" r:id="rId11"/>
    <p:sldId id="263" r:id="rId12"/>
    <p:sldId id="286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>
      <p:cViewPr varScale="1">
        <p:scale>
          <a:sx n="91" d="100"/>
          <a:sy n="91" d="100"/>
        </p:scale>
        <p:origin x="5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85E16BD-9CAC-4F37-A62D-BC7D6407A3A2}" type="datetimeFigureOut">
              <a:rPr lang="en-US" smtClean="0"/>
              <a:t>12/7/2015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65F2B31-8AA1-4908-A126-285C5F05DBE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The Circus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1338"/>
            <a:ext cx="9143999" cy="51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10" y="304800"/>
            <a:ext cx="9154510" cy="622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3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" y="0"/>
            <a:ext cx="913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393" y="838200"/>
            <a:ext cx="9144000" cy="5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7556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85" y="381000"/>
            <a:ext cx="9161585" cy="611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81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62000"/>
            <a:ext cx="7696200" cy="5374819"/>
          </a:xfrm>
        </p:spPr>
      </p:pic>
    </p:spTree>
    <p:extLst>
      <p:ext uri="{BB962C8B-B14F-4D97-AF65-F5344CB8AC3E}">
        <p14:creationId xmlns:p14="http://schemas.microsoft.com/office/powerpoint/2010/main" val="2113395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79" y="304800"/>
            <a:ext cx="5218642" cy="6338626"/>
          </a:xfrm>
        </p:spPr>
      </p:pic>
    </p:spTree>
    <p:extLst>
      <p:ext uri="{BB962C8B-B14F-4D97-AF65-F5344CB8AC3E}">
        <p14:creationId xmlns:p14="http://schemas.microsoft.com/office/powerpoint/2010/main" val="25788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5064097" cy="6334090"/>
          </a:xfrm>
        </p:spPr>
      </p:pic>
    </p:spTree>
    <p:extLst>
      <p:ext uri="{BB962C8B-B14F-4D97-AF65-F5344CB8AC3E}">
        <p14:creationId xmlns:p14="http://schemas.microsoft.com/office/powerpoint/2010/main" val="4329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773849" cy="6250539"/>
          </a:xfrm>
        </p:spPr>
      </p:pic>
    </p:spTree>
    <p:extLst>
      <p:ext uri="{BB962C8B-B14F-4D97-AF65-F5344CB8AC3E}">
        <p14:creationId xmlns:p14="http://schemas.microsoft.com/office/powerpoint/2010/main" val="386074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Circus as an Element of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410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 has been claimed that the circus originated in ancient Rome.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Circuses of some sort or other have existed all around the world for several centuries.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traveling circus became a very important element in towns across Britain, Europe, and the Americas.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“In the day,” the day when the circus came to town was probably the most exciting day of the year, particularly for the youngsters, particularly in th</a:t>
            </a:r>
            <a:r>
              <a:rPr lang="en-US" dirty="0" smtClean="0">
                <a:solidFill>
                  <a:schemeClr val="bg1"/>
                </a:solidFill>
              </a:rPr>
              <a:t>e days before radio, T.V., and streaming videos . . . 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5200718" cy="6352023"/>
          </a:xfrm>
        </p:spPr>
      </p:pic>
    </p:spTree>
    <p:extLst>
      <p:ext uri="{BB962C8B-B14F-4D97-AF65-F5344CB8AC3E}">
        <p14:creationId xmlns:p14="http://schemas.microsoft.com/office/powerpoint/2010/main" val="424009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800"/>
            <a:ext cx="4661176" cy="6301658"/>
          </a:xfrm>
        </p:spPr>
      </p:pic>
    </p:spTree>
    <p:extLst>
      <p:ext uri="{BB962C8B-B14F-4D97-AF65-F5344CB8AC3E}">
        <p14:creationId xmlns:p14="http://schemas.microsoft.com/office/powerpoint/2010/main" val="4168964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"/>
            <a:ext cx="4344520" cy="6154739"/>
          </a:xfrm>
        </p:spPr>
      </p:pic>
    </p:spTree>
    <p:extLst>
      <p:ext uri="{BB962C8B-B14F-4D97-AF65-F5344CB8AC3E}">
        <p14:creationId xmlns:p14="http://schemas.microsoft.com/office/powerpoint/2010/main" val="2591820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21" y="289527"/>
            <a:ext cx="3589211" cy="632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545"/>
            <a:ext cx="3962400" cy="63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7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" y="516901"/>
            <a:ext cx="8693506" cy="5777537"/>
          </a:xfrm>
        </p:spPr>
      </p:pic>
    </p:spTree>
    <p:extLst>
      <p:ext uri="{BB962C8B-B14F-4D97-AF65-F5344CB8AC3E}">
        <p14:creationId xmlns:p14="http://schemas.microsoft.com/office/powerpoint/2010/main" val="326317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4470973" cy="624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04" y="228600"/>
            <a:ext cx="4498796" cy="62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57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8" y="380999"/>
            <a:ext cx="7945821" cy="6038825"/>
          </a:xfrm>
        </p:spPr>
      </p:pic>
    </p:spTree>
    <p:extLst>
      <p:ext uri="{BB962C8B-B14F-4D97-AF65-F5344CB8AC3E}">
        <p14:creationId xmlns:p14="http://schemas.microsoft.com/office/powerpoint/2010/main" val="25939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426084" cy="647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02" y="152400"/>
            <a:ext cx="470329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54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1" y="162909"/>
            <a:ext cx="4137183" cy="647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42" y="147144"/>
            <a:ext cx="4616273" cy="64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5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921" y="0"/>
            <a:ext cx="683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 1825 </a:t>
            </a:r>
            <a:r>
              <a:rPr lang="en-US" dirty="0" err="1">
                <a:solidFill>
                  <a:schemeClr val="bg1"/>
                </a:solidFill>
              </a:rPr>
              <a:t>Joshuah</a:t>
            </a:r>
            <a:r>
              <a:rPr lang="en-US" dirty="0">
                <a:solidFill>
                  <a:schemeClr val="bg1"/>
                </a:solidFill>
              </a:rPr>
              <a:t> Purdy Brown was the first circus owner to use a large canvas tent for the circus performance. Circus pioneer Dan Rice was probably the most famous circus and clown pre-Civil War, popularizing such expressions as "The One-Horse Show" and "Hey, Rube!". The American circus was revolutionized by P. T. Barnum and William Cameron Coup, who launched P. T. Barnum's Museum, Menagerie &amp; Circus, a travelling combination of animal and human oddities, the exhibition of humans as a freak show or sideshow was thus an American invention. Coup was also the first circus entrepreneur to use circus trains to transport the circus from town to town; a practice that continues today and introduced the first multiple ringed circuses.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313" y="304800"/>
            <a:ext cx="3587994" cy="632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300" y="304800"/>
            <a:ext cx="474977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35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The Circus Side Show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6"/>
            <a:ext cx="7772400" cy="21431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people with birth defects and deformities were treated as "freaks" and exploited as main attractions traveling with the local circus from town to town</a:t>
            </a:r>
            <a:r>
              <a:rPr lang="en-US" b="1" dirty="0" smtClean="0">
                <a:solidFill>
                  <a:schemeClr val="bg1"/>
                </a:solidFill>
              </a:rPr>
              <a:t>. In many cases, this was the only way adults could make a living and support themselves. In the case of children, they were terribly exploited – often by their own families.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69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4354"/>
            <a:ext cx="9144000" cy="5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140" y="290483"/>
            <a:ext cx="3810000" cy="6353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3923"/>
          <a:stretch/>
        </p:blipFill>
        <p:spPr>
          <a:xfrm>
            <a:off x="229329" y="304800"/>
            <a:ext cx="4342671" cy="63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44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1" y="97220"/>
            <a:ext cx="4267200" cy="6527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537" y="110358"/>
            <a:ext cx="4636463" cy="65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4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279" y="228600"/>
            <a:ext cx="4583321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228600"/>
            <a:ext cx="424862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4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802" y="228599"/>
            <a:ext cx="3251722" cy="6324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221" y="233855"/>
            <a:ext cx="427680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5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3999" cy="52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0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599"/>
            <a:ext cx="7772400" cy="287178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Now enjoy some vintage photos from circuses back “in the day.”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36786"/>
            <a:ext cx="8603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4467"/>
            <a:ext cx="9144000" cy="56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4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4"/>
            <a:ext cx="8991600" cy="6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2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2052"/>
      </p:ext>
    </p:extLst>
  </p:cSld>
  <p:clrMapOvr>
    <a:masterClrMapping/>
  </p:clrMapOvr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Kaleidoscope design for multi-purpose presentations</Template>
  <TotalTime>1546</TotalTime>
  <Words>320</Words>
  <Application>Microsoft Office PowerPoint</Application>
  <PresentationFormat>On-screen Show (4:3)</PresentationFormat>
  <Paragraphs>12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Corbel</vt:lpstr>
      <vt:lpstr>Wingdings 2</vt:lpstr>
      <vt:lpstr>Deluxe</vt:lpstr>
      <vt:lpstr>The Circus</vt:lpstr>
      <vt:lpstr>The Circus as an Element of Culture</vt:lpstr>
      <vt:lpstr>PowerPoint Presentation</vt:lpstr>
      <vt:lpstr>Now enjoy some vintage photos from circuses back “in the day.”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Circus Side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Circus</dc:title>
  <dc:creator>Joseph Naumann</dc:creator>
  <cp:lastModifiedBy>Joseph Naumann</cp:lastModifiedBy>
  <cp:revision>8</cp:revision>
  <dcterms:created xsi:type="dcterms:W3CDTF">2015-12-07T23:39:42Z</dcterms:created>
  <dcterms:modified xsi:type="dcterms:W3CDTF">2015-12-09T01:25:54Z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TC300029671033</vt:lpwstr>
  </property>
</Properties>
</file>