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383" r:id="rId2"/>
    <p:sldId id="391" r:id="rId3"/>
    <p:sldId id="384" r:id="rId4"/>
    <p:sldId id="385" r:id="rId5"/>
    <p:sldId id="386" r:id="rId6"/>
    <p:sldId id="387" r:id="rId7"/>
    <p:sldId id="388" r:id="rId8"/>
    <p:sldId id="389" r:id="rId9"/>
    <p:sldId id="390" r:id="rId10"/>
    <p:sldId id="392" r:id="rId11"/>
  </p:sldIdLst>
  <p:sldSz cx="12192000" cy="6858000"/>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BB928E10-A69C-42F6-8B07-A2FEAC067766}">
          <p14:sldIdLst>
            <p14:sldId id="383"/>
            <p14:sldId id="391"/>
            <p14:sldId id="384"/>
          </p14:sldIdLst>
        </p14:section>
        <p14:section name="SLIDE STARTERS" id="{ACC24B29-0CC7-491A-A98A-CF7CBDBE501E}">
          <p14:sldIdLst>
            <p14:sldId id="385"/>
            <p14:sldId id="386"/>
            <p14:sldId id="387"/>
            <p14:sldId id="388"/>
            <p14:sldId id="389"/>
            <p14:sldId id="390"/>
            <p14:sldId id="392"/>
          </p14:sldIdLst>
        </p14:section>
        <p14:section name="THANK YOU" id="{6CD91DAB-8EC3-4802-89E9-0F1C7022FB2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DC5924"/>
    <a:srgbClr val="B7472A"/>
    <a:srgbClr val="000000"/>
    <a:srgbClr val="FFFFFF"/>
    <a:srgbClr val="75D1FF"/>
    <a:srgbClr val="11161C"/>
    <a:srgbClr val="7F7F7F"/>
    <a:srgbClr val="F2F2F2"/>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6" autoAdjust="0"/>
    <p:restoredTop sz="94151" autoAdjust="0"/>
  </p:normalViewPr>
  <p:slideViewPr>
    <p:cSldViewPr snapToGrid="0">
      <p:cViewPr varScale="1">
        <p:scale>
          <a:sx n="65" d="100"/>
          <a:sy n="65" d="100"/>
        </p:scale>
        <p:origin x="66" y="474"/>
      </p:cViewPr>
      <p:guideLst/>
    </p:cSldViewPr>
  </p:slideViewPr>
  <p:outlineViewPr>
    <p:cViewPr>
      <p:scale>
        <a:sx n="33" d="100"/>
        <a:sy n="33" d="100"/>
      </p:scale>
      <p:origin x="0" y="-1164"/>
    </p:cViewPr>
  </p:outlineViewPr>
  <p:notesTextViewPr>
    <p:cViewPr>
      <p:scale>
        <a:sx n="1" d="1"/>
        <a:sy n="1" d="1"/>
      </p:scale>
      <p:origin x="0" y="0"/>
    </p:cViewPr>
  </p:notesTextViewPr>
  <p:sorterViewPr>
    <p:cViewPr>
      <p:scale>
        <a:sx n="108" d="100"/>
        <a:sy n="108" d="100"/>
      </p:scale>
      <p:origin x="0" y="-3162"/>
    </p:cViewPr>
  </p:sorterViewPr>
  <p:notesViewPr>
    <p:cSldViewPr snapToGrid="0">
      <p:cViewPr varScale="1">
        <p:scale>
          <a:sx n="73" d="100"/>
          <a:sy n="73" d="100"/>
        </p:scale>
        <p:origin x="583"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5317963" y="1"/>
            <a:ext cx="4068339" cy="356357"/>
          </a:xfrm>
          <a:prstGeom prst="rect">
            <a:avLst/>
          </a:prstGeom>
        </p:spPr>
        <p:txBody>
          <a:bodyPr vert="horz" lIns="94229" tIns="47114" rIns="94229" bIns="47114" rtlCol="0"/>
          <a:lstStyle>
            <a:lvl1pPr algn="r">
              <a:defRPr sz="1200"/>
            </a:lvl1pPr>
          </a:lstStyle>
          <a:p>
            <a:fld id="{7CCA049B-3A46-4BDA-A8F5-2925B00FE570}" type="datetimeFigureOut">
              <a:rPr lang="en-US" smtClean="0"/>
              <a:t>7/5/2017</a:t>
            </a:fld>
            <a:endParaRPr lang="en-US"/>
          </a:p>
        </p:txBody>
      </p:sp>
      <p:sp>
        <p:nvSpPr>
          <p:cNvPr id="4" name="Footer Placeholder 3"/>
          <p:cNvSpPr>
            <a:spLocks noGrp="1"/>
          </p:cNvSpPr>
          <p:nvPr>
            <p:ph type="ftr" sz="quarter" idx="2"/>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5317963" y="6746119"/>
            <a:ext cx="4068339" cy="356356"/>
          </a:xfrm>
          <a:prstGeom prst="rect">
            <a:avLst/>
          </a:prstGeom>
        </p:spPr>
        <p:txBody>
          <a:bodyPr vert="horz" lIns="94229" tIns="47114" rIns="94229" bIns="47114" rtlCol="0" anchor="b"/>
          <a:lstStyle>
            <a:lvl1pPr algn="r">
              <a:defRPr sz="1200"/>
            </a:lvl1pPr>
          </a:lstStyle>
          <a:p>
            <a:fld id="{DBAA5490-FD59-4087-AC7E-016E8A4124C4}" type="slidenum">
              <a:rPr lang="en-US" smtClean="0"/>
              <a:t>‹#›</a:t>
            </a:fld>
            <a:endParaRPr lang="en-US"/>
          </a:p>
        </p:txBody>
      </p:sp>
    </p:spTree>
    <p:extLst>
      <p:ext uri="{BB962C8B-B14F-4D97-AF65-F5344CB8AC3E}">
        <p14:creationId xmlns:p14="http://schemas.microsoft.com/office/powerpoint/2010/main" val="791092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5317963" y="1"/>
            <a:ext cx="4068339" cy="356357"/>
          </a:xfrm>
          <a:prstGeom prst="rect">
            <a:avLst/>
          </a:prstGeom>
        </p:spPr>
        <p:txBody>
          <a:bodyPr vert="horz" lIns="94229" tIns="47114" rIns="94229" bIns="47114" rtlCol="0"/>
          <a:lstStyle>
            <a:lvl1pPr algn="r">
              <a:defRPr sz="1200"/>
            </a:lvl1pPr>
          </a:lstStyle>
          <a:p>
            <a:fld id="{44C46CEC-428A-4DD0-A7C7-21AF8DE33E93}" type="datetimeFigureOut">
              <a:rPr lang="en-US" smtClean="0"/>
              <a:t>7/5/2017</a:t>
            </a:fld>
            <a:endParaRPr lang="en-US"/>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938848" y="3418066"/>
            <a:ext cx="7510780" cy="2796600"/>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5317963" y="6746119"/>
            <a:ext cx="4068339" cy="356356"/>
          </a:xfrm>
          <a:prstGeom prst="rect">
            <a:avLst/>
          </a:prstGeom>
        </p:spPr>
        <p:txBody>
          <a:bodyPr vert="horz" lIns="94229" tIns="47114" rIns="94229" bIns="47114" rtlCol="0" anchor="b"/>
          <a:lstStyle>
            <a:lvl1pPr algn="r">
              <a:defRPr sz="1200"/>
            </a:lvl1pPr>
          </a:lstStyle>
          <a:p>
            <a:fld id="{4CBCEA92-F142-4D57-B507-37BDAF44710C}" type="slidenum">
              <a:rPr lang="en-US" smtClean="0"/>
              <a:t>‹#›</a:t>
            </a:fld>
            <a:endParaRPr lang="en-US"/>
          </a:p>
        </p:txBody>
      </p:sp>
    </p:spTree>
    <p:extLst>
      <p:ext uri="{BB962C8B-B14F-4D97-AF65-F5344CB8AC3E}">
        <p14:creationId xmlns:p14="http://schemas.microsoft.com/office/powerpoint/2010/main" val="1402020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use this title animation slide with a new image simply 1) move the top semi-transparent shape</a:t>
            </a:r>
            <a:r>
              <a:rPr lang="en-US" baseline="0" dirty="0"/>
              <a:t> </a:t>
            </a:r>
            <a:r>
              <a:rPr lang="en-US" dirty="0"/>
              <a:t>to the side, 2) delete placeholder image,</a:t>
            </a:r>
            <a:r>
              <a:rPr lang="en-US" baseline="0" dirty="0"/>
              <a:t> </a:t>
            </a:r>
            <a:br>
              <a:rPr lang="en-US" baseline="0" dirty="0"/>
            </a:br>
            <a:r>
              <a:rPr lang="en-US" baseline="0" dirty="0"/>
              <a:t>3) click on the picture icon to add a new picture, 4) </a:t>
            </a:r>
            <a:r>
              <a:rPr lang="en-US" dirty="0"/>
              <a:t>Move semi-transparent shape back to original position, 5) Update text on slide.</a:t>
            </a:r>
          </a:p>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a:t>
            </a:fld>
            <a:endParaRPr lang="en-US"/>
          </a:p>
        </p:txBody>
      </p:sp>
    </p:spTree>
    <p:extLst>
      <p:ext uri="{BB962C8B-B14F-4D97-AF65-F5344CB8AC3E}">
        <p14:creationId xmlns:p14="http://schemas.microsoft.com/office/powerpoint/2010/main" val="2076836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hyperlink" Target="http://www.nealanalytics.com/neal-creative/templates/"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hyperlink" Target="http://www.nealanalytics.com/neal-creative/templates/" TargetMode="Externa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hyperlink" Target="http://www.nealanalytics.com/neal-creative/templates/"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0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39" y="916229"/>
            <a:ext cx="9107555" cy="3632325"/>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Tree>
    <p:extLst>
      <p:ext uri="{BB962C8B-B14F-4D97-AF65-F5344CB8AC3E}">
        <p14:creationId xmlns:p14="http://schemas.microsoft.com/office/powerpoint/2010/main" val="23010430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6096000" y="431800"/>
            <a:ext cx="5371038" cy="1830245"/>
          </a:xfrm>
        </p:spPr>
        <p:txBody>
          <a:bodyPr wrap="square" lIns="146304" rIns="146304">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293687" y="3436331"/>
            <a:ext cx="2286000" cy="1802032"/>
          </a:xfrm>
        </p:spPr>
        <p:txBody>
          <a:bodyPr lIns="182880" tIns="146304" rIns="182880"/>
          <a:lstStyle>
            <a:lvl1pPr marL="0" indent="0" algn="l">
              <a:buNone/>
              <a:defRPr sz="1600" b="1">
                <a:latin typeface="+mn-lt"/>
              </a:defRPr>
            </a:lvl1pPr>
            <a:lvl2pPr marL="0" indent="0" algn="l">
              <a:buNone/>
              <a:defRPr lang="en-US" sz="1400" b="0" kern="1200" dirty="0">
                <a:solidFill>
                  <a:schemeClr val="tx1"/>
                </a:solidFill>
                <a:latin typeface="+mn-lt"/>
                <a:ea typeface="+mn-ea"/>
                <a:cs typeface="+mn-cs"/>
              </a:defRPr>
            </a:lvl2pPr>
            <a:lvl3pPr marL="0" indent="0" algn="l">
              <a:buNone/>
              <a:defRPr sz="1200">
                <a:latin typeface="+mn-lt"/>
              </a:defRPr>
            </a:lvl3pPr>
            <a:lvl4pPr marL="0" indent="0" algn="l">
              <a:buNone/>
              <a:defRPr sz="1100">
                <a:latin typeface="+mn-lt"/>
              </a:defRPr>
            </a:lvl4pPr>
            <a:lvl5pPr marL="0" indent="0" algn="l">
              <a:buNone/>
              <a:defRPr sz="11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266101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smtClean="0"/>
              <a:t>Click to 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smtClean="0"/>
              <a:t>Second level</a:t>
            </a:r>
          </a:p>
          <a:p>
            <a:pPr marL="0" lvl="2" indent="0" algn="l" defTabSz="914400" rtl="0" eaLnBrk="1" latinLnBrk="0" hangingPunct="1">
              <a:lnSpc>
                <a:spcPct val="90000"/>
              </a:lnSpc>
              <a:spcBef>
                <a:spcPts val="1000"/>
              </a:spcBef>
              <a:buFont typeface="Arial" panose="020B0604020202020204" pitchFamily="34" charset="0"/>
              <a:buNone/>
            </a:pPr>
            <a:r>
              <a:rPr lang="en-US" smtClean="0"/>
              <a:t>Third level</a:t>
            </a:r>
          </a:p>
          <a:p>
            <a:pPr marL="0" lvl="3" indent="0" algn="l" defTabSz="914400" rtl="0" eaLnBrk="1" latinLnBrk="0" hangingPunct="1">
              <a:lnSpc>
                <a:spcPct val="90000"/>
              </a:lnSpc>
              <a:spcBef>
                <a:spcPts val="1000"/>
              </a:spcBef>
              <a:buFont typeface="Arial" panose="020B0604020202020204" pitchFamily="34" charset="0"/>
              <a:buNone/>
            </a:pPr>
            <a:r>
              <a:rPr lang="en-US" smtClean="0"/>
              <a:t>Fourth level</a:t>
            </a:r>
          </a:p>
          <a:p>
            <a:pPr marL="0" lvl="4" indent="0" algn="l" defTabSz="914400" rtl="0" eaLnBrk="1" latinLnBrk="0" hangingPunct="1">
              <a:lnSpc>
                <a:spcPct val="90000"/>
              </a:lnSpc>
              <a:spcBef>
                <a:spcPts val="1000"/>
              </a:spcBef>
              <a:buFont typeface="Arial" panose="020B0604020202020204" pitchFamily="34" charset="0"/>
              <a:buNone/>
            </a:pPr>
            <a:r>
              <a:rPr lang="en-US" smtClean="0"/>
              <a:t>Fifth level</a:t>
            </a:r>
            <a:endParaRPr lang="en-US" dirty="0"/>
          </a:p>
        </p:txBody>
      </p:sp>
      <p:sp>
        <p:nvSpPr>
          <p:cNvPr id="10" name="Text Placeholder 8"/>
          <p:cNvSpPr>
            <a:spLocks noGrp="1"/>
          </p:cNvSpPr>
          <p:nvPr>
            <p:ph type="body" sz="quarter" idx="13"/>
          </p:nvPr>
        </p:nvSpPr>
        <p:spPr>
          <a:xfrm>
            <a:off x="502834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sz="1400" b="0">
                <a:solidFill>
                  <a:schemeClr val="tx1"/>
                </a:solidFill>
                <a:latin typeface="+mn-lt"/>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smtClean="0"/>
              <a:t>Click to 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smtClean="0"/>
              <a:t>Second level</a:t>
            </a:r>
          </a:p>
          <a:p>
            <a:pPr marL="0" lvl="2" indent="0" algn="l" defTabSz="914400" rtl="0" eaLnBrk="1" latinLnBrk="0" hangingPunct="1">
              <a:lnSpc>
                <a:spcPct val="90000"/>
              </a:lnSpc>
              <a:spcBef>
                <a:spcPts val="1000"/>
              </a:spcBef>
              <a:buFont typeface="Arial" panose="020B0604020202020204" pitchFamily="34" charset="0"/>
              <a:buNone/>
            </a:pPr>
            <a:r>
              <a:rPr lang="en-US" smtClean="0"/>
              <a:t>Third level</a:t>
            </a:r>
          </a:p>
          <a:p>
            <a:pPr marL="0" lvl="3" indent="0" algn="l" defTabSz="914400" rtl="0" eaLnBrk="1" latinLnBrk="0" hangingPunct="1">
              <a:lnSpc>
                <a:spcPct val="90000"/>
              </a:lnSpc>
              <a:spcBef>
                <a:spcPts val="1000"/>
              </a:spcBef>
              <a:buFont typeface="Arial" panose="020B0604020202020204" pitchFamily="34" charset="0"/>
              <a:buNone/>
            </a:pPr>
            <a:r>
              <a:rPr lang="en-US" smtClean="0"/>
              <a:t>Fourth level</a:t>
            </a:r>
          </a:p>
          <a:p>
            <a:pPr marL="0" lvl="4" indent="0" algn="l" defTabSz="914400" rtl="0" eaLnBrk="1" latinLnBrk="0" hangingPunct="1">
              <a:lnSpc>
                <a:spcPct val="90000"/>
              </a:lnSpc>
              <a:spcBef>
                <a:spcPts val="1000"/>
              </a:spcBef>
              <a:buFont typeface="Arial" panose="020B0604020202020204" pitchFamily="34" charset="0"/>
              <a:buNone/>
            </a:pPr>
            <a:r>
              <a:rPr lang="en-US" smtClean="0"/>
              <a:t>Fifth level</a:t>
            </a:r>
            <a:endParaRPr lang="en-US" dirty="0"/>
          </a:p>
        </p:txBody>
      </p:sp>
      <p:sp>
        <p:nvSpPr>
          <p:cNvPr id="11" name="Text Placeholder 8"/>
          <p:cNvSpPr>
            <a:spLocks noGrp="1"/>
          </p:cNvSpPr>
          <p:nvPr>
            <p:ph type="body" sz="quarter" idx="14"/>
          </p:nvPr>
        </p:nvSpPr>
        <p:spPr>
          <a:xfrm>
            <a:off x="739567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8"/>
          <p:cNvSpPr>
            <a:spLocks noGrp="1"/>
          </p:cNvSpPr>
          <p:nvPr>
            <p:ph type="body" sz="quarter" idx="15"/>
          </p:nvPr>
        </p:nvSpPr>
        <p:spPr>
          <a:xfrm>
            <a:off x="9763006"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smtClean="0"/>
              <a:t>Click to 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smtClean="0"/>
              <a:t>Second level</a:t>
            </a:r>
          </a:p>
          <a:p>
            <a:pPr marL="0" lvl="2" indent="0" algn="l" defTabSz="914400" rtl="0" eaLnBrk="1" latinLnBrk="0" hangingPunct="1">
              <a:lnSpc>
                <a:spcPct val="90000"/>
              </a:lnSpc>
              <a:spcBef>
                <a:spcPts val="1000"/>
              </a:spcBef>
              <a:buFont typeface="Arial" panose="020B0604020202020204" pitchFamily="34" charset="0"/>
              <a:buNone/>
            </a:pPr>
            <a:r>
              <a:rPr lang="en-US" smtClean="0"/>
              <a:t>Third level</a:t>
            </a:r>
          </a:p>
          <a:p>
            <a:pPr marL="0" lvl="3" indent="0" algn="l" defTabSz="914400" rtl="0" eaLnBrk="1" latinLnBrk="0" hangingPunct="1">
              <a:lnSpc>
                <a:spcPct val="90000"/>
              </a:lnSpc>
              <a:spcBef>
                <a:spcPts val="1000"/>
              </a:spcBef>
              <a:buFont typeface="Arial" panose="020B0604020202020204" pitchFamily="34" charset="0"/>
              <a:buNone/>
            </a:pPr>
            <a:r>
              <a:rPr lang="en-US" smtClean="0"/>
              <a:t>Fourth level</a:t>
            </a:r>
          </a:p>
          <a:p>
            <a:pPr marL="0" lvl="4" indent="0" algn="l" defTabSz="914400" rtl="0" eaLnBrk="1" latinLnBrk="0" hangingPunct="1">
              <a:lnSpc>
                <a:spcPct val="90000"/>
              </a:lnSpc>
              <a:spcBef>
                <a:spcPts val="1000"/>
              </a:spcBef>
              <a:buFont typeface="Arial" panose="020B0604020202020204" pitchFamily="34" charset="0"/>
              <a:buNone/>
            </a:pPr>
            <a:r>
              <a:rPr lang="en-US" smtClean="0"/>
              <a:t>Fifth level</a:t>
            </a:r>
            <a:endParaRPr lang="en-US" dirty="0"/>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15880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2" grpId="0">
        <p:tmplLst>
          <p:tmpl>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0" grpId="0">
        <p:tmplLst>
          <p:tmpl>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tmplLst>
          <p:tmpl>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5" grpId="0">
        <p:tmplLst>
          <p:tmpl>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04800" y="2598127"/>
            <a:ext cx="3714704" cy="2524794"/>
          </a:xfrm>
        </p:spPr>
        <p:txBody>
          <a:bodyPr lIns="91440" rIns="91440"/>
          <a:lstStyle>
            <a:lvl1pPr algn="ctr">
              <a:spcAft>
                <a:spcPts val="3000"/>
              </a:spcAft>
              <a:defRPr sz="24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idx="14"/>
          </p:nvPr>
        </p:nvSpPr>
        <p:spPr>
          <a:xfrm>
            <a:off x="4168631" y="2598127"/>
            <a:ext cx="3840480"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smtClean="0"/>
              <a:t>Click to 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smtClean="0"/>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smtClean="0"/>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smtClean="0"/>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smtClean="0"/>
              <a:t>Fifth level</a:t>
            </a:r>
            <a:endParaRPr lang="en-US" dirty="0"/>
          </a:p>
        </p:txBody>
      </p:sp>
      <p:sp>
        <p:nvSpPr>
          <p:cNvPr id="9" name="Content Placeholder 2"/>
          <p:cNvSpPr>
            <a:spLocks noGrp="1"/>
          </p:cNvSpPr>
          <p:nvPr>
            <p:ph idx="15"/>
          </p:nvPr>
        </p:nvSpPr>
        <p:spPr>
          <a:xfrm>
            <a:off x="8158238" y="2598127"/>
            <a:ext cx="3773077"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smtClean="0"/>
              <a:t>Click to 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smtClean="0"/>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smtClean="0"/>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smtClean="0"/>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smtClean="0"/>
              <a:t>Fifth level</a:t>
            </a:r>
            <a:endParaRPr lang="en-US" dirty="0"/>
          </a:p>
        </p:txBody>
      </p:sp>
      <p:sp>
        <p:nvSpPr>
          <p:cNvPr id="11" name="Freeform: Shape 10"/>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16322" y="339408"/>
            <a:ext cx="2375877" cy="535531"/>
          </a:xfrm>
        </p:spPr>
        <p:txBody>
          <a:bodyPr/>
          <a:lstStyle>
            <a:lvl1pPr algn="ctr">
              <a:defRPr lang="en-US" sz="3200" b="0" i="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a:t>
            </a:r>
          </a:p>
        </p:txBody>
      </p:sp>
      <p:sp>
        <p:nvSpPr>
          <p:cNvPr id="10" name="Text Placeholder 9"/>
          <p:cNvSpPr>
            <a:spLocks noGrp="1"/>
          </p:cNvSpPr>
          <p:nvPr>
            <p:ph type="body" sz="quarter" idx="16"/>
          </p:nvPr>
        </p:nvSpPr>
        <p:spPr>
          <a:xfrm>
            <a:off x="2879003" y="419100"/>
            <a:ext cx="9084398" cy="1370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15386595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8658"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7" name="Content Placeholder 2"/>
          <p:cNvSpPr>
            <a:spLocks noGrp="1"/>
          </p:cNvSpPr>
          <p:nvPr>
            <p:ph idx="14"/>
          </p:nvPr>
        </p:nvSpPr>
        <p:spPr>
          <a:xfrm>
            <a:off x="2483635"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5"/>
          </p:nvPr>
        </p:nvSpPr>
        <p:spPr>
          <a:xfrm>
            <a:off x="4898612"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6"/>
          </p:nvPr>
        </p:nvSpPr>
        <p:spPr>
          <a:xfrm>
            <a:off x="7313589"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idx="17"/>
          </p:nvPr>
        </p:nvSpPr>
        <p:spPr>
          <a:xfrm>
            <a:off x="9728566"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11"/>
          <p:cNvSpPr/>
          <p:nvPr userDrawn="1"/>
        </p:nvSpPr>
        <p:spPr>
          <a:xfrm>
            <a:off x="297258"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712235"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542189"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9957166"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127212"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3" hasCustomPrompt="1"/>
          </p:nvPr>
        </p:nvSpPr>
        <p:spPr>
          <a:xfrm>
            <a:off x="0" y="470361"/>
            <a:ext cx="12192000" cy="535531"/>
          </a:xfrm>
        </p:spPr>
        <p:txBody>
          <a:bodyPr/>
          <a:lstStyle>
            <a:lvl1pPr marL="0" indent="0" algn="ctr" defTabSz="914400" rtl="0" eaLnBrk="1" latinLnBrk="0" hangingPunct="1">
              <a:lnSpc>
                <a:spcPct val="90000"/>
              </a:lnSpc>
              <a:spcBef>
                <a:spcPts val="1000"/>
              </a:spcBef>
              <a:buFont typeface="Arial" panose="020B0604020202020204" pitchFamily="34" charset="0"/>
              <a:buNone/>
              <a:defRPr lang="en-US" sz="3200" b="0" kern="1200" dirty="0">
                <a:solidFill>
                  <a:schemeClr val="tx1">
                    <a:lumMod val="85000"/>
                    <a:lumOff val="15000"/>
                  </a:schemeClr>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7" name="Content Placeholder 2"/>
          <p:cNvSpPr>
            <a:spLocks noGrp="1"/>
          </p:cNvSpPr>
          <p:nvPr>
            <p:ph idx="18" hasCustomPrompt="1"/>
          </p:nvPr>
        </p:nvSpPr>
        <p:spPr>
          <a:xfrm>
            <a:off x="68658" y="2577396"/>
            <a:ext cx="2377440" cy="840230"/>
          </a:xfrm>
        </p:spPr>
        <p:txBody>
          <a:bodyPr lIns="146304" rIns="146304"/>
          <a:lstStyle>
            <a:lvl1pPr marL="0" algn="ctr" defTabSz="914400" rtl="0" eaLnBrk="1" latinLnBrk="0" hangingPunct="1">
              <a:defRPr lang="en-US" sz="5400"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8" name="Content Placeholder 2"/>
          <p:cNvSpPr>
            <a:spLocks noGrp="1"/>
          </p:cNvSpPr>
          <p:nvPr>
            <p:ph idx="19" hasCustomPrompt="1"/>
          </p:nvPr>
        </p:nvSpPr>
        <p:spPr>
          <a:xfrm>
            <a:off x="2483635" y="2577396"/>
            <a:ext cx="2377440" cy="840230"/>
          </a:xfrm>
        </p:spPr>
        <p:txBody>
          <a:bodyPr lIns="146304" rIns="146304"/>
          <a:lstStyle>
            <a:lvl1pPr algn="ctr">
              <a:defRPr lang="en-US" sz="5400" b="1"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a:t>
            </a:r>
          </a:p>
        </p:txBody>
      </p:sp>
      <p:sp>
        <p:nvSpPr>
          <p:cNvPr id="19" name="Content Placeholder 2"/>
          <p:cNvSpPr>
            <a:spLocks noGrp="1"/>
          </p:cNvSpPr>
          <p:nvPr>
            <p:ph idx="20" hasCustomPrompt="1"/>
          </p:nvPr>
        </p:nvSpPr>
        <p:spPr>
          <a:xfrm>
            <a:off x="4898612"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0" name="Content Placeholder 2"/>
          <p:cNvSpPr>
            <a:spLocks noGrp="1"/>
          </p:cNvSpPr>
          <p:nvPr>
            <p:ph idx="21" hasCustomPrompt="1"/>
          </p:nvPr>
        </p:nvSpPr>
        <p:spPr>
          <a:xfrm>
            <a:off x="7313589"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1" name="Content Placeholder 2"/>
          <p:cNvSpPr>
            <a:spLocks noGrp="1"/>
          </p:cNvSpPr>
          <p:nvPr>
            <p:ph idx="22" hasCustomPrompt="1"/>
          </p:nvPr>
        </p:nvSpPr>
        <p:spPr>
          <a:xfrm>
            <a:off x="9728566"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Tree>
    <p:extLst>
      <p:ext uri="{BB962C8B-B14F-4D97-AF65-F5344CB8AC3E}">
        <p14:creationId xmlns:p14="http://schemas.microsoft.com/office/powerpoint/2010/main" val="32491181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32000">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14:bounceEnd="32000">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14:presetBounceEnd="32000">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14:bounceEnd="32000">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14:presetBounceEnd="32000">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14:bounceEnd="32000">
                                          <p:cBhvr additive="base">
                                            <p:cTn id="39"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14:presetBounceEnd="32000">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14:bounceEnd="32000">
                                          <p:cBhvr additive="base">
                                            <p:cTn id="53"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14:presetBounceEnd="32000">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14:bounceEnd="32000">
                                          <p:cBhvr additive="base">
                                            <p:cTn id="67"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7"/>
                            </p:tgtEl>
                            <p:attrNameLst>
                              <p:attrName>style.visibility</p:attrName>
                            </p:attrNameLst>
                          </p:cBhvr>
                          <p:to>
                            <p:strVal val="visible"/>
                          </p:to>
                        </p:set>
                        <p:anim calcmode="lin" valueType="num" p14:bounceEnd="32000">
                          <p:cBhvr additive="base">
                            <p:cTn dur="750" fill="hold"/>
                            <p:tgtEl>
                              <p:spTgt spid="17"/>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8"/>
                            </p:tgtEl>
                            <p:attrNameLst>
                              <p:attrName>style.visibility</p:attrName>
                            </p:attrNameLst>
                          </p:cBhvr>
                          <p:to>
                            <p:strVal val="visible"/>
                          </p:to>
                        </p:set>
                        <p:anim calcmode="lin" valueType="num" p14:bounceEnd="32000">
                          <p:cBhvr additive="base">
                            <p:cTn dur="750" fill="hold"/>
                            <p:tgtEl>
                              <p:spTgt spid="18"/>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14:presetBounceEnd="32000">
                      <p:stCondLst>
                        <p:cond delay="0"/>
                      </p:stCondLst>
                      <p:childTnLst>
                        <p:set>
                          <p:cBhvr>
                            <p:cTn dur="1" fill="hold">
                              <p:stCondLst>
                                <p:cond delay="0"/>
                              </p:stCondLst>
                            </p:cTn>
                            <p:tgtEl>
                              <p:spTgt spid="19"/>
                            </p:tgtEl>
                            <p:attrNameLst>
                              <p:attrName>style.visibility</p:attrName>
                            </p:attrNameLst>
                          </p:cBhvr>
                          <p:to>
                            <p:strVal val="visible"/>
                          </p:to>
                        </p:set>
                        <p:anim calcmode="lin" valueType="num" p14:bounceEnd="32000">
                          <p:cBhvr additive="base">
                            <p:cTn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14:presetBounceEnd="32000">
                      <p:stCondLst>
                        <p:cond delay="0"/>
                      </p:stCondLst>
                      <p:childTnLst>
                        <p:set>
                          <p:cBhvr>
                            <p:cTn dur="1" fill="hold">
                              <p:stCondLst>
                                <p:cond delay="0"/>
                              </p:stCondLst>
                            </p:cTn>
                            <p:tgtEl>
                              <p:spTgt spid="20"/>
                            </p:tgtEl>
                            <p:attrNameLst>
                              <p:attrName>style.visibility</p:attrName>
                            </p:attrNameLst>
                          </p:cBhvr>
                          <p:to>
                            <p:strVal val="visible"/>
                          </p:to>
                        </p:set>
                        <p:anim calcmode="lin" valueType="num" p14:bounceEnd="32000">
                          <p:cBhvr additive="base">
                            <p:cTn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14:presetBounceEnd="32000">
                      <p:stCondLst>
                        <p:cond delay="0"/>
                      </p:stCondLst>
                      <p:childTnLst>
                        <p:set>
                          <p:cBhvr>
                            <p:cTn dur="1" fill="hold">
                              <p:stCondLst>
                                <p:cond delay="0"/>
                              </p:stCondLst>
                            </p:cTn>
                            <p:tgtEl>
                              <p:spTgt spid="21"/>
                            </p:tgtEl>
                            <p:attrNameLst>
                              <p:attrName>style.visibility</p:attrName>
                            </p:attrNameLst>
                          </p:cBhvr>
                          <p:to>
                            <p:strVal val="visible"/>
                          </p:to>
                        </p:set>
                        <p:anim calcmode="lin" valueType="num" p14:bounceEnd="32000">
                          <p:cBhvr additive="base">
                            <p:cTn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750" fill="hold"/>
                                            <p:tgtEl>
                                              <p:spTgt spid="19"/>
                                            </p:tgtEl>
                                            <p:attrNameLst>
                                              <p:attrName>ppt_x</p:attrName>
                                            </p:attrNameLst>
                                          </p:cBhvr>
                                          <p:tavLst>
                                            <p:tav tm="0">
                                              <p:val>
                                                <p:strVal val="#ppt_x"/>
                                              </p:val>
                                            </p:tav>
                                            <p:tav tm="100000">
                                              <p:val>
                                                <p:strVal val="#ppt_x"/>
                                              </p:val>
                                            </p:tav>
                                          </p:tavLst>
                                        </p:anim>
                                        <p:anim calcmode="lin" valueType="num">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750" fill="hold"/>
                                            <p:tgtEl>
                                              <p:spTgt spid="20"/>
                                            </p:tgtEl>
                                            <p:attrNameLst>
                                              <p:attrName>ppt_x</p:attrName>
                                            </p:attrNameLst>
                                          </p:cBhvr>
                                          <p:tavLst>
                                            <p:tav tm="0">
                                              <p:val>
                                                <p:strVal val="#ppt_x"/>
                                              </p:val>
                                            </p:tav>
                                            <p:tav tm="100000">
                                              <p:val>
                                                <p:strVal val="#ppt_x"/>
                                              </p:val>
                                            </p:tav>
                                          </p:tavLst>
                                        </p:anim>
                                        <p:anim calcmode="lin" valueType="num">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750" fill="hold"/>
                                            <p:tgtEl>
                                              <p:spTgt spid="21"/>
                                            </p:tgtEl>
                                            <p:attrNameLst>
                                              <p:attrName>ppt_x</p:attrName>
                                            </p:attrNameLst>
                                          </p:cBhvr>
                                          <p:tavLst>
                                            <p:tav tm="0">
                                              <p:val>
                                                <p:strVal val="#ppt_x"/>
                                              </p:val>
                                            </p:tav>
                                            <p:tav tm="100000">
                                              <p:val>
                                                <p:strVal val="#ppt_x"/>
                                              </p:val>
                                            </p:tav>
                                          </p:tavLst>
                                        </p:anim>
                                        <p:anim calcmode="lin" valueType="num">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dirty="0"/>
              <a:t>Click icon to add pictures or go online at…</a:t>
            </a:r>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8" name="Text Placeholder 6"/>
          <p:cNvSpPr>
            <a:spLocks noGrp="1"/>
          </p:cNvSpPr>
          <p:nvPr>
            <p:ph type="body" sz="quarter" idx="11"/>
          </p:nvPr>
        </p:nvSpPr>
        <p:spPr>
          <a:xfrm>
            <a:off x="0" y="342805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sz="quarter" idx="19"/>
          </p:nvPr>
        </p:nvSpPr>
        <p:spPr>
          <a:xfrm>
            <a:off x="0" y="1554163"/>
            <a:ext cx="60960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smtClean="0"/>
              <a:t>Click to edit Master text styles</a:t>
            </a:r>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465193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smtClean="0"/>
              <a:t>Click icon to add picture</a:t>
            </a:r>
            <a:endParaRPr lang="en-US" dirty="0"/>
          </a:p>
        </p:txBody>
      </p:sp>
      <p:sp>
        <p:nvSpPr>
          <p:cNvPr id="4" name="Slide Number Placeholder 5"/>
          <p:cNvSpPr>
            <a:spLocks noGrp="1"/>
          </p:cNvSpPr>
          <p:nvPr>
            <p:ph type="sldNum" sz="quarter" idx="4"/>
          </p:nvPr>
        </p:nvSpPr>
        <p:spPr>
          <a:xfrm>
            <a:off x="11837561" y="6484937"/>
            <a:ext cx="387743" cy="365125"/>
          </a:xfrm>
          <a:prstGeom prst="rect">
            <a:avLst/>
          </a:prstGeom>
        </p:spPr>
        <p:txBody>
          <a:bodyPr vert="horz" lIns="91440" tIns="45720" rIns="91440" bIns="45720" rtlCol="0" anchor="ctr"/>
          <a:lstStyle>
            <a:lvl1pPr algn="r">
              <a:defRPr sz="1100">
                <a:solidFill>
                  <a:schemeClr val="bg1"/>
                </a:solidFill>
              </a:defRPr>
            </a:lvl1pPr>
          </a:lstStyle>
          <a:p>
            <a:fld id="{5AE1514C-5E56-4738-A1FF-4B1CFD2A3E36}" type="slidenum">
              <a:rPr lang="en-US" smtClean="0"/>
              <a:pPr/>
              <a:t>‹#›</a:t>
            </a:fld>
            <a:endParaRPr lang="en-US"/>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9" name="Text Placeholder 6"/>
          <p:cNvSpPr>
            <a:spLocks noGrp="1"/>
          </p:cNvSpPr>
          <p:nvPr>
            <p:ph type="body" sz="quarter" idx="11"/>
          </p:nvPr>
        </p:nvSpPr>
        <p:spPr>
          <a:xfrm>
            <a:off x="0" y="3429000"/>
            <a:ext cx="6096000" cy="2594043"/>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spcAft>
                <a:spcPts val="600"/>
              </a:spcAft>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2"/>
          <p:cNvSpPr>
            <a:spLocks noGrp="1"/>
          </p:cNvSpPr>
          <p:nvPr>
            <p:ph type="body" sz="quarter" idx="19"/>
          </p:nvPr>
        </p:nvSpPr>
        <p:spPr>
          <a:xfrm>
            <a:off x="0" y="1554163"/>
            <a:ext cx="6096000" cy="548957"/>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smtClean="0"/>
              <a:t>Click to edit Master text styles</a:t>
            </a:r>
          </a:p>
        </p:txBody>
      </p:sp>
      <p:sp>
        <p:nvSpPr>
          <p:cNvPr id="12" name="Slide Number Placeholder 7"/>
          <p:cNvSpPr txBox="1">
            <a:spLocks/>
          </p:cNvSpPr>
          <p:nvPr userDrawn="1"/>
        </p:nvSpPr>
        <p:spPr>
          <a:xfrm>
            <a:off x="10343911" y="6498718"/>
            <a:ext cx="523406" cy="365125"/>
          </a:xfrm>
          <a:prstGeom prst="rect">
            <a:avLst/>
          </a:prstGeom>
        </p:spPr>
        <p:txBody>
          <a:bodyPr vert="horz" wrap="none"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97E989-D798-4C62-8E93-3D2D613C2488}"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443957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smtClean="0"/>
              <a:t>Click icon to add picture</a:t>
            </a:r>
            <a:endParaRPr lang="en-US" dirty="0"/>
          </a:p>
        </p:txBody>
      </p:sp>
      <p:sp>
        <p:nvSpPr>
          <p:cNvPr id="7" name="Text Placeholder 6"/>
          <p:cNvSpPr>
            <a:spLocks noGrp="1"/>
          </p:cNvSpPr>
          <p:nvPr>
            <p:ph type="body" sz="quarter" idx="11"/>
          </p:nvPr>
        </p:nvSpPr>
        <p:spPr>
          <a:xfrm>
            <a:off x="0" y="342900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3" name="Text Placeholder 2"/>
          <p:cNvSpPr>
            <a:spLocks noGrp="1"/>
          </p:cNvSpPr>
          <p:nvPr>
            <p:ph type="body" sz="quarter" idx="19"/>
          </p:nvPr>
        </p:nvSpPr>
        <p:spPr>
          <a:xfrm>
            <a:off x="0" y="1554163"/>
            <a:ext cx="6129304"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smtClean="0"/>
              <a:t>Click to edit Master text styles</a:t>
            </a:r>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888233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
        <p:nvSpPr>
          <p:cNvPr id="8" name="Text Placeholder 6"/>
          <p:cNvSpPr>
            <a:spLocks noGrp="1"/>
          </p:cNvSpPr>
          <p:nvPr>
            <p:ph type="body" sz="quarter" idx="11"/>
          </p:nvPr>
        </p:nvSpPr>
        <p:spPr>
          <a:xfrm>
            <a:off x="6094443" y="3425619"/>
            <a:ext cx="6097555"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sz="quarter" idx="19"/>
          </p:nvPr>
        </p:nvSpPr>
        <p:spPr>
          <a:xfrm>
            <a:off x="6094443" y="1554163"/>
            <a:ext cx="6097556"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smtClean="0"/>
              <a:t>Click to edit Master text styles</a:t>
            </a:r>
          </a:p>
        </p:txBody>
      </p:sp>
      <p:sp>
        <p:nvSpPr>
          <p:cNvPr id="10"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79820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0" y="0"/>
            <a:ext cx="6094444" cy="6856100"/>
          </a:xfrm>
          <a:blipFill>
            <a:blip r:embed="rId2"/>
            <a:srcRect/>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
        <p:nvSpPr>
          <p:cNvPr id="8" name="Text Placeholder 6"/>
          <p:cNvSpPr>
            <a:spLocks noGrp="1"/>
          </p:cNvSpPr>
          <p:nvPr>
            <p:ph type="body" sz="quarter" idx="11"/>
          </p:nvPr>
        </p:nvSpPr>
        <p:spPr>
          <a:xfrm>
            <a:off x="6180534" y="3429000"/>
            <a:ext cx="6011466"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2"/>
          <p:cNvSpPr>
            <a:spLocks noGrp="1"/>
          </p:cNvSpPr>
          <p:nvPr>
            <p:ph type="body" sz="quarter" idx="19"/>
          </p:nvPr>
        </p:nvSpPr>
        <p:spPr>
          <a:xfrm>
            <a:off x="6180534" y="1554163"/>
            <a:ext cx="57912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smtClean="0"/>
              <a:t>Click to edit Master text styles</a:t>
            </a:r>
          </a:p>
        </p:txBody>
      </p:sp>
      <p:sp>
        <p:nvSpPr>
          <p:cNvPr id="11"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2"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4176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0"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
        <p:nvSpPr>
          <p:cNvPr id="7" name="Text Placeholder 6"/>
          <p:cNvSpPr>
            <a:spLocks noGrp="1"/>
          </p:cNvSpPr>
          <p:nvPr>
            <p:ph type="body" sz="quarter" idx="11"/>
          </p:nvPr>
        </p:nvSpPr>
        <p:spPr>
          <a:xfrm>
            <a:off x="6138266" y="3457545"/>
            <a:ext cx="6053733"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2"/>
          <p:cNvSpPr>
            <a:spLocks noGrp="1"/>
          </p:cNvSpPr>
          <p:nvPr>
            <p:ph type="body" sz="quarter" idx="19" hasCustomPrompt="1"/>
          </p:nvPr>
        </p:nvSpPr>
        <p:spPr>
          <a:xfrm>
            <a:off x="6138267"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50/50 photo layout</a:t>
            </a:r>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628884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
        <p:nvSpPr>
          <p:cNvPr id="7" name="Text Placeholder 6"/>
          <p:cNvSpPr>
            <a:spLocks noGrp="1"/>
          </p:cNvSpPr>
          <p:nvPr>
            <p:ph type="body" sz="quarter" idx="11"/>
          </p:nvPr>
        </p:nvSpPr>
        <p:spPr>
          <a:xfrm>
            <a:off x="6096000" y="2356398"/>
            <a:ext cx="6096000" cy="2145203"/>
          </a:xfrm>
        </p:spPr>
        <p:txBody>
          <a:bodyPr anchor="ctr" anchorCtr="0"/>
          <a:lstStyle>
            <a:lvl1pPr algn="ctr" defTabSz="914400" rtl="0" eaLnBrk="1" latinLnBrk="0" hangingPunct="1">
              <a:lnSpc>
                <a:spcPct val="90000"/>
              </a:lnSpc>
              <a:spcBef>
                <a:spcPts val="2400"/>
              </a:spcBef>
              <a:spcAft>
                <a:spcPts val="6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spcBef>
                <a:spcPts val="0"/>
              </a:spcBef>
              <a:spcAft>
                <a:spcPts val="600"/>
              </a:spcAft>
              <a:defRPr sz="2800"/>
            </a:lvl2pPr>
            <a:lvl3pPr algn="ctr">
              <a:spcBef>
                <a:spcPts val="0"/>
              </a:spcBef>
              <a:spcAft>
                <a:spcPts val="600"/>
              </a:spcAft>
              <a:defRPr lang="en-US" sz="2400" b="0" kern="1200" dirty="0">
                <a:solidFill>
                  <a:schemeClr val="tx1">
                    <a:lumMod val="85000"/>
                    <a:lumOff val="15000"/>
                  </a:schemeClr>
                </a:solidFill>
                <a:latin typeface="+mn-lt"/>
                <a:ea typeface="+mn-ea"/>
                <a:cs typeface="+mn-cs"/>
              </a:defRPr>
            </a:lvl3pPr>
            <a:lvl4pPr algn="ctr">
              <a:spcBef>
                <a:spcPts val="0"/>
              </a:spcBef>
              <a:spcAft>
                <a:spcPts val="600"/>
              </a:spcAft>
              <a:defRPr sz="2000" b="1"/>
            </a:lvl4pPr>
            <a:lvl5pPr algn="ctr">
              <a:spcBef>
                <a:spcPts val="0"/>
              </a:spcBef>
              <a:spcAft>
                <a:spcPts val="600"/>
              </a:spcAf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806054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with number">
    <p:bg>
      <p:bgPr>
        <a:solidFill>
          <a:schemeClr val="tx2"/>
        </a:solidFill>
        <a:effectLst/>
      </p:bgPr>
    </p:bg>
    <p:spTree>
      <p:nvGrpSpPr>
        <p:cNvPr id="1" name=""/>
        <p:cNvGrpSpPr/>
        <p:nvPr/>
      </p:nvGrpSpPr>
      <p:grpSpPr>
        <a:xfrm>
          <a:off x="0" y="0"/>
          <a:ext cx="0" cy="0"/>
          <a:chOff x="0" y="0"/>
          <a:chExt cx="0" cy="0"/>
        </a:xfrm>
      </p:grpSpPr>
      <p:sp>
        <p:nvSpPr>
          <p:cNvPr id="19" name="Freeform: Shape 18"/>
          <p:cNvSpPr/>
          <p:nvPr userDrawn="1"/>
        </p:nvSpPr>
        <p:spPr>
          <a:xfrm>
            <a:off x="3803737" y="-65233"/>
            <a:ext cx="4584526" cy="2297766"/>
          </a:xfrm>
          <a:custGeom>
            <a:avLst/>
            <a:gdLst>
              <a:gd name="connsiteX0" fmla="*/ 278 w 4584526"/>
              <a:gd name="connsiteY0" fmla="*/ 0 h 2297766"/>
              <a:gd name="connsiteX1" fmla="*/ 4584248 w 4584526"/>
              <a:gd name="connsiteY1" fmla="*/ 0 h 2297766"/>
              <a:gd name="connsiteX2" fmla="*/ 4584526 w 4584526"/>
              <a:gd name="connsiteY2" fmla="*/ 5503 h 2297766"/>
              <a:gd name="connsiteX3" fmla="*/ 2292263 w 4584526"/>
              <a:gd name="connsiteY3" fmla="*/ 2297766 h 2297766"/>
              <a:gd name="connsiteX4" fmla="*/ 0 w 4584526"/>
              <a:gd name="connsiteY4" fmla="*/ 5503 h 229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4526" h="2297766">
                <a:moveTo>
                  <a:pt x="278" y="0"/>
                </a:moveTo>
                <a:lnTo>
                  <a:pt x="4584248" y="0"/>
                </a:lnTo>
                <a:lnTo>
                  <a:pt x="4584526" y="5503"/>
                </a:lnTo>
                <a:cubicBezTo>
                  <a:pt x="4584526" y="1271485"/>
                  <a:pt x="3558245" y="2297766"/>
                  <a:pt x="2292263" y="2297766"/>
                </a:cubicBezTo>
                <a:cubicBezTo>
                  <a:pt x="1026281" y="2297766"/>
                  <a:pt x="0" y="1271485"/>
                  <a:pt x="0" y="5503"/>
                </a:cubicBezTo>
                <a:close/>
              </a:path>
            </a:pathLst>
          </a:custGeom>
          <a:solidFill>
            <a:srgbClr val="00000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17" name="Footer Placeholder 4"/>
          <p:cNvSpPr txBox="1">
            <a:spLocks/>
          </p:cNvSpPr>
          <p:nvPr userDrawn="1"/>
        </p:nvSpPr>
        <p:spPr>
          <a:xfrm>
            <a:off x="4038600" y="6356350"/>
            <a:ext cx="4114800" cy="365125"/>
          </a:xfrm>
          <a:prstGeom prst="rect">
            <a:avLst/>
          </a:prstGeom>
        </p:spPr>
        <p:txBody>
          <a:bodyP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Segoe UI"/>
              <a:ea typeface="+mn-ea"/>
              <a:cs typeface="+mn-cs"/>
            </a:endParaRPr>
          </a:p>
        </p:txBody>
      </p:sp>
      <p:sp>
        <p:nvSpPr>
          <p:cNvPr id="3" name="Title 2"/>
          <p:cNvSpPr>
            <a:spLocks noGrp="1"/>
          </p:cNvSpPr>
          <p:nvPr>
            <p:ph type="title" hasCustomPrompt="1"/>
          </p:nvPr>
        </p:nvSpPr>
        <p:spPr>
          <a:xfrm>
            <a:off x="302995" y="3383280"/>
            <a:ext cx="11660405" cy="625641"/>
          </a:xfrm>
          <a:prstGeom prst="rect">
            <a:avLst/>
          </a:prstGeom>
        </p:spPr>
        <p:txBody>
          <a:bodyPr vert="horz" lIns="457200" tIns="45720" rIns="457200" bIns="45720" rtlCol="0" anchor="b">
            <a:noAutofit/>
          </a:bodyPr>
          <a:lstStyle>
            <a:lvl1pPr algn="ctr" defTabSz="914400" rtl="0" eaLnBrk="1" latinLnBrk="0" hangingPunct="1">
              <a:lnSpc>
                <a:spcPct val="90000"/>
              </a:lnSpc>
              <a:spcBef>
                <a:spcPct val="0"/>
              </a:spcBef>
              <a:buNone/>
              <a:defRPr lang="en-US" sz="4800" b="1" i="0" kern="1200" spc="40" baseline="0" dirty="0">
                <a:gradFill>
                  <a:gsLst>
                    <a:gs pos="0">
                      <a:schemeClr val="accent1">
                        <a:lumMod val="5000"/>
                        <a:lumOff val="95000"/>
                      </a:schemeClr>
                    </a:gs>
                    <a:gs pos="100000">
                      <a:schemeClr val="bg1"/>
                    </a:gs>
                  </a:gsLst>
                  <a:lin ang="5400000" scaled="1"/>
                </a:gradFill>
                <a:latin typeface="+mn-lt"/>
                <a:ea typeface="+mn-ea"/>
                <a:cs typeface="Segoe UI Semilight" panose="020B0402040204020203" pitchFamily="34" charset="0"/>
              </a:defRPr>
            </a:lvl1pPr>
          </a:lstStyle>
          <a:p>
            <a:pPr marL="0" marR="0" lvl="0" indent="0" fontAlgn="auto">
              <a:spcAft>
                <a:spcPts val="0"/>
              </a:spcAft>
              <a:buClrTx/>
              <a:buSzTx/>
              <a:buFontTx/>
              <a:tabLst/>
            </a:pPr>
            <a:r>
              <a:rPr lang="en-US" dirty="0"/>
              <a:t>CLICK TO EDIT MASTER TITLE STYLE</a:t>
            </a:r>
          </a:p>
        </p:txBody>
      </p:sp>
      <p:sp>
        <p:nvSpPr>
          <p:cNvPr id="22" name="Text Placeholder 3"/>
          <p:cNvSpPr>
            <a:spLocks noGrp="1"/>
          </p:cNvSpPr>
          <p:nvPr>
            <p:ph type="body" sz="quarter" idx="10" hasCustomPrompt="1"/>
          </p:nvPr>
        </p:nvSpPr>
        <p:spPr>
          <a:xfrm>
            <a:off x="3923323" y="186061"/>
            <a:ext cx="4376615" cy="627351"/>
          </a:xfrm>
        </p:spPr>
        <p:txBody>
          <a:bodyPr/>
          <a:lstStyle>
            <a:lvl1pPr algn="ctr">
              <a:defRPr sz="2000">
                <a:solidFill>
                  <a:schemeClr val="bg1"/>
                </a:solidFill>
              </a:defRPr>
            </a:lvl1pPr>
            <a:lvl2pPr algn="ctr">
              <a:defRPr sz="1400">
                <a:solidFill>
                  <a:schemeClr val="bg1"/>
                </a:solidFill>
              </a:defRPr>
            </a:lvl2pPr>
            <a:lvl3pPr algn="ctr">
              <a:defRPr>
                <a:solidFill>
                  <a:schemeClr val="bg1"/>
                </a:solidFill>
              </a:defRPr>
            </a:lvl3pPr>
            <a:lvl4pPr algn="ctr">
              <a:defRPr>
                <a:solidFill>
                  <a:schemeClr val="bg1"/>
                </a:solidFill>
              </a:defRPr>
            </a:lvl4pPr>
            <a:lvl5pPr>
              <a:defRPr>
                <a:solidFill>
                  <a:schemeClr val="bg1"/>
                </a:solidFill>
              </a:defRPr>
            </a:lvl5pPr>
          </a:lstStyle>
          <a:p>
            <a:pPr lvl="0"/>
            <a:r>
              <a:rPr lang="en-US" dirty="0"/>
              <a:t>Add Your Section Title Here</a:t>
            </a:r>
          </a:p>
          <a:p>
            <a:pPr lvl="1"/>
            <a:r>
              <a:rPr lang="en-US" dirty="0"/>
              <a:t>1</a:t>
            </a:r>
          </a:p>
        </p:txBody>
      </p:sp>
      <p:sp>
        <p:nvSpPr>
          <p:cNvPr id="23" name="Text Placeholder 3"/>
          <p:cNvSpPr>
            <a:spLocks noGrp="1"/>
          </p:cNvSpPr>
          <p:nvPr>
            <p:ph type="body" sz="quarter" idx="11" hasCustomPrompt="1"/>
          </p:nvPr>
        </p:nvSpPr>
        <p:spPr>
          <a:xfrm>
            <a:off x="304801" y="4206240"/>
            <a:ext cx="11658600" cy="424732"/>
          </a:xfrm>
        </p:spPr>
        <p:txBody>
          <a:bodyPr lIns="457200" rIns="45720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2400" b="0" i="0" u="none" strike="noStrike" kern="1200" cap="none" spc="0" normalizeH="0" baseline="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rPr>
              <a:t>Add a short summary sentence here about title/statement above</a:t>
            </a:r>
          </a:p>
        </p:txBody>
      </p:sp>
      <p:sp>
        <p:nvSpPr>
          <p:cNvPr id="6" name="Text Placeholder 5"/>
          <p:cNvSpPr>
            <a:spLocks noGrp="1"/>
          </p:cNvSpPr>
          <p:nvPr>
            <p:ph type="body" sz="quarter" idx="12" hasCustomPrompt="1"/>
          </p:nvPr>
        </p:nvSpPr>
        <p:spPr>
          <a:xfrm>
            <a:off x="5737094" y="1007413"/>
            <a:ext cx="792205" cy="1200329"/>
          </a:xfrm>
        </p:spPr>
        <p:txBody>
          <a:bodyPr wrap="none" anchor="ctr"/>
          <a:lstStyle>
            <a:lvl1pPr algn="ctr">
              <a:defRPr kumimoji="0" lang="en-US" sz="8000" b="1" i="0" u="none" strike="noStrike" kern="1200" cap="none" spc="0" normalizeH="0" baseline="0" dirty="0">
                <a:ln>
                  <a:noFill/>
                </a:ln>
                <a:solidFill>
                  <a:schemeClr val="accent4"/>
                </a:solidFill>
                <a:effectLst/>
                <a:uLnTx/>
                <a:uFillTx/>
                <a:latin typeface="Segoe UI" panose="020B0502040204020203" pitchFamily="34" charset="0"/>
                <a:ea typeface="+mn-ea"/>
                <a:cs typeface="Segoe UI" panose="020B0502040204020203"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p:txBody>
      </p:sp>
    </p:spTree>
    <p:extLst>
      <p:ext uri="{BB962C8B-B14F-4D97-AF65-F5344CB8AC3E}">
        <p14:creationId xmlns:p14="http://schemas.microsoft.com/office/powerpoint/2010/main" val="2641874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50-50 Left Photo Layout with text">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0" y="0"/>
            <a:ext cx="12190413" cy="6858000"/>
          </a:xfrm>
          <a:blipFill>
            <a:blip r:embed="rId2"/>
            <a:stretch>
              <a:fillRect/>
            </a:stretch>
          </a:blipFill>
        </p:spPr>
        <p:txBody>
          <a:bodyPr anchor="ctr" anchorCtr="0">
            <a:noAutofit/>
          </a:bodyPr>
          <a:lstStyle>
            <a:lvl1pPr algn="r">
              <a:defRPr baseline="0"/>
            </a:lvl1pPr>
          </a:lstStyle>
          <a:p>
            <a:r>
              <a:rPr lang="en-US" dirty="0"/>
              <a:t>Full Bleed Picture</a:t>
            </a:r>
          </a:p>
        </p:txBody>
      </p:sp>
      <p:sp>
        <p:nvSpPr>
          <p:cNvPr id="7"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Text Placeholder 6"/>
          <p:cNvSpPr>
            <a:spLocks noGrp="1"/>
          </p:cNvSpPr>
          <p:nvPr>
            <p:ph type="body" sz="quarter" idx="11"/>
          </p:nvPr>
        </p:nvSpPr>
        <p:spPr>
          <a:xfrm>
            <a:off x="304800" y="3429000"/>
            <a:ext cx="5960269"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sz="quarter" idx="19" hasCustomPrompt="1"/>
          </p:nvPr>
        </p:nvSpPr>
        <p:spPr>
          <a:xfrm>
            <a:off x="304800"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Headline</a:t>
            </a:r>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78914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smtClean="0"/>
              <a:t>Click icon to add picture</a:t>
            </a:r>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669198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
        <p:nvSpPr>
          <p:cNvPr id="7" name="Picture Placeholder 6"/>
          <p:cNvSpPr>
            <a:spLocks noGrp="1" noChangeAspect="1"/>
          </p:cNvSpPr>
          <p:nvPr>
            <p:ph type="pic" sz="quarter" idx="14"/>
          </p:nvPr>
        </p:nvSpPr>
        <p:spPr>
          <a:xfrm>
            <a:off x="0" y="0"/>
            <a:ext cx="12192000" cy="6858000"/>
          </a:xfrm>
        </p:spPr>
        <p:txBody>
          <a:bodyPr lIns="91440">
            <a:noAutofit/>
          </a:bodyPr>
          <a:lstStyle>
            <a:lvl1pPr algn="ctr">
              <a:defRPr/>
            </a:lvl1pPr>
          </a:lstStyle>
          <a:p>
            <a:r>
              <a:rPr lang="en-US" baseline="0" smtClean="0"/>
              <a:t>Click icon to add picture</a:t>
            </a:r>
            <a:endParaRPr lang="en-US" dirty="0"/>
          </a:p>
        </p:txBody>
      </p:sp>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2" name="Title 1"/>
          <p:cNvSpPr>
            <a:spLocks noGrp="1"/>
          </p:cNvSpPr>
          <p:nvPr>
            <p:ph type="title" hasCustomPrompt="1"/>
          </p:nvPr>
        </p:nvSpPr>
        <p:spPr>
          <a:xfrm>
            <a:off x="966652" y="2567613"/>
            <a:ext cx="8804365" cy="1403495"/>
          </a:xfrm>
          <a:prstGeom prst="rect">
            <a:avLst/>
          </a:prstGeom>
        </p:spPr>
        <p:txBody>
          <a:bodyPr/>
          <a:lstStyle>
            <a:lvl1pPr algn="l">
              <a:defRPr lang="en-US" sz="8800" b="1" i="0" kern="1200" spc="100" dirty="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stStyle>
          <a:p>
            <a:r>
              <a:rPr lang="en-US" dirty="0"/>
              <a:t>CLICK TO EDIT</a:t>
            </a:r>
          </a:p>
        </p:txBody>
      </p:sp>
      <p:sp>
        <p:nvSpPr>
          <p:cNvPr id="5" name="Text Placeholder 4"/>
          <p:cNvSpPr>
            <a:spLocks noGrp="1"/>
          </p:cNvSpPr>
          <p:nvPr>
            <p:ph type="body" sz="quarter" idx="13" hasCustomPrompt="1"/>
          </p:nvPr>
        </p:nvSpPr>
        <p:spPr>
          <a:xfrm>
            <a:off x="1581150" y="3971108"/>
            <a:ext cx="9461500" cy="757130"/>
          </a:xfrm>
        </p:spPr>
        <p:txBody>
          <a:bodyPr/>
          <a:lstStyle>
            <a:lvl1pPr algn="l">
              <a:defRPr lang="en-US" sz="4800" b="1" i="0" kern="1200" spc="300" dirty="0" smtClean="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vl2pPr algn="l">
              <a:defRPr/>
            </a:lvl2pPr>
            <a:lvl3pPr algn="l">
              <a:defRPr/>
            </a:lvl3pPr>
            <a:lvl4pPr algn="l">
              <a:defRPr/>
            </a:lvl4pPr>
            <a:lvl5pPr algn="l">
              <a:defRPr/>
            </a:lvl5pPr>
          </a:lstStyle>
          <a:p>
            <a:pPr lvl="0"/>
            <a:r>
              <a:rPr lang="en-US" dirty="0"/>
              <a:t>EDIT MASTER TEXT</a:t>
            </a:r>
          </a:p>
        </p:txBody>
      </p:sp>
    </p:spTree>
    <p:extLst>
      <p:ext uri="{BB962C8B-B14F-4D97-AF65-F5344CB8AC3E}">
        <p14:creationId xmlns:p14="http://schemas.microsoft.com/office/powerpoint/2010/main" val="4073567290"/>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lank with Pictur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3" name="Picture Placeholder 2"/>
          <p:cNvSpPr>
            <a:spLocks noGrp="1" noChangeAspect="1"/>
          </p:cNvSpPr>
          <p:nvPr>
            <p:ph type="pic" sz="quarter" idx="13"/>
          </p:nvPr>
        </p:nvSpPr>
        <p:spPr>
          <a:xfrm>
            <a:off x="0" y="0"/>
            <a:ext cx="12066954" cy="6858000"/>
          </a:xfrm>
        </p:spPr>
        <p:txBody>
          <a:bodyPr anchor="ctr">
            <a:noAutofit/>
          </a:bodyPr>
          <a:lstStyle>
            <a:lvl1pPr algn="ctr">
              <a:defRPr>
                <a:solidFill>
                  <a:schemeClr val="tx2"/>
                </a:solidFill>
              </a:defRPr>
            </a:lvl1pPr>
          </a:lstStyle>
          <a:p>
            <a:r>
              <a:rPr lang="en-US" smtClean="0"/>
              <a:t>Click icon to add picture</a:t>
            </a:r>
            <a:endParaRPr lang="en-US" dirty="0"/>
          </a:p>
        </p:txBody>
      </p:sp>
    </p:spTree>
    <p:extLst>
      <p:ext uri="{BB962C8B-B14F-4D97-AF65-F5344CB8AC3E}">
        <p14:creationId xmlns:p14="http://schemas.microsoft.com/office/powerpoint/2010/main" val="1558395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Tree>
    <p:extLst>
      <p:ext uri="{BB962C8B-B14F-4D97-AF65-F5344CB8AC3E}">
        <p14:creationId xmlns:p14="http://schemas.microsoft.com/office/powerpoint/2010/main" val="3893648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14BDA58-9C93-4222-A4EC-4BEB46CE06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75"/>
            <a:ext cx="12192000" cy="6851649"/>
          </a:xfrm>
          <a:prstGeom prst="rect">
            <a:avLst/>
          </a:prstGeom>
        </p:spPr>
      </p:pic>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6" name="TextBox 5">
            <a:hlinkClick r:id="rId3"/>
            <a:extLst>
              <a:ext uri="{FF2B5EF4-FFF2-40B4-BE49-F238E27FC236}">
                <a16:creationId xmlns:a16="http://schemas.microsoft.com/office/drawing/2014/main" xmlns="" id="{FC5E276D-531E-45A9-B450-EFEC62CDC8DF}"/>
              </a:ext>
            </a:extLst>
          </p:cNvPr>
          <p:cNvSpPr txBox="1"/>
          <p:nvPr userDrawn="1"/>
        </p:nvSpPr>
        <p:spPr>
          <a:xfrm>
            <a:off x="4961284" y="93791"/>
            <a:ext cx="2269433" cy="316517"/>
          </a:xfrm>
          <a:prstGeom prst="roundRect">
            <a:avLst>
              <a:gd name="adj" fmla="val 50000"/>
            </a:avLst>
          </a:prstGeom>
          <a:solidFill>
            <a:schemeClr val="accent4"/>
          </a:solidFill>
        </p:spPr>
        <p:txBody>
          <a:bodyPr wrap="square" lIns="0" r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chemeClr val="tx1"/>
                </a:solidFill>
                <a:effectLst/>
                <a:uLnTx/>
                <a:uFillTx/>
              </a:rPr>
              <a:t>Neal Creative  | click &amp; </a:t>
            </a:r>
            <a:r>
              <a:rPr kumimoji="0" lang="en-US" sz="1050" b="1" i="0" u="none" strike="noStrike" kern="0" cap="none" spc="0" normalizeH="0" baseline="0" noProof="0" dirty="0">
                <a:ln>
                  <a:noFill/>
                </a:ln>
                <a:solidFill>
                  <a:schemeClr val="tx1"/>
                </a:solidFill>
                <a:effectLst/>
                <a:uLnTx/>
                <a:uFillTx/>
              </a:rPr>
              <a:t>Learn more</a:t>
            </a:r>
          </a:p>
        </p:txBody>
      </p:sp>
      <p:sp>
        <p:nvSpPr>
          <p:cNvPr id="7" name="TextBox 6">
            <a:hlinkClick r:id="rId4"/>
            <a:extLst/>
          </p:cNvPr>
          <p:cNvSpPr txBox="1"/>
          <p:nvPr userDrawn="1"/>
        </p:nvSpPr>
        <p:spPr>
          <a:xfrm>
            <a:off x="0" y="6548363"/>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Neal Creative </a:t>
            </a:r>
            <a:r>
              <a:rPr lang="en-US" sz="900" kern="1200" dirty="0">
                <a:solidFill>
                  <a:schemeClr val="tx1"/>
                </a:solidFill>
                <a:latin typeface="+mn-lt"/>
                <a:ea typeface="+mn-ea"/>
                <a:cs typeface="+mn-cs"/>
              </a:rPr>
              <a:t>©</a:t>
            </a:r>
            <a:r>
              <a:rPr lang="en-US" sz="1000" baseline="0" dirty="0">
                <a:solidFill>
                  <a:schemeClr val="tx1"/>
                </a:solidFill>
              </a:rPr>
              <a:t> </a:t>
            </a:r>
            <a:endParaRPr lang="en-US" sz="1000" b="1" dirty="0">
              <a:solidFill>
                <a:schemeClr val="tx1"/>
              </a:solidFill>
            </a:endParaRPr>
          </a:p>
        </p:txBody>
      </p:sp>
      <p:grpSp>
        <p:nvGrpSpPr>
          <p:cNvPr id="8" name="Group 7">
            <a:extLst>
              <a:ext uri="{FF2B5EF4-FFF2-40B4-BE49-F238E27FC236}">
                <a16:creationId xmlns:a16="http://schemas.microsoft.com/office/drawing/2014/main" xmlns="" id="{EF273A61-5610-4355-89F3-7C90515BFCC9}"/>
              </a:ext>
            </a:extLst>
          </p:cNvPr>
          <p:cNvGrpSpPr/>
          <p:nvPr userDrawn="1"/>
        </p:nvGrpSpPr>
        <p:grpSpPr>
          <a:xfrm>
            <a:off x="5976075" y="3634505"/>
            <a:ext cx="1700633" cy="1798732"/>
            <a:chOff x="5976075" y="3634505"/>
            <a:chExt cx="1700633" cy="1798732"/>
          </a:xfrm>
        </p:grpSpPr>
        <p:pic>
          <p:nvPicPr>
            <p:cNvPr id="9" name="Picture 8">
              <a:extLst>
                <a:ext uri="{FF2B5EF4-FFF2-40B4-BE49-F238E27FC236}">
                  <a16:creationId xmlns:a16="http://schemas.microsoft.com/office/drawing/2014/main" xmlns="" id="{6A49345F-7A53-4131-8BB4-087032A6CCD0}"/>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6061135" y="4142336"/>
              <a:ext cx="860601" cy="1290901"/>
            </a:xfrm>
            <a:prstGeom prst="rect">
              <a:avLst/>
            </a:prstGeom>
          </p:spPr>
        </p:pic>
        <p:sp>
          <p:nvSpPr>
            <p:cNvPr id="10" name="TextBox 9">
              <a:extLst>
                <a:ext uri="{FF2B5EF4-FFF2-40B4-BE49-F238E27FC236}">
                  <a16:creationId xmlns:a16="http://schemas.microsoft.com/office/drawing/2014/main" xmlns="" id="{5596D35F-1F19-4447-829C-790DF2B8D2DD}"/>
                </a:ext>
              </a:extLst>
            </p:cNvPr>
            <p:cNvSpPr txBox="1"/>
            <p:nvPr/>
          </p:nvSpPr>
          <p:spPr>
            <a:xfrm>
              <a:off x="5976075" y="3634505"/>
              <a:ext cx="1700633" cy="507831"/>
            </a:xfrm>
            <a:prstGeom prst="rect">
              <a:avLst/>
            </a:prstGeom>
            <a:noFill/>
          </p:spPr>
          <p:txBody>
            <a:bodyPr wrap="square" rtlCol="0">
              <a:spAutoFit/>
            </a:bodyPr>
            <a:lstStyle/>
            <a:p>
              <a:r>
                <a:rPr lang="en-US" sz="900" dirty="0">
                  <a:solidFill>
                    <a:schemeClr val="tx1">
                      <a:lumMod val="65000"/>
                      <a:lumOff val="35000"/>
                    </a:schemeClr>
                  </a:solidFill>
                </a:rPr>
                <a:t>TIP </a:t>
              </a:r>
              <a:r>
                <a:rPr lang="en-US" sz="900" dirty="0">
                  <a:solidFill>
                    <a:schemeClr val="tx1">
                      <a:lumMod val="65000"/>
                      <a:lumOff val="35000"/>
                    </a:schemeClr>
                  </a:solidFill>
                  <a:latin typeface="Calibri" panose="020F0502020204030204" pitchFamily="34" charset="0"/>
                  <a:cs typeface="Calibri" panose="020F0502020204030204" pitchFamily="34" charset="0"/>
                </a:rPr>
                <a:t>│ Use the built-in c</a:t>
              </a:r>
              <a:r>
                <a:rPr lang="en-US" sz="900" dirty="0">
                  <a:solidFill>
                    <a:schemeClr val="tx1">
                      <a:lumMod val="65000"/>
                      <a:lumOff val="35000"/>
                    </a:schemeClr>
                  </a:solidFill>
                </a:rPr>
                <a:t>olor palette with green and yellow for callouts and accents</a:t>
              </a:r>
            </a:p>
          </p:txBody>
        </p:sp>
      </p:grpSp>
    </p:spTree>
    <p:extLst>
      <p:ext uri="{BB962C8B-B14F-4D97-AF65-F5344CB8AC3E}">
        <p14:creationId xmlns:p14="http://schemas.microsoft.com/office/powerpoint/2010/main" val="2853556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39" y="916229"/>
            <a:ext cx="9107555" cy="3632325"/>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
        <p:nvSpPr>
          <p:cNvPr id="7" name="TextBox 6">
            <a:hlinkClick r:id="rId2"/>
            <a:extLst>
              <a:ext uri="{FF2B5EF4-FFF2-40B4-BE49-F238E27FC236}">
                <a16:creationId xmlns:a16="http://schemas.microsoft.com/office/drawing/2014/main" xmlns="" id="{B60F28C6-9BA0-4632-B8B5-5A793D03AFC7}"/>
              </a:ext>
            </a:extLst>
          </p:cNvPr>
          <p:cNvSpPr txBox="1"/>
          <p:nvPr userDrawn="1"/>
        </p:nvSpPr>
        <p:spPr>
          <a:xfrm>
            <a:off x="9005881" y="6316156"/>
            <a:ext cx="2466220" cy="367873"/>
          </a:xfrm>
          <a:prstGeom prst="roundRect">
            <a:avLst>
              <a:gd name="adj" fmla="val 50000"/>
            </a:avLst>
          </a:prstGeom>
          <a:solidFill>
            <a:schemeClr val="accent2"/>
          </a:solidFill>
        </p:spPr>
        <p:txBody>
          <a:bodyPr wrap="none" rtlCol="0">
            <a:spAutoFit/>
          </a:bodyPr>
          <a:lstStyle/>
          <a:p>
            <a:r>
              <a:rPr lang="en-US" sz="1100" dirty="0">
                <a:solidFill>
                  <a:schemeClr val="tx1"/>
                </a:solidFill>
              </a:rPr>
              <a:t>Neal Creative</a:t>
            </a:r>
            <a:r>
              <a:rPr lang="en-US" sz="1100" baseline="0" dirty="0">
                <a:solidFill>
                  <a:schemeClr val="tx1"/>
                </a:solidFill>
              </a:rPr>
              <a:t>  | click &amp; </a:t>
            </a:r>
            <a:r>
              <a:rPr lang="en-US" sz="1100" b="1" baseline="0" dirty="0">
                <a:solidFill>
                  <a:schemeClr val="tx1"/>
                </a:solidFill>
              </a:rPr>
              <a:t>Learn more</a:t>
            </a:r>
            <a:endParaRPr lang="en-US" sz="1100" b="1" dirty="0">
              <a:solidFill>
                <a:schemeClr val="tx1"/>
              </a:solidFill>
            </a:endParaRPr>
          </a:p>
        </p:txBody>
      </p:sp>
      <p:sp>
        <p:nvSpPr>
          <p:cNvPr id="8" name="TextBox 7">
            <a:hlinkClick r:id="rId2"/>
            <a:extLst>
              <a:ext uri="{FF2B5EF4-FFF2-40B4-BE49-F238E27FC236}">
                <a16:creationId xmlns:a16="http://schemas.microsoft.com/office/drawing/2014/main" xmlns="" id="{E516C148-33F4-423B-AB9D-096AA82E12F1}"/>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2">
                    <a:lumMod val="50000"/>
                  </a:schemeClr>
                </a:solidFill>
              </a:rPr>
              <a:t>Neal Creative </a:t>
            </a:r>
            <a:r>
              <a:rPr lang="en-US" sz="900" kern="1200" dirty="0">
                <a:solidFill>
                  <a:schemeClr val="bg2">
                    <a:lumMod val="50000"/>
                  </a:schemeClr>
                </a:solidFill>
                <a:latin typeface="+mn-lt"/>
                <a:ea typeface="+mn-ea"/>
                <a:cs typeface="+mn-cs"/>
              </a:rPr>
              <a:t>©</a:t>
            </a:r>
            <a:r>
              <a:rPr lang="en-US" sz="1000" baseline="0" dirty="0">
                <a:solidFill>
                  <a:schemeClr val="bg2">
                    <a:lumMod val="50000"/>
                  </a:schemeClr>
                </a:solidFill>
              </a:rPr>
              <a:t> </a:t>
            </a:r>
            <a:endParaRPr lang="en-US" sz="1000" b="1" dirty="0">
              <a:solidFill>
                <a:schemeClr val="bg2">
                  <a:lumMod val="50000"/>
                </a:schemeClr>
              </a:solidFill>
            </a:endParaRPr>
          </a:p>
        </p:txBody>
      </p:sp>
    </p:spTree>
    <p:extLst>
      <p:ext uri="{BB962C8B-B14F-4D97-AF65-F5344CB8AC3E}">
        <p14:creationId xmlns:p14="http://schemas.microsoft.com/office/powerpoint/2010/main" val="5866202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smtClean="0"/>
              <a:t>Click icon to add picture</a:t>
            </a:r>
            <a:endParaRPr lang="en-US"/>
          </a:p>
        </p:txBody>
      </p:sp>
      <p:sp>
        <p:nvSpPr>
          <p:cNvPr id="12" name="TextBox 11">
            <a:hlinkClick r:id="rId3"/>
            <a:extLst>
              <a:ext uri="{FF2B5EF4-FFF2-40B4-BE49-F238E27FC236}">
                <a16:creationId xmlns:a16="http://schemas.microsoft.com/office/drawing/2014/main" xmlns="" id="{B2DA80A1-9E22-4BFF-8562-466123B36943}"/>
              </a:ext>
            </a:extLst>
          </p:cNvPr>
          <p:cNvSpPr txBox="1"/>
          <p:nvPr userDrawn="1"/>
        </p:nvSpPr>
        <p:spPr>
          <a:xfrm>
            <a:off x="9089198" y="6298102"/>
            <a:ext cx="2466220" cy="367873"/>
          </a:xfrm>
          <a:prstGeom prst="roundRect">
            <a:avLst>
              <a:gd name="adj" fmla="val 50000"/>
            </a:avLst>
          </a:prstGeom>
          <a:solidFill>
            <a:srgbClr val="004568"/>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rPr>
              <a:t>Neal Creative  | click &amp; </a:t>
            </a:r>
            <a:r>
              <a:rPr kumimoji="0" lang="en-US" sz="1100" b="1" i="0" u="none" strike="noStrike" kern="0" cap="none" spc="0" normalizeH="0" baseline="0" noProof="0" dirty="0">
                <a:ln>
                  <a:noFill/>
                </a:ln>
                <a:solidFill>
                  <a:srgbClr val="FFFFFF"/>
                </a:solidFill>
                <a:effectLst/>
                <a:uLnTx/>
                <a:uFillTx/>
              </a:rPr>
              <a:t>Learn more</a:t>
            </a:r>
          </a:p>
        </p:txBody>
      </p:sp>
      <p:sp>
        <p:nvSpPr>
          <p:cNvPr id="2" name="Title 1"/>
          <p:cNvSpPr>
            <a:spLocks noGrp="1"/>
          </p:cNvSpPr>
          <p:nvPr>
            <p:ph type="title" hasCustomPrompt="1"/>
          </p:nvPr>
        </p:nvSpPr>
        <p:spPr>
          <a:xfrm>
            <a:off x="304800" y="419099"/>
            <a:ext cx="8917577" cy="625929"/>
          </a:xfrm>
        </p:spPr>
        <p:txBody>
          <a:bodyPr/>
          <a:lstStyle/>
          <a:p>
            <a:r>
              <a:rPr lang="en-US" dirty="0"/>
              <a:t>CLICK TO EDIT MASTER TITLE STYLE</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
        <p:nvSpPr>
          <p:cNvPr id="13" name="TextBox 12">
            <a:hlinkClick r:id="rId4"/>
            <a:extLst>
              <a:ext uri="{FF2B5EF4-FFF2-40B4-BE49-F238E27FC236}">
                <a16:creationId xmlns:a16="http://schemas.microsoft.com/office/drawing/2014/main" xmlns="" id="{1AF511EA-044E-4300-B921-D56138FE402E}"/>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1">
                    <a:lumMod val="75000"/>
                  </a:schemeClr>
                </a:solidFill>
              </a:rPr>
              <a:t>Neal Creative </a:t>
            </a:r>
            <a:r>
              <a:rPr lang="en-US" sz="900" kern="1200" dirty="0">
                <a:solidFill>
                  <a:schemeClr val="bg1">
                    <a:lumMod val="75000"/>
                  </a:schemeClr>
                </a:solidFill>
                <a:latin typeface="+mn-lt"/>
                <a:ea typeface="+mn-ea"/>
                <a:cs typeface="+mn-cs"/>
              </a:rPr>
              <a:t>©</a:t>
            </a:r>
            <a:r>
              <a:rPr lang="en-US" sz="1000" baseline="0" dirty="0">
                <a:solidFill>
                  <a:schemeClr val="bg1">
                    <a:lumMod val="75000"/>
                  </a:schemeClr>
                </a:solidFill>
              </a:rPr>
              <a:t> </a:t>
            </a:r>
            <a:endParaRPr lang="en-US" sz="1000" b="1" dirty="0">
              <a:solidFill>
                <a:schemeClr val="bg1">
                  <a:lumMod val="75000"/>
                </a:schemeClr>
              </a:solidFill>
            </a:endParaRPr>
          </a:p>
        </p:txBody>
      </p:sp>
    </p:spTree>
    <p:extLst>
      <p:ext uri="{BB962C8B-B14F-4D97-AF65-F5344CB8AC3E}">
        <p14:creationId xmlns:p14="http://schemas.microsoft.com/office/powerpoint/2010/main" val="376234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ONUT BASE SECTION DIVIDER">
    <p:bg>
      <p:bgPr>
        <a:solidFill>
          <a:schemeClr val="bg2"/>
        </a:solidFill>
        <a:effectLst/>
      </p:bgPr>
    </p:bg>
    <p:spTree>
      <p:nvGrpSpPr>
        <p:cNvPr id="1" name=""/>
        <p:cNvGrpSpPr/>
        <p:nvPr/>
      </p:nvGrpSpPr>
      <p:grpSpPr>
        <a:xfrm>
          <a:off x="0" y="0"/>
          <a:ext cx="0" cy="0"/>
          <a:chOff x="0" y="0"/>
          <a:chExt cx="0" cy="0"/>
        </a:xfrm>
      </p:grpSpPr>
      <p:sp>
        <p:nvSpPr>
          <p:cNvPr id="7" name="Oval 6"/>
          <p:cNvSpPr/>
          <p:nvPr userDrawn="1"/>
        </p:nvSpPr>
        <p:spPr>
          <a:xfrm>
            <a:off x="2861702" y="157952"/>
            <a:ext cx="6483179" cy="6483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448777" y="2935629"/>
            <a:ext cx="5208335" cy="927824"/>
          </a:xfrm>
          <a:prstGeom prst="rect">
            <a:avLst/>
          </a:prstGeom>
        </p:spPr>
        <p:txBody>
          <a:bodyPr anchor="ctr"/>
          <a:lstStyle>
            <a:lvl1pPr algn="ctr">
              <a:lnSpc>
                <a:spcPct val="95000"/>
              </a:lnSpc>
              <a:defRPr sz="4000">
                <a:solidFill>
                  <a:schemeClr val="tx1"/>
                </a:solidFill>
              </a:defRPr>
            </a:lvl1pPr>
          </a:lstStyle>
          <a:p>
            <a:r>
              <a:rPr lang="en-US" dirty="0"/>
              <a:t>CLICK TO EDIT TITLE</a:t>
            </a:r>
          </a:p>
        </p:txBody>
      </p:sp>
      <p:sp>
        <p:nvSpPr>
          <p:cNvPr id="9" name="dots"/>
          <p:cNvSpPr>
            <a:spLocks noChangeAspect="1"/>
          </p:cNvSpPr>
          <p:nvPr userDrawn="1"/>
        </p:nvSpPr>
        <p:spPr>
          <a:xfrm>
            <a:off x="3448777" y="745024"/>
            <a:ext cx="5309024" cy="5309025"/>
          </a:xfrm>
          <a:prstGeom prst="ellipse">
            <a:avLst/>
          </a:prstGeom>
          <a:noFill/>
          <a:ln w="184150" cap="rnd" cmpd="sng" algn="ctr">
            <a:solidFill>
              <a:schemeClr val="accent4"/>
            </a:solidFill>
            <a:prstDash val="sysDot"/>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063763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Quote dark option FLUSH LEF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3266280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Quote dark option CENTERE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gradFill>
                  <a:gsLst>
                    <a:gs pos="0">
                      <a:schemeClr val="accent1">
                        <a:lumMod val="5000"/>
                        <a:lumOff val="95000"/>
                      </a:schemeClr>
                    </a:gs>
                    <a:gs pos="100000">
                      <a:schemeClr val="bg1"/>
                    </a:gs>
                  </a:gsLst>
                  <a:lin ang="5400000" scaled="1"/>
                </a:gradFill>
              </a:defRPr>
            </a:lvl1pPr>
            <a:lvl2pPr algn="ctr">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3031631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Quote dark option FLUSH LEFT">
    <p:bg>
      <p:bgPr>
        <a:solidFill>
          <a:schemeClr val="tx2"/>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b="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207573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Quote light option CENTERED">
    <p:spTree>
      <p:nvGrpSpPr>
        <p:cNvPr id="1" name=""/>
        <p:cNvGrpSpPr/>
        <p:nvPr/>
      </p:nvGrpSpPr>
      <p:grpSpPr>
        <a:xfrm>
          <a:off x="0" y="0"/>
          <a:ext cx="0" cy="0"/>
          <a:chOff x="0" y="0"/>
          <a:chExt cx="0" cy="0"/>
        </a:xfrm>
      </p:grpSpPr>
      <p:sp>
        <p:nvSpPr>
          <p:cNvPr id="9" name="TextBox 8"/>
          <p:cNvSpPr txBox="1"/>
          <p:nvPr userDrawn="1"/>
        </p:nvSpPr>
        <p:spPr>
          <a:xfrm>
            <a:off x="5648960" y="419100"/>
            <a:ext cx="894080" cy="1862048"/>
          </a:xfrm>
          <a:prstGeom prst="rect">
            <a:avLst/>
          </a:prstGeom>
          <a:noFill/>
        </p:spPr>
        <p:txBody>
          <a:bodyPr wrap="square" rtlCol="0">
            <a:spAutoFit/>
          </a:bodyPr>
          <a:lstStyle/>
          <a:p>
            <a:r>
              <a:rPr lang="en-US" sz="11500" dirty="0">
                <a:solidFill>
                  <a:schemeClr val="accent4"/>
                </a:solidFill>
                <a:latin typeface="Arial Black" panose="020B0A04020102020204" pitchFamily="34" charset="0"/>
              </a:rPr>
              <a:t>“</a:t>
            </a:r>
            <a:endParaRPr lang="en-US" sz="2800" dirty="0">
              <a:solidFill>
                <a:schemeClr val="accent4"/>
              </a:solidFill>
            </a:endParaRPr>
          </a:p>
        </p:txBody>
      </p:sp>
      <p:sp>
        <p:nvSpPr>
          <p:cNvPr id="5" name="Text Placeholder 2"/>
          <p:cNvSpPr>
            <a:spLocks noGrp="1"/>
          </p:cNvSpPr>
          <p:nvPr>
            <p:ph type="body" sz="quarter" idx="14" hasCustomPrompt="1"/>
          </p:nvPr>
        </p:nvSpPr>
        <p:spPr>
          <a:xfrm>
            <a:off x="3408362" y="5335071"/>
            <a:ext cx="8097838" cy="369332"/>
          </a:xfrm>
        </p:spPr>
        <p:txBody>
          <a:bodyPr/>
          <a:lstStyle>
            <a:lvl1pPr algn="r">
              <a:spcBef>
                <a:spcPts val="0"/>
              </a:spcBef>
              <a:defRPr sz="2000">
                <a:solidFill>
                  <a:schemeClr val="tx2"/>
                </a:solidFill>
              </a:defRPr>
            </a:lvl1pPr>
            <a:lvl2pPr algn="r">
              <a:defRPr>
                <a:solidFill>
                  <a:schemeClr val="bg1"/>
                </a:solidFill>
              </a:defRPr>
            </a:lvl2pPr>
          </a:lstStyle>
          <a:p>
            <a:pPr lvl="0"/>
            <a:r>
              <a:rPr lang="en-US" dirty="0"/>
              <a:t>—Name and Company/Source goes here</a:t>
            </a:r>
          </a:p>
        </p:txBody>
      </p:sp>
      <p:sp>
        <p:nvSpPr>
          <p:cNvPr id="6"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solidFill>
                  <a:schemeClr val="tx1">
                    <a:lumMod val="75000"/>
                    <a:lumOff val="25000"/>
                  </a:schemeClr>
                </a:solidFill>
              </a:defRPr>
            </a:lvl1pPr>
            <a:lvl2pPr algn="ctr">
              <a:spcBef>
                <a:spcPts val="0"/>
              </a:spcBef>
              <a:defRPr sz="3600" b="1">
                <a:solidFill>
                  <a:schemeClr val="tx1">
                    <a:lumMod val="75000"/>
                    <a:lumOff val="25000"/>
                  </a:schemeClr>
                </a:solidFill>
                <a:latin typeface="+mn-lt"/>
              </a:defRPr>
            </a:lvl2pPr>
          </a:lstStyle>
          <a:p>
            <a:pPr lvl="0"/>
            <a:r>
              <a:rPr lang="en-US" dirty="0"/>
              <a:t>“QUOTATION.”</a:t>
            </a:r>
          </a:p>
          <a:p>
            <a:pPr lvl="1"/>
            <a:r>
              <a:rPr lang="en-US" dirty="0"/>
              <a:t>BOLD</a:t>
            </a:r>
          </a:p>
        </p:txBody>
      </p:sp>
      <p:sp>
        <p:nvSpPr>
          <p:cNvPr id="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460922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ark Callout with small Non-bulleted">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4800" y="2597273"/>
            <a:ext cx="4868985"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solidFill>
                  <a:schemeClr val="bg1"/>
                </a:soli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hasCustomPrompt="1"/>
          </p:nvPr>
        </p:nvSpPr>
        <p:spPr>
          <a:xfrm>
            <a:off x="555244" y="0"/>
            <a:ext cx="4083304" cy="1357295"/>
          </a:xfrm>
          <a:prstGeom prst="rect">
            <a:avLst/>
          </a:prstGeom>
        </p:spPr>
        <p:txBody>
          <a:bodyPr lIns="146304" tIns="420624" rIns="146304" anchor="t" anchorCtr="0"/>
          <a:lstStyle>
            <a:lvl1pPr algn="ct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599498"/>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8"/>
          <p:cNvSpPr>
            <a:spLocks noGrp="1"/>
          </p:cNvSpPr>
          <p:nvPr>
            <p:ph type="body" sz="quarter" idx="13"/>
          </p:nvPr>
        </p:nvSpPr>
        <p:spPr>
          <a:xfrm>
            <a:off x="6096000" y="4779896"/>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029200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304800" y="2472751"/>
            <a:ext cx="4566001"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4"/>
          </p:nvPr>
        </p:nvSpPr>
        <p:spPr>
          <a:xfrm>
            <a:off x="11750600" y="6484937"/>
            <a:ext cx="425600" cy="365125"/>
          </a:xfrm>
          <a:prstGeom prst="rect">
            <a:avLst/>
          </a:prstGeom>
        </p:spPr>
        <p:txBody>
          <a:bodyPr vert="horz" lIns="91440" tIns="45720" rIns="91440" bIns="45720" rtlCol="0" anchor="ctr"/>
          <a:lstStyle>
            <a:lvl1pPr algn="r">
              <a:defRPr sz="1100">
                <a:solidFill>
                  <a:schemeClr val="tx2"/>
                </a:solidFill>
              </a:defRPr>
            </a:lvl1pPr>
          </a:lstStyle>
          <a:p>
            <a:fld id="{5AE1514C-5E56-4738-A1FF-4B1CFD2A3E36}" type="slidenum">
              <a:rPr lang="en-US" smtClean="0"/>
              <a:pPr/>
              <a:t>‹#›</a:t>
            </a:fld>
            <a:endParaRPr lang="en-US"/>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697329"/>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8"/>
          <p:cNvSpPr>
            <a:spLocks noGrp="1"/>
          </p:cNvSpPr>
          <p:nvPr>
            <p:ph type="body" sz="quarter" idx="13"/>
          </p:nvPr>
        </p:nvSpPr>
        <p:spPr>
          <a:xfrm>
            <a:off x="6096000" y="4975558"/>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6067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50"/>
                                        <p:tgtEl>
                                          <p:spTgt spid="4">
                                            <p:txEl>
                                              <p:pRg st="0" end="0"/>
                                            </p:txEl>
                                          </p:spTgt>
                                        </p:tgtEl>
                                      </p:cBhvr>
                                    </p:animEffect>
                                  </p:childTnLst>
                                </p:cTn>
                              </p:par>
                              <p:par>
                                <p:cTn id="8" presetID="63" presetClass="path" presetSubtype="0" accel="50000" decel="50000" fill="hold" grpId="1" nodeType="withEffect">
                                  <p:stCondLst>
                                    <p:cond delay="0"/>
                                  </p:stCondLst>
                                  <p:childTnLst>
                                    <p:animMotion origin="layout" path="M -4.375E-6 -4.07407E-6 L 0.03178 0.00047 " pathEditMode="relative" rAng="0" ptsTypes="AA">
                                      <p:cBhvr>
                                        <p:cTn id="9" dur="750" fill="hold"/>
                                        <p:tgtEl>
                                          <p:spTgt spid="4">
                                            <p:txEl>
                                              <p:pRg st="0" end="0"/>
                                            </p:txEl>
                                          </p:spTgt>
                                        </p:tgtEl>
                                        <p:attrNameLst>
                                          <p:attrName>ppt_x</p:attrName>
                                          <p:attrName>ppt_y</p:attrName>
                                        </p:attrNameLst>
                                      </p:cBhvr>
                                      <p:rCtr x="1589"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tmplLst>
          <p:tmpl lvl="1">
            <p:tnLst>
              <p:par>
                <p:cTn presetID="63" presetClass="path" presetSubtype="0" accel="50000" decel="50000" fill="hold" nodeType="withEffect">
                  <p:stCondLst>
                    <p:cond delay="0"/>
                  </p:stCondLst>
                  <p:childTnLst>
                    <p:animMotion origin="layout" path="M -4.375E-6 -4.07407E-6 L 0.03178 0.00047 " pathEditMode="relative" rAng="0" ptsTypes="AA">
                      <p:cBhvr>
                        <p:cTn dur="750" fill="hold"/>
                        <p:tgtEl>
                          <p:spTgt spid="4"/>
                        </p:tgtEl>
                        <p:attrNameLst>
                          <p:attrName>ppt_x</p:attrName>
                          <p:attrName>ppt_y</p:attrName>
                        </p:attrNameLst>
                      </p:cBhvr>
                      <p:rCtr x="1589" y="23"/>
                    </p:animMotion>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75347"/>
            <a:ext cx="11658600" cy="1870769"/>
          </a:xfrm>
          <a:prstGeom prst="rect">
            <a:avLst/>
          </a:prstGeom>
        </p:spPr>
        <p:txBody>
          <a:bodyPr vert="horz" wrap="square" lIns="91440" tIns="45720" rIns="91440" bIns="4572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304800" y="419100"/>
            <a:ext cx="11658600" cy="590931"/>
          </a:xfrm>
          <a:prstGeom prst="rect">
            <a:avLst/>
          </a:prstGeom>
        </p:spPr>
        <p:txBody>
          <a:bodyPr vert="horz" wrap="square" lIns="91440" tIns="45720" rIns="91440" bIns="45720" rtlCol="0" anchor="t" anchorCtr="0">
            <a:spAutoFit/>
          </a:bodyPr>
          <a:lstStyle/>
          <a:p>
            <a:r>
              <a:rPr lang="en-US" smtClean="0"/>
              <a:t>Click to edit Master title style</a:t>
            </a:r>
            <a:endParaRPr lang="en-US" dirty="0"/>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860510708"/>
      </p:ext>
    </p:extLst>
  </p:cSld>
  <p:clrMap bg1="lt1" tx1="dk1" bg2="lt2" tx2="dk2" accent1="accent1" accent2="accent2" accent3="accent3" accent4="accent4" accent5="accent5" accent6="accent6" hlink="hlink" folHlink="folHlink"/>
  <p:sldLayoutIdLst>
    <p:sldLayoutId id="2147483744" r:id="rId1"/>
    <p:sldLayoutId id="2147483712" r:id="rId2"/>
    <p:sldLayoutId id="2147483672" r:id="rId3"/>
    <p:sldLayoutId id="2147483749" r:id="rId4"/>
    <p:sldLayoutId id="2147483750" r:id="rId5"/>
    <p:sldLayoutId id="2147483752" r:id="rId6"/>
    <p:sldLayoutId id="2147483674" r:id="rId7"/>
    <p:sldLayoutId id="2147483720" r:id="rId8"/>
    <p:sldLayoutId id="2147483721" r:id="rId9"/>
    <p:sldLayoutId id="2147483732" r:id="rId10"/>
    <p:sldLayoutId id="2147483730" r:id="rId11"/>
    <p:sldLayoutId id="2147483716" r:id="rId12"/>
    <p:sldLayoutId id="2147483735" r:id="rId13"/>
    <p:sldLayoutId id="2147483700" r:id="rId14"/>
    <p:sldLayoutId id="2147483734" r:id="rId15"/>
    <p:sldLayoutId id="2147483701" r:id="rId16"/>
    <p:sldLayoutId id="2147483736" r:id="rId17"/>
    <p:sldLayoutId id="2147483733" r:id="rId18"/>
    <p:sldLayoutId id="2147483741" r:id="rId19"/>
    <p:sldLayoutId id="2147483727" r:id="rId20"/>
    <p:sldLayoutId id="2147483719" r:id="rId21"/>
    <p:sldLayoutId id="2147483655" r:id="rId22"/>
    <p:sldLayoutId id="2147483748" r:id="rId23"/>
    <p:sldLayoutId id="2147483753" r:id="rId24"/>
    <p:sldLayoutId id="2147483747" r:id="rId25"/>
    <p:sldLayoutId id="2147483745" r:id="rId26"/>
    <p:sldLayoutId id="2147483737" r:id="rId27"/>
  </p:sldLayoutIdLst>
  <p:hf hdr="0" ftr="0" dt="0"/>
  <p:txStyles>
    <p:title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92" userDrawn="1">
          <p15:clr>
            <a:srgbClr val="F26B43"/>
          </p15:clr>
        </p15:guide>
        <p15:guide id="4" pos="7536" userDrawn="1">
          <p15:clr>
            <a:srgbClr val="F26B43"/>
          </p15:clr>
        </p15:guide>
        <p15:guide id="5" orient="horz" pos="264" userDrawn="1">
          <p15:clr>
            <a:srgbClr val="F26B43"/>
          </p15:clr>
        </p15:guide>
        <p15:guide id="6" orient="horz" pos="792" userDrawn="1">
          <p15:clr>
            <a:srgbClr val="F26B43"/>
          </p15:clr>
        </p15:guide>
        <p15:guide id="7" orient="horz" pos="42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Placeholder 30"/>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a:fillRect/>
          </a:stretch>
        </p:blipFill>
        <p:spPr/>
      </p:pic>
      <p:sp>
        <p:nvSpPr>
          <p:cNvPr id="4" name="Rectangle 3"/>
          <p:cNvSpPr/>
          <p:nvPr/>
        </p:nvSpPr>
        <p:spPr>
          <a:xfrm>
            <a:off x="0" y="0"/>
            <a:ext cx="12192000" cy="6858000"/>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5" name="Oval 14"/>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6" name="Oval 15"/>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Oval 9"/>
          <p:cNvSpPr/>
          <p:nvPr/>
        </p:nvSpPr>
        <p:spPr>
          <a:xfrm>
            <a:off x="5907634" y="3213970"/>
            <a:ext cx="2805809" cy="2783284"/>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1" name="Oval 10"/>
          <p:cNvSpPr/>
          <p:nvPr/>
        </p:nvSpPr>
        <p:spPr>
          <a:xfrm>
            <a:off x="5907634" y="3213970"/>
            <a:ext cx="2805809" cy="2783284"/>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2" name="Oval 11"/>
          <p:cNvSpPr/>
          <p:nvPr/>
        </p:nvSpPr>
        <p:spPr>
          <a:xfrm>
            <a:off x="5907634" y="3213970"/>
            <a:ext cx="2805809" cy="2783284"/>
          </a:xfrm>
          <a:prstGeom prst="ellipse">
            <a:avLst/>
          </a:prstGeom>
          <a:noFill/>
          <a:ln w="19050" cmpd="thinThick">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46" name="Rectangle 45"/>
          <p:cNvSpPr/>
          <p:nvPr/>
        </p:nvSpPr>
        <p:spPr>
          <a:xfrm flipH="1">
            <a:off x="7911255" y="4253573"/>
            <a:ext cx="2995659" cy="7040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r>
              <a:rPr lang="en-US" sz="2800" dirty="0">
                <a:gradFill>
                  <a:gsLst>
                    <a:gs pos="0">
                      <a:srgbClr val="75D1FF">
                        <a:lumMod val="5000"/>
                        <a:lumOff val="95000"/>
                      </a:srgbClr>
                    </a:gs>
                    <a:gs pos="100000">
                      <a:srgbClr val="FFFFFF"/>
                    </a:gs>
                  </a:gsLst>
                  <a:lin ang="5400000" scaled="1"/>
                </a:gradFill>
              </a:rPr>
              <a:t>tips</a:t>
            </a:r>
            <a:r>
              <a:rPr lang="en-US" sz="2800" spc="-100" dirty="0">
                <a:gradFill>
                  <a:gsLst>
                    <a:gs pos="0">
                      <a:srgbClr val="75D1FF">
                        <a:lumMod val="5000"/>
                        <a:lumOff val="95000"/>
                      </a:srgbClr>
                    </a:gs>
                    <a:gs pos="100000">
                      <a:srgbClr val="FFFFFF"/>
                    </a:gs>
                  </a:gsLst>
                  <a:lin ang="5400000" scaled="1"/>
                </a:gradFill>
              </a:rPr>
              <a:t> </a:t>
            </a:r>
            <a:r>
              <a:rPr lang="en-US" sz="2800" dirty="0">
                <a:gradFill>
                  <a:gsLst>
                    <a:gs pos="0">
                      <a:srgbClr val="75D1FF">
                        <a:lumMod val="5000"/>
                        <a:lumOff val="95000"/>
                      </a:srgbClr>
                    </a:gs>
                    <a:gs pos="100000">
                      <a:srgbClr val="FFFFFF"/>
                    </a:gs>
                  </a:gsLst>
                  <a:lin ang="5400000" scaled="1"/>
                </a:gradFill>
              </a:rPr>
              <a:t>&amp; tricks</a:t>
            </a:r>
          </a:p>
        </p:txBody>
      </p:sp>
      <p:sp>
        <p:nvSpPr>
          <p:cNvPr id="9" name="Title 6"/>
          <p:cNvSpPr txBox="1">
            <a:spLocks/>
          </p:cNvSpPr>
          <p:nvPr/>
        </p:nvSpPr>
        <p:spPr>
          <a:xfrm>
            <a:off x="1679957" y="3280601"/>
            <a:ext cx="5909265" cy="874205"/>
          </a:xfrm>
          <a:prstGeom prst="rect">
            <a:avLst/>
          </a:prstGeom>
        </p:spPr>
        <p:txBody>
          <a:bodyPr vert="horz" lIns="91440" tIns="0" rIns="91440" bIns="0" rtlCol="0" anchor="ctr">
            <a:noAutofit/>
          </a:bodyPr>
          <a:lstStyle>
            <a:lvl1pPr algn="ctr" defTabSz="914400" rtl="0" eaLnBrk="1" latinLnBrk="0" hangingPunct="1">
              <a:lnSpc>
                <a:spcPct val="90000"/>
              </a:lnSpc>
              <a:spcBef>
                <a:spcPct val="0"/>
              </a:spcBef>
              <a:buNone/>
              <a:defRPr lang="en-US" sz="3200" b="1" i="0" kern="1200" spc="300" dirty="0">
                <a:solidFill>
                  <a:schemeClr val="tx1">
                    <a:lumMod val="85000"/>
                    <a:lumOff val="15000"/>
                  </a:schemeClr>
                </a:solidFill>
                <a:latin typeface="+mj-lt"/>
                <a:ea typeface="+mn-ea"/>
                <a:cs typeface="Segoe UI Semilight" panose="020B0402040204020203" pitchFamily="34" charset="0"/>
              </a:defRPr>
            </a:lvl1pPr>
          </a:lstStyle>
          <a:p>
            <a:endParaRPr lang="en-US" sz="8800" spc="-300" dirty="0">
              <a:gradFill>
                <a:gsLst>
                  <a:gs pos="0">
                    <a:schemeClr val="accent1">
                      <a:lumMod val="5000"/>
                      <a:lumOff val="95000"/>
                    </a:schemeClr>
                  </a:gs>
                  <a:gs pos="100000">
                    <a:schemeClr val="bg1"/>
                  </a:gs>
                </a:gsLst>
                <a:lin ang="5400000" scaled="1"/>
              </a:gradFill>
              <a:latin typeface="+mn-lt"/>
            </a:endParaRPr>
          </a:p>
        </p:txBody>
      </p:sp>
      <p:sp>
        <p:nvSpPr>
          <p:cNvPr id="7" name="Title 6"/>
          <p:cNvSpPr>
            <a:spLocks noGrp="1"/>
          </p:cNvSpPr>
          <p:nvPr>
            <p:ph type="ctrTitle"/>
          </p:nvPr>
        </p:nvSpPr>
        <p:spPr>
          <a:xfrm>
            <a:off x="630794" y="2164038"/>
            <a:ext cx="10930412" cy="2529923"/>
          </a:xfrm>
        </p:spPr>
        <p:txBody>
          <a:bodyPr/>
          <a:lstStyle/>
          <a:p>
            <a:r>
              <a:rPr lang="en-US" dirty="0" smtClean="0"/>
              <a:t>Respect for Women</a:t>
            </a:r>
            <a:endParaRPr lang="en-US" dirty="0"/>
          </a:p>
        </p:txBody>
      </p:sp>
      <p:sp>
        <p:nvSpPr>
          <p:cNvPr id="8" name="Text Placeholder 7"/>
          <p:cNvSpPr>
            <a:spLocks noGrp="1"/>
          </p:cNvSpPr>
          <p:nvPr>
            <p:ph type="body" sz="quarter" idx="13"/>
          </p:nvPr>
        </p:nvSpPr>
        <p:spPr>
          <a:xfrm>
            <a:off x="1365250" y="3515978"/>
            <a:ext cx="9461500" cy="757130"/>
          </a:xfrm>
        </p:spPr>
        <p:txBody>
          <a:bodyPr/>
          <a:lstStyle/>
          <a:p>
            <a:r>
              <a:rPr lang="en-US" dirty="0" smtClean="0"/>
              <a:t>Barak Obama</a:t>
            </a:r>
            <a:endParaRPr lang="en-US" dirty="0"/>
          </a:p>
        </p:txBody>
      </p:sp>
      <p:sp>
        <p:nvSpPr>
          <p:cNvPr id="19" name="Freeform: Shape 18"/>
          <p:cNvSpPr/>
          <p:nvPr/>
        </p:nvSpPr>
        <p:spPr>
          <a:xfrm>
            <a:off x="7066536" y="4361548"/>
            <a:ext cx="488128" cy="488128"/>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 name="Slide Number Placeholder 2"/>
          <p:cNvSpPr>
            <a:spLocks noGrp="1"/>
          </p:cNvSpPr>
          <p:nvPr>
            <p:ph type="sldNum" sz="quarter" idx="12"/>
          </p:nvPr>
        </p:nvSpPr>
        <p:spPr/>
        <p:txBody>
          <a:bodyPr/>
          <a:lstStyle/>
          <a:p>
            <a:fld id="{5AE1514C-5E56-4738-A1FF-4B1CFD2A3E36}" type="slidenum">
              <a:rPr lang="en-US" smtClean="0"/>
              <a:t>1</a:t>
            </a:fld>
            <a:endParaRPr lang="en-US"/>
          </a:p>
        </p:txBody>
      </p:sp>
      <p:sp>
        <p:nvSpPr>
          <p:cNvPr id="2" name="TextBox 1"/>
          <p:cNvSpPr txBox="1"/>
          <p:nvPr/>
        </p:nvSpPr>
        <p:spPr>
          <a:xfrm>
            <a:off x="7674524" y="4221173"/>
            <a:ext cx="3691890" cy="707886"/>
          </a:xfrm>
          <a:prstGeom prst="rect">
            <a:avLst/>
          </a:prstGeom>
          <a:solidFill>
            <a:schemeClr val="tx2">
              <a:lumMod val="75000"/>
            </a:schemeClr>
          </a:solidFill>
        </p:spPr>
        <p:txBody>
          <a:bodyPr wrap="square" rtlCol="0">
            <a:spAutoFit/>
          </a:bodyPr>
          <a:lstStyle/>
          <a:p>
            <a:r>
              <a:rPr lang="en-US" sz="4000" dirty="0" smtClean="0"/>
              <a:t>Good Examples</a:t>
            </a:r>
            <a:endParaRPr lang="en-US" sz="4000" dirty="0"/>
          </a:p>
        </p:txBody>
      </p:sp>
    </p:spTree>
    <p:extLst>
      <p:ext uri="{BB962C8B-B14F-4D97-AF65-F5344CB8AC3E}">
        <p14:creationId xmlns:p14="http://schemas.microsoft.com/office/powerpoint/2010/main" val="178832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10" presetClass="exit" presetSubtype="0" fill="hold" grpId="1" nodeType="withEffect">
                                  <p:stCondLst>
                                    <p:cond delay="25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par>
                                <p:cTn id="18" presetID="10" presetClass="exit" presetSubtype="0" fill="hold" grpId="1" nodeType="withEffect">
                                  <p:stCondLst>
                                    <p:cond delay="500"/>
                                  </p:stCondLst>
                                  <p:childTnLst>
                                    <p:animEffect transition="out" filter="fade">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par>
                                <p:cTn id="21" presetID="53" presetClass="entr" presetSubtype="16" fill="hold" grpId="0" nodeType="withEffect">
                                  <p:stCondLst>
                                    <p:cond delay="50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par>
                                <p:cTn id="26" presetID="10" presetClass="exit" presetSubtype="0" fill="hold" grpId="1" nodeType="withEffect">
                                  <p:stCondLst>
                                    <p:cond delay="75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53"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10" presetClass="exit" presetSubtype="0" fill="hold" grpId="1" nodeType="withEffect">
                                  <p:stCondLst>
                                    <p:cond delay="25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53" presetClass="entr" presetSubtype="16" fill="hold" grpId="0" nodeType="withEffect">
                                  <p:stCondLst>
                                    <p:cond delay="25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10" presetClass="exit" presetSubtype="0" fill="hold" grpId="1" nodeType="withEffect">
                                  <p:stCondLst>
                                    <p:cond delay="50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par>
                                <p:cTn id="45" presetID="53" presetClass="entr" presetSubtype="16" fill="hold" grpId="0" nodeType="withEffect">
                                  <p:stCondLst>
                                    <p:cond delay="50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par>
                                <p:cTn id="50" presetID="10" presetClass="exit" presetSubtype="0" fill="hold" grpId="1" nodeType="withEffect">
                                  <p:stCondLst>
                                    <p:cond delay="75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par>
                          <p:cTn id="53" fill="hold">
                            <p:stCondLst>
                              <p:cond delay="1250"/>
                            </p:stCondLst>
                            <p:childTnLst>
                              <p:par>
                                <p:cTn id="54" presetID="1"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childTnLst>
                          </p:cTn>
                        </p:par>
                        <p:par>
                          <p:cTn id="56" fill="hold">
                            <p:stCondLst>
                              <p:cond delay="1250"/>
                            </p:stCondLst>
                            <p:childTnLst>
                              <p:par>
                                <p:cTn id="57" presetID="2" presetClass="entr" presetSubtype="1" decel="10000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650" fill="hold"/>
                                        <p:tgtEl>
                                          <p:spTgt spid="46"/>
                                        </p:tgtEl>
                                        <p:attrNameLst>
                                          <p:attrName>ppt_x</p:attrName>
                                        </p:attrNameLst>
                                      </p:cBhvr>
                                      <p:tavLst>
                                        <p:tav tm="0">
                                          <p:val>
                                            <p:strVal val="#ppt_x"/>
                                          </p:val>
                                        </p:tav>
                                        <p:tav tm="100000">
                                          <p:val>
                                            <p:strVal val="#ppt_x"/>
                                          </p:val>
                                        </p:tav>
                                      </p:tavLst>
                                    </p:anim>
                                    <p:anim calcmode="lin" valueType="num">
                                      <p:cBhvr additive="base">
                                        <p:cTn id="60" dur="650" fill="hold"/>
                                        <p:tgtEl>
                                          <p:spTgt spid="4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0" grpId="0" animBg="1"/>
      <p:bldP spid="10" grpId="1" animBg="1"/>
      <p:bldP spid="11" grpId="0" animBg="1"/>
      <p:bldP spid="11" grpId="1" animBg="1"/>
      <p:bldP spid="12" grpId="0" animBg="1"/>
      <p:bldP spid="12" grpId="1" animBg="1"/>
      <p:bldP spid="46" grpId="0" animBg="1"/>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dirty="0"/>
          </a:p>
        </p:txBody>
      </p:sp>
      <p:pic>
        <p:nvPicPr>
          <p:cNvPr id="7" name="Picture 6"/>
          <p:cNvPicPr>
            <a:picLocks noChangeAspect="1"/>
          </p:cNvPicPr>
          <p:nvPr/>
        </p:nvPicPr>
        <p:blipFill>
          <a:blip r:embed="rId2"/>
          <a:stretch>
            <a:fillRect/>
          </a:stretch>
        </p:blipFill>
        <p:spPr>
          <a:xfrm>
            <a:off x="137160" y="0"/>
            <a:ext cx="11928041" cy="6813135"/>
          </a:xfrm>
          <a:prstGeom prst="rect">
            <a:avLst/>
          </a:prstGeom>
        </p:spPr>
      </p:pic>
    </p:spTree>
    <p:extLst>
      <p:ext uri="{BB962C8B-B14F-4D97-AF65-F5344CB8AC3E}">
        <p14:creationId xmlns:p14="http://schemas.microsoft.com/office/powerpoint/2010/main" val="3950815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3" name="Picture 2"/>
          <p:cNvPicPr>
            <a:picLocks noChangeAspect="1"/>
          </p:cNvPicPr>
          <p:nvPr/>
        </p:nvPicPr>
        <p:blipFill>
          <a:blip r:embed="rId2"/>
          <a:stretch>
            <a:fillRect/>
          </a:stretch>
        </p:blipFill>
        <p:spPr>
          <a:xfrm>
            <a:off x="0" y="9538"/>
            <a:ext cx="12182406" cy="6848462"/>
          </a:xfrm>
          <a:prstGeom prst="rect">
            <a:avLst/>
          </a:prstGeom>
        </p:spPr>
      </p:pic>
    </p:spTree>
    <p:extLst>
      <p:ext uri="{BB962C8B-B14F-4D97-AF65-F5344CB8AC3E}">
        <p14:creationId xmlns:p14="http://schemas.microsoft.com/office/powerpoint/2010/main" val="194185905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p:sp>
      <p:sp>
        <p:nvSpPr>
          <p:cNvPr id="14" name="Text Placeholder 13"/>
          <p:cNvSpPr>
            <a:spLocks noGrp="1"/>
          </p:cNvSpPr>
          <p:nvPr>
            <p:ph type="body" sz="quarter" idx="11"/>
          </p:nvPr>
        </p:nvSpPr>
        <p:spPr>
          <a:xfrm>
            <a:off x="6138266" y="457200"/>
            <a:ext cx="6053734" cy="6075509"/>
          </a:xfrm>
        </p:spPr>
        <p:txBody>
          <a:bodyPr/>
          <a:lstStyle/>
          <a:p>
            <a:pPr algn="l"/>
            <a:r>
              <a:rPr lang="en-US" sz="2400" smtClean="0"/>
              <a:t>Pete Souza is known for his skillful art of criticizing President Trump with pictures, and his latest move is receiving attention for all the right reasons. Following Trump's verbal attacks on MSNBC's Morning Joe host Mika Brzezinski, in which he called her "dumb as a rock" and tweeted about her appearance, the former White House photographer decided to remind Trump what it looks like when a president treats women as equals. Souza uploaded a series of photos on his Instagram page, captioned "respect for women," that will remind you that Trump's bullying and sexism are not normal behavior from a president. Read on to relive all the times Barack Obama showed women the respect they deserve.</a:t>
            </a:r>
            <a:endParaRPr lang="en-US" sz="2400" dirty="0"/>
          </a:p>
        </p:txBody>
      </p:sp>
      <p:sp>
        <p:nvSpPr>
          <p:cNvPr id="3" name="Slide Number Placeholder 2"/>
          <p:cNvSpPr>
            <a:spLocks noGrp="1"/>
          </p:cNvSpPr>
          <p:nvPr>
            <p:ph type="sldNum" sz="quarter" idx="4"/>
          </p:nvPr>
        </p:nvSpPr>
        <p:spPr/>
        <p:txBody>
          <a:bodyPr/>
          <a:lstStyle/>
          <a:p>
            <a:fld id="{5AE1514C-5E56-4738-A1FF-4B1CFD2A3E36}" type="slidenum">
              <a:rPr lang="en-US" smtClean="0"/>
              <a:t>3</a:t>
            </a:fld>
            <a:endParaRPr lang="en-US"/>
          </a:p>
        </p:txBody>
      </p:sp>
    </p:spTree>
    <p:extLst>
      <p:ext uri="{BB962C8B-B14F-4D97-AF65-F5344CB8AC3E}">
        <p14:creationId xmlns:p14="http://schemas.microsoft.com/office/powerpoint/2010/main" val="2220871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058575" y="687032"/>
            <a:ext cx="9107555" cy="535531"/>
          </a:xfrm>
        </p:spPr>
        <p:txBody>
          <a:bodyPr/>
          <a:lstStyle/>
          <a:p>
            <a:r>
              <a:rPr lang="en-US" sz="3200" dirty="0" smtClean="0"/>
              <a:t>Family Time</a:t>
            </a:r>
            <a:endParaRPr lang="en-US" sz="3200" dirty="0"/>
          </a:p>
        </p:txBody>
      </p:sp>
      <p:sp>
        <p:nvSpPr>
          <p:cNvPr id="6" name="Slide Number Placeholder 5"/>
          <p:cNvSpPr>
            <a:spLocks noGrp="1"/>
          </p:cNvSpPr>
          <p:nvPr>
            <p:ph type="sldNum" sz="quarter" idx="4294967295"/>
          </p:nvPr>
        </p:nvSpPr>
        <p:spPr>
          <a:xfrm>
            <a:off x="11668125" y="6484938"/>
            <a:ext cx="523875" cy="365125"/>
          </a:xfrm>
        </p:spPr>
        <p:txBody>
          <a:bodyPr/>
          <a:lstStyle/>
          <a:p>
            <a:fld id="{4997E989-D798-4C62-8E93-3D2D613C2488}" type="slidenum">
              <a:rPr lang="en-US" smtClean="0"/>
              <a:pPr/>
              <a:t>4</a:t>
            </a:fld>
            <a:endParaRPr lang="en-US"/>
          </a:p>
        </p:txBody>
      </p:sp>
      <p:pic>
        <p:nvPicPr>
          <p:cNvPr id="8" name="Picture 7"/>
          <p:cNvPicPr>
            <a:picLocks noChangeAspect="1"/>
          </p:cNvPicPr>
          <p:nvPr/>
        </p:nvPicPr>
        <p:blipFill>
          <a:blip r:embed="rId2"/>
          <a:stretch>
            <a:fillRect/>
          </a:stretch>
        </p:blipFill>
        <p:spPr>
          <a:xfrm>
            <a:off x="2178423" y="1733550"/>
            <a:ext cx="7620000" cy="5124450"/>
          </a:xfrm>
          <a:prstGeom prst="rect">
            <a:avLst/>
          </a:prstGeom>
        </p:spPr>
      </p:pic>
    </p:spTree>
    <p:extLst>
      <p:ext uri="{BB962C8B-B14F-4D97-AF65-F5344CB8AC3E}">
        <p14:creationId xmlns:p14="http://schemas.microsoft.com/office/powerpoint/2010/main" val="154385485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70142"/>
            <a:ext cx="12192000" cy="978729"/>
          </a:xfrm>
        </p:spPr>
        <p:txBody>
          <a:bodyPr/>
          <a:lstStyle/>
          <a:p>
            <a:r>
              <a:rPr lang="en-US" sz="3200" dirty="0" smtClean="0"/>
              <a:t>President </a:t>
            </a:r>
            <a:r>
              <a:rPr lang="en-US" sz="3200" dirty="0"/>
              <a:t>Obama greets US troops after secret all-night flight to Afghanistan in 2010.</a:t>
            </a:r>
          </a:p>
        </p:txBody>
      </p:sp>
      <p:pic>
        <p:nvPicPr>
          <p:cNvPr id="7" name="Picture 6"/>
          <p:cNvPicPr>
            <a:picLocks noChangeAspect="1"/>
          </p:cNvPicPr>
          <p:nvPr/>
        </p:nvPicPr>
        <p:blipFill>
          <a:blip r:embed="rId2"/>
          <a:stretch>
            <a:fillRect/>
          </a:stretch>
        </p:blipFill>
        <p:spPr>
          <a:xfrm>
            <a:off x="2605533" y="1048870"/>
            <a:ext cx="6300342" cy="5809129"/>
          </a:xfrm>
          <a:prstGeom prst="rect">
            <a:avLst/>
          </a:prstGeom>
        </p:spPr>
      </p:pic>
    </p:spTree>
    <p:extLst>
      <p:ext uri="{BB962C8B-B14F-4D97-AF65-F5344CB8AC3E}">
        <p14:creationId xmlns:p14="http://schemas.microsoft.com/office/powerpoint/2010/main" val="345257674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978729"/>
          </a:xfrm>
        </p:spPr>
        <p:txBody>
          <a:bodyPr/>
          <a:lstStyle/>
          <a:p>
            <a:r>
              <a:rPr lang="en-US" sz="3200" dirty="0"/>
              <a:t>President Obama talks with a young woman during a stop at the Boys and Girls Club of Cleveland, Ohio in 2012.</a:t>
            </a:r>
          </a:p>
        </p:txBody>
      </p:sp>
      <p:pic>
        <p:nvPicPr>
          <p:cNvPr id="3" name="Picture 2"/>
          <p:cNvPicPr>
            <a:picLocks noChangeAspect="1"/>
          </p:cNvPicPr>
          <p:nvPr/>
        </p:nvPicPr>
        <p:blipFill>
          <a:blip r:embed="rId2"/>
          <a:stretch>
            <a:fillRect/>
          </a:stretch>
        </p:blipFill>
        <p:spPr>
          <a:xfrm>
            <a:off x="1931669" y="1257300"/>
            <a:ext cx="7634979" cy="5600701"/>
          </a:xfrm>
          <a:prstGeom prst="rect">
            <a:avLst/>
          </a:prstGeom>
        </p:spPr>
      </p:pic>
    </p:spTree>
    <p:extLst>
      <p:ext uri="{BB962C8B-B14F-4D97-AF65-F5344CB8AC3E}">
        <p14:creationId xmlns:p14="http://schemas.microsoft.com/office/powerpoint/2010/main" val="241058025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21090" y="458021"/>
            <a:ext cx="3470910" cy="6297108"/>
          </a:xfrm>
        </p:spPr>
        <p:txBody>
          <a:bodyPr/>
          <a:lstStyle/>
          <a:p>
            <a:pPr algn="l"/>
            <a:r>
              <a:rPr lang="en-US" sz="3200" dirty="0"/>
              <a:t>President Obama strategizes with from left, White House Counsel Kathy </a:t>
            </a:r>
            <a:r>
              <a:rPr lang="en-US" sz="3200" dirty="0" err="1"/>
              <a:t>Ruemmler</a:t>
            </a:r>
            <a:r>
              <a:rPr lang="en-US" sz="3200" dirty="0"/>
              <a:t>; Communications Director Jennifer </a:t>
            </a:r>
            <a:r>
              <a:rPr lang="en-US" sz="3200" dirty="0" err="1"/>
              <a:t>Palmeiri</a:t>
            </a:r>
            <a:r>
              <a:rPr lang="en-US" sz="3200" dirty="0"/>
              <a:t>; Katie </a:t>
            </a:r>
            <a:r>
              <a:rPr lang="en-US" sz="3200" dirty="0" err="1"/>
              <a:t>Beirne</a:t>
            </a:r>
            <a:r>
              <a:rPr lang="en-US" sz="3200" dirty="0"/>
              <a:t> Fallon, Deputy Communications Director; and Cecelia Munoz, Director of the Domestic Policy Council, in 2013.</a:t>
            </a:r>
          </a:p>
        </p:txBody>
      </p:sp>
      <p:pic>
        <p:nvPicPr>
          <p:cNvPr id="3" name="Picture 2"/>
          <p:cNvPicPr>
            <a:picLocks noChangeAspect="1"/>
          </p:cNvPicPr>
          <p:nvPr/>
        </p:nvPicPr>
        <p:blipFill>
          <a:blip r:embed="rId2"/>
          <a:stretch>
            <a:fillRect/>
          </a:stretch>
        </p:blipFill>
        <p:spPr>
          <a:xfrm>
            <a:off x="-18435" y="240852"/>
            <a:ext cx="8739525" cy="6390504"/>
          </a:xfrm>
          <a:prstGeom prst="rect">
            <a:avLst/>
          </a:prstGeom>
        </p:spPr>
      </p:pic>
    </p:spTree>
    <p:extLst>
      <p:ext uri="{BB962C8B-B14F-4D97-AF65-F5344CB8AC3E}">
        <p14:creationId xmlns:p14="http://schemas.microsoft.com/office/powerpoint/2010/main" val="349246267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0"/>
            <a:ext cx="12192000" cy="1028700"/>
          </a:xfrm>
        </p:spPr>
        <p:txBody>
          <a:bodyPr/>
          <a:lstStyle/>
          <a:p>
            <a:r>
              <a:rPr lang="en-US" sz="3200" dirty="0"/>
              <a:t>Homeland Security Advisor Lisa Monaco updates President Obama on the Boston Marathon bombing in 2013.</a:t>
            </a:r>
          </a:p>
        </p:txBody>
      </p:sp>
      <p:pic>
        <p:nvPicPr>
          <p:cNvPr id="7" name="Picture 6"/>
          <p:cNvPicPr>
            <a:picLocks noChangeAspect="1"/>
          </p:cNvPicPr>
          <p:nvPr/>
        </p:nvPicPr>
        <p:blipFill>
          <a:blip r:embed="rId2"/>
          <a:stretch>
            <a:fillRect/>
          </a:stretch>
        </p:blipFill>
        <p:spPr>
          <a:xfrm>
            <a:off x="2381641" y="1405890"/>
            <a:ext cx="6853799" cy="5314950"/>
          </a:xfrm>
          <a:prstGeom prst="rect">
            <a:avLst/>
          </a:prstGeom>
        </p:spPr>
      </p:pic>
    </p:spTree>
    <p:extLst>
      <p:ext uri="{BB962C8B-B14F-4D97-AF65-F5344CB8AC3E}">
        <p14:creationId xmlns:p14="http://schemas.microsoft.com/office/powerpoint/2010/main" val="87521541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1999" cy="948690"/>
          </a:xfrm>
        </p:spPr>
        <p:txBody>
          <a:bodyPr/>
          <a:lstStyle/>
          <a:p>
            <a:r>
              <a:rPr lang="en-US" sz="3200" dirty="0"/>
              <a:t>President Obama has lunch with Rebekah </a:t>
            </a:r>
            <a:r>
              <a:rPr lang="en-US" sz="3200" dirty="0" err="1"/>
              <a:t>Erler</a:t>
            </a:r>
            <a:r>
              <a:rPr lang="en-US" sz="3200" dirty="0"/>
              <a:t>, who had written him a letter in 2014 about the economic challenges of raising a family.</a:t>
            </a:r>
          </a:p>
        </p:txBody>
      </p:sp>
      <p:pic>
        <p:nvPicPr>
          <p:cNvPr id="3" name="Picture 2"/>
          <p:cNvPicPr>
            <a:picLocks noChangeAspect="1"/>
          </p:cNvPicPr>
          <p:nvPr/>
        </p:nvPicPr>
        <p:blipFill>
          <a:blip r:embed="rId2"/>
          <a:stretch>
            <a:fillRect/>
          </a:stretch>
        </p:blipFill>
        <p:spPr>
          <a:xfrm>
            <a:off x="1412557" y="1060132"/>
            <a:ext cx="8764219" cy="5797868"/>
          </a:xfrm>
          <a:prstGeom prst="rect">
            <a:avLst/>
          </a:prstGeom>
        </p:spPr>
      </p:pic>
    </p:spTree>
    <p:extLst>
      <p:ext uri="{BB962C8B-B14F-4D97-AF65-F5344CB8AC3E}">
        <p14:creationId xmlns:p14="http://schemas.microsoft.com/office/powerpoint/2010/main" val="224123013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FUL Presentations.pptx" id="{F35F1979-0F96-40AB-A8BA-4291EDE5F127}" vid="{D4D34B82-5498-418F-8E4B-B445820BAA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Powerful Presentations</Template>
  <TotalTime>33</TotalTime>
  <Words>290</Words>
  <Application>Microsoft Office PowerPoint</Application>
  <PresentationFormat>Widescreen</PresentationFormat>
  <Paragraphs>16</Paragraphs>
  <Slides>10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Arial Black</vt:lpstr>
      <vt:lpstr>Calibri</vt:lpstr>
      <vt:lpstr>Segoe UI</vt:lpstr>
      <vt:lpstr>Segoe UI Black</vt:lpstr>
      <vt:lpstr>Segoe UI Light</vt:lpstr>
      <vt:lpstr>Segoe UI Semibold</vt:lpstr>
      <vt:lpstr>Segoe UI Semilight</vt:lpstr>
      <vt:lpstr>Wingdings</vt:lpstr>
      <vt:lpstr>Storybuilding Neal Creative</vt:lpstr>
      <vt:lpstr>Respect for Women</vt:lpstr>
      <vt:lpstr>PowerPoint Presentation</vt:lpstr>
      <vt:lpstr>PowerPoint Presentation</vt:lpstr>
      <vt:lpstr>Family Time</vt:lpstr>
      <vt:lpstr>President Obama greets US troops after secret all-night flight to Afghanistan in 2010.</vt:lpstr>
      <vt:lpstr>President Obama talks with a young woman during a stop at the Boys and Girls Club of Cleveland, Ohio in 2012.</vt:lpstr>
      <vt:lpstr>President Obama strategizes with from left, White House Counsel Kathy Ruemmler; Communications Director Jennifer Palmeiri; Katie Beirne Fallon, Deputy Communications Director; and Cecelia Munoz, Director of the Domestic Policy Council, in 2013.</vt:lpstr>
      <vt:lpstr>Homeland Security Advisor Lisa Monaco updates President Obama on the Boston Marathon bombing in 2013.</vt:lpstr>
      <vt:lpstr>President Obama has lunch with Rebekah Erler, who had written him a letter in 2014 about the economic challenges of raising a family.</vt:lpstr>
      <vt:lpstr>PowerPoint Presentation</vt:lpstr>
    </vt:vector>
  </TitlesOfParts>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Respect for Women</dc:title>
  <dc:subject/>
  <dc:creator>Joseph Naumann</dc:creator>
  <cp:keywords/>
  <dc:description/>
  <cp:lastModifiedBy>Joseph Naumann</cp:lastModifiedBy>
  <cp:revision>5</cp:revision>
  <dcterms:created xsi:type="dcterms:W3CDTF">2017-07-05T05:10:50Z</dcterms:created>
  <dcterms:modified xsi:type="dcterms:W3CDTF">2017-07-05T05:44:22Z</dcterms:modified>
  <cp:category/>
</cp:coreProperties>
</file>