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311" r:id="rId33"/>
    <p:sldId id="287" r:id="rId34"/>
    <p:sldId id="288" r:id="rId35"/>
    <p:sldId id="289" r:id="rId36"/>
    <p:sldId id="290" r:id="rId37"/>
    <p:sldId id="291" r:id="rId38"/>
    <p:sldId id="292" r:id="rId39"/>
    <p:sldId id="310" r:id="rId40"/>
    <p:sldId id="293" r:id="rId41"/>
    <p:sldId id="295" r:id="rId42"/>
    <p:sldId id="296" r:id="rId43"/>
    <p:sldId id="297" r:id="rId44"/>
    <p:sldId id="298" r:id="rId45"/>
    <p:sldId id="309" r:id="rId46"/>
    <p:sldId id="299" r:id="rId47"/>
    <p:sldId id="300" r:id="rId48"/>
    <p:sldId id="301" r:id="rId49"/>
    <p:sldId id="302" r:id="rId50"/>
    <p:sldId id="303" r:id="rId51"/>
    <p:sldId id="308" r:id="rId52"/>
    <p:sldId id="304" r:id="rId53"/>
    <p:sldId id="305" r:id="rId54"/>
    <p:sldId id="306" r:id="rId55"/>
    <p:sldId id="307" r:id="rId56"/>
    <p:sldId id="294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75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862E7-95FA-4FC4-9EC5-DDBFA8DC7417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987F2-A784-4F72-BB57-0E9EACDE722E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BD51E-4B19-444E-85C0-DBD7EB6263F4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7255A-4AD5-4D3E-9A0A-689DA3BA976C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0AD15-87AC-45B2-9EE5-8D165AF83CD7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40CCD-F0D6-4CC2-A4C8-2D7D0D875F02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47B1BF-4039-460D-A637-65428CBD720E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F52CC-F3D9-41D4-BCE4-C208E61A3F31}" type="datetimeFigureOut">
              <a:rPr lang="en-US" dirty="0"/>
              <a:t>1/12/2017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7200" b="1" dirty="0"/>
              <a:t>Points to Ponder!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9341519" y="1099433"/>
            <a:ext cx="5700961" cy="32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81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64729" y="0"/>
            <a:ext cx="4958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63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0740" y="0"/>
            <a:ext cx="4361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77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3709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62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5145" y="0"/>
            <a:ext cx="6885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27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145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24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2699" y="0"/>
            <a:ext cx="63033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86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9785" y="0"/>
            <a:ext cx="5123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61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36" y="0"/>
            <a:ext cx="10261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48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9699" y="34734"/>
            <a:ext cx="7609589" cy="682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58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42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34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341" y="368300"/>
            <a:ext cx="12202341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31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48630" y="34734"/>
            <a:ext cx="6728497" cy="682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76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75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0200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2400" y="0"/>
            <a:ext cx="4629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790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1128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538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5838" y="0"/>
            <a:ext cx="6679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27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00" y="0"/>
            <a:ext cx="11988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68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059" y="0"/>
            <a:ext cx="102789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89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062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6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687" y="0"/>
            <a:ext cx="8312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0051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9757" y="0"/>
            <a:ext cx="10682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57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4241" y="0"/>
            <a:ext cx="5483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88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0573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307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7688" y="0"/>
            <a:ext cx="10267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65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428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262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0784" y="0"/>
            <a:ext cx="4567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5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6668" y="0"/>
            <a:ext cx="6827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1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083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179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9161" y="0"/>
            <a:ext cx="5739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03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223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872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1865" y="0"/>
            <a:ext cx="8229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274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793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46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2279" y="0"/>
            <a:ext cx="4898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2051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4286" y="0"/>
            <a:ext cx="9155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425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3115" y="0"/>
            <a:ext cx="7374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705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321" y="0"/>
            <a:ext cx="7006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560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622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7276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4037" y="0"/>
            <a:ext cx="49045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083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4037" y="0"/>
            <a:ext cx="5394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062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259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603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9954" y="34734"/>
            <a:ext cx="6823266" cy="682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301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0256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5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5078" y="0"/>
            <a:ext cx="53949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98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6134" y="34734"/>
            <a:ext cx="4545084" cy="682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864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940" y="0"/>
            <a:ext cx="7884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760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61788"/>
            <a:ext cx="12192000" cy="451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242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6219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605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998" b="11072"/>
          <a:stretch/>
        </p:blipFill>
        <p:spPr>
          <a:xfrm>
            <a:off x="3779092" y="0"/>
            <a:ext cx="5021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767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0573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063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6163" y="535780"/>
            <a:ext cx="12228163" cy="563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959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0544440" cy="632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864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6004" y="0"/>
            <a:ext cx="48447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6021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2033" y="0"/>
            <a:ext cx="5963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2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1417" y="0"/>
            <a:ext cx="5736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83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1302" y="0"/>
            <a:ext cx="4575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834754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1F8094"/>
      </a:dk2>
      <a:lt2>
        <a:srgbClr val="E7E6E6"/>
      </a:lt2>
      <a:accent1>
        <a:srgbClr val="39CDE7"/>
      </a:accent1>
      <a:accent2>
        <a:srgbClr val="60DE72"/>
      </a:accent2>
      <a:accent3>
        <a:srgbClr val="DDCC64"/>
      </a:accent3>
      <a:accent4>
        <a:srgbClr val="F49D50"/>
      </a:accent4>
      <a:accent5>
        <a:srgbClr val="E44951"/>
      </a:accent5>
      <a:accent6>
        <a:srgbClr val="D666F9"/>
      </a:accent6>
      <a:hlink>
        <a:srgbClr val="4BF7ED"/>
      </a:hlink>
      <a:folHlink>
        <a:srgbClr val="95E9F4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18000"/>
                <a:satMod val="12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7DC10E3-4FF5-456B-A359-A0F378C1E5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363</TotalTime>
  <Words>4</Words>
  <Application>Microsoft Office PowerPoint</Application>
  <PresentationFormat>Widescreen</PresentationFormat>
  <Paragraphs>1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Arial</vt:lpstr>
      <vt:lpstr>Trebuchet MS</vt:lpstr>
      <vt:lpstr>Berlin</vt:lpstr>
      <vt:lpstr>Points to Ponder!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Points to Ponder!</dc:title>
  <dc:creator>Joseph Naumann</dc:creator>
  <cp:lastModifiedBy>Joseph Naumann</cp:lastModifiedBy>
  <cp:revision>10</cp:revision>
  <dcterms:created xsi:type="dcterms:W3CDTF">2017-01-12T18:48:40Z</dcterms:created>
  <dcterms:modified xsi:type="dcterms:W3CDTF">2017-01-13T00:52:09Z</dcterms:modified>
</cp:coreProperties>
</file>