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932"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custDataLst>
    <p:tags r:id="rId12"/>
  </p:custDataLst>
  <p:defaultText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2" autoAdjust="0"/>
    <p:restoredTop sz="94660"/>
  </p:normalViewPr>
  <p:slideViewPr>
    <p:cSldViewPr>
      <p:cViewPr varScale="1">
        <p:scale>
          <a:sx n="74" d="100"/>
          <a:sy n="74" d="100"/>
        </p:scale>
        <p:origin x="60" y="33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103BAD-AB4C-4AC3-A9CA-28939E9B6A11}" type="datetimeFigureOut">
              <a:rPr lang="en-US" smtClean="0"/>
              <a:pPr/>
              <a:t>4/8/2017</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smtClean="0"/>
              <a:t>Click to edit Master text styles</a:t>
            </a:r>
          </a:p>
          <a:p>
            <a:pPr lvl="1"/>
            <a:r>
              <a:rPr smtClean="0"/>
              <a:t>Second level</a:t>
            </a:r>
          </a:p>
          <a:p>
            <a:pPr lvl="2"/>
            <a:r>
              <a:rPr smtClean="0"/>
              <a:t>Third level</a:t>
            </a:r>
          </a:p>
          <a:p>
            <a:pPr lvl="3"/>
            <a:r>
              <a:rPr smtClean="0"/>
              <a:t>Fourth level</a:t>
            </a:r>
          </a:p>
          <a:p>
            <a:pPr lvl="4"/>
            <a:r>
              <a:rPr smtClean="0"/>
              <a:t>Fifth level</a:t>
            </a:r>
            <a:endParaRP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683667-E761-4691-B6CD-D74E6B9DEED7}" type="slidenum">
              <a:rPr smtClean="0"/>
              <a:pPr/>
              <a:t>‹#›</a:t>
            </a:fld>
            <a:endParaRPr/>
          </a:p>
        </p:txBody>
      </p:sp>
    </p:spTree>
    <p:extLst>
      <p:ext uri="{BB962C8B-B14F-4D97-AF65-F5344CB8AC3E}">
        <p14:creationId xmlns:p14="http://schemas.microsoft.com/office/powerpoint/2010/main" val="1358133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nchor="b"/>
          <a:lstStyle/>
          <a:p>
            <a:r>
              <a:rPr lang="en-US" smtClean="0"/>
              <a:t>Click to edit Master title style</a:t>
            </a:r>
            <a:endParaRPr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1AB968F7-0571-463E-92B3-CC8D6D3883C7}" type="datetimeFigureOut">
              <a:rPr lang="en-US" smtClean="0"/>
              <a:pPr/>
              <a:t>4/8/2017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4886A84-1D9B-440A-9F7C-51AFB1969C44}" type="slidenum">
              <a:rPr smtClean="0"/>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1AB968F7-0571-463E-92B3-CC8D6D3883C7}" type="datetimeFigureOut">
              <a:rPr lang="en-US" smtClean="0"/>
              <a:pPr/>
              <a:t>4/8/2017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4886A84-1D9B-440A-9F7C-51AFB1969C44}" type="slidenum">
              <a:rPr smtClean="0"/>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1AB968F7-0571-463E-92B3-CC8D6D3883C7}" type="datetimeFigureOut">
              <a:rPr lang="en-US" smtClean="0"/>
              <a:pPr/>
              <a:t>4/8/2017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4886A84-1D9B-440A-9F7C-51AFB1969C44}" type="slidenum">
              <a:rPr smtClean="0"/>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1AB968F7-0571-463E-92B3-CC8D6D3883C7}" type="datetimeFigureOut">
              <a:rPr lang="en-US" smtClean="0"/>
              <a:pPr/>
              <a:t>4/8/2017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4886A84-1D9B-440A-9F7C-51AFB1969C44}" type="slidenum">
              <a:rPr smtClean="0"/>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B968F7-0571-463E-92B3-CC8D6D3883C7}" type="datetimeFigureOut">
              <a:rPr lang="en-US" smtClean="0"/>
              <a:pPr/>
              <a:t>4/8/2017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4886A84-1D9B-440A-9F7C-51AFB1969C44}" type="slidenum">
              <a:rPr smtClean="0"/>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1AB968F7-0571-463E-92B3-CC8D6D3883C7}" type="datetimeFigureOut">
              <a:rPr lang="en-US" smtClean="0"/>
              <a:pPr/>
              <a:t>4/8/2017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4886A84-1D9B-440A-9F7C-51AFB1969C44}" type="slidenum">
              <a:rPr smtClean="0"/>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1AB968F7-0571-463E-92B3-CC8D6D3883C7}" type="datetimeFigureOut">
              <a:rPr lang="en-US" smtClean="0"/>
              <a:pPr/>
              <a:t>4/8/2017</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4886A84-1D9B-440A-9F7C-51AFB1969C44}" type="slidenum">
              <a:rPr smtClean="0"/>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1AB968F7-0571-463E-92B3-CC8D6D3883C7}" type="datetimeFigureOut">
              <a:rPr lang="en-US" smtClean="0"/>
              <a:pPr/>
              <a:t>4/8/2017</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4886A84-1D9B-440A-9F7C-51AFB1969C44}" type="slidenum">
              <a:rPr smtClean="0"/>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B968F7-0571-463E-92B3-CC8D6D3883C7}" type="datetimeFigureOut">
              <a:rPr lang="en-US" smtClean="0"/>
              <a:pPr/>
              <a:t>4/8/2017</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4886A84-1D9B-440A-9F7C-51AFB1969C44}" type="slidenum">
              <a:rPr smtClean="0"/>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B968F7-0571-463E-92B3-CC8D6D3883C7}" type="datetimeFigureOut">
              <a:rPr lang="en-US" smtClean="0"/>
              <a:pPr/>
              <a:t>4/8/2017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4886A84-1D9B-440A-9F7C-51AFB1969C44}" type="slidenum">
              <a:rPr smtClean="0"/>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B968F7-0571-463E-92B3-CC8D6D3883C7}" type="datetimeFigureOut">
              <a:rPr lang="en-US" smtClean="0"/>
              <a:pPr/>
              <a:t>4/8/2017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4886A84-1D9B-440A-9F7C-51AFB1969C44}" type="slidenum">
              <a:rPr smtClean="0"/>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blipFill dpi="0" rotWithShape="1">
            <a:blip r:embed="rId13" cstate="print">
              <a:alphaModFix amt="4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B968F7-0571-463E-92B3-CC8D6D3883C7}" type="datetimeFigureOut">
              <a:rPr lang="en-US" smtClean="0"/>
              <a:pPr/>
              <a:t>4/8/2017</a:t>
            </a:fld>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886A84-1D9B-440A-9F7C-51AFB1969C44}" type="slidenum">
              <a:rPr smtClean="0"/>
              <a:pPr/>
              <a:t>‹#›</a:t>
            </a:fld>
            <a:endParaRPr/>
          </a:p>
        </p:txBody>
      </p:sp>
    </p:spTree>
  </p:cSld>
  <p:clrMap bg1="dk1" tx1="lt1" bg2="dk2" tx2="lt2" accent1="accent1" accent2="accent2" accent3="accent3" accent4="accent4" accent5="accent5" accent6="accent6" hlink="hlink" folHlink="folHlink"/>
  <p:sldLayoutIdLst>
    <p:sldLayoutId id="2147484933" r:id="rId1"/>
    <p:sldLayoutId id="2147484934" r:id="rId2"/>
    <p:sldLayoutId id="2147484935" r:id="rId3"/>
    <p:sldLayoutId id="2147484936" r:id="rId4"/>
    <p:sldLayoutId id="2147484937" r:id="rId5"/>
    <p:sldLayoutId id="2147484938" r:id="rId6"/>
    <p:sldLayoutId id="2147484939" r:id="rId7"/>
    <p:sldLayoutId id="2147484940" r:id="rId8"/>
    <p:sldLayoutId id="2147484941" r:id="rId9"/>
    <p:sldLayoutId id="2147484942" r:id="rId10"/>
    <p:sldLayoutId id="2147484943" r:id="rId11"/>
  </p:sldLayoutIdLst>
  <p:txStyles>
    <p:titleStyle>
      <a:lvl1pPr algn="ctr" defTabSz="914400" rtl="0" eaLnBrk="1" latinLnBrk="0" hangingPunct="1">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130426"/>
            <a:ext cx="11582400" cy="1470025"/>
          </a:xfrm>
        </p:spPr>
        <p:txBody>
          <a:bodyPr>
            <a:noAutofit/>
          </a:bodyPr>
          <a:lstStyle/>
          <a:p>
            <a:r>
              <a:rPr lang="en-US" sz="16600" b="1" dirty="0" smtClean="0"/>
              <a:t>Palm Sunday</a:t>
            </a:r>
            <a:endParaRPr lang="en-US" sz="16600" b="1"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85127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sz="4000" dirty="0"/>
              <a:t> </a:t>
            </a:r>
            <a:r>
              <a:rPr lang="en-US" sz="4000" dirty="0" smtClean="0"/>
              <a:t>Christians </a:t>
            </a:r>
            <a:r>
              <a:rPr lang="en-US" sz="4000" dirty="0"/>
              <a:t>around the world celebrate Palm Sunday to remember the triumphant entry of Jesus Christ into Jerusalem on the Sunday before Easter.​ The occasion marks the beginning of the Holy Week, the most sacred days of the Christian calendar, leading up to the resurrection of Christ.</a:t>
            </a:r>
            <a:endParaRPr lang="en-US" sz="4000" dirty="0"/>
          </a:p>
        </p:txBody>
      </p:sp>
    </p:spTree>
    <p:extLst>
      <p:ext uri="{BB962C8B-B14F-4D97-AF65-F5344CB8AC3E}">
        <p14:creationId xmlns:p14="http://schemas.microsoft.com/office/powerpoint/2010/main" val="1402707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613034" y="2146"/>
            <a:ext cx="10969366" cy="6855854"/>
          </a:xfrm>
          <a:prstGeom prst="rect">
            <a:avLst/>
          </a:prstGeom>
        </p:spPr>
      </p:pic>
    </p:spTree>
    <p:extLst>
      <p:ext uri="{BB962C8B-B14F-4D97-AF65-F5344CB8AC3E}">
        <p14:creationId xmlns:p14="http://schemas.microsoft.com/office/powerpoint/2010/main" val="718539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6049962"/>
          </a:xfrm>
        </p:spPr>
        <p:txBody>
          <a:bodyPr>
            <a:normAutofit/>
          </a:bodyPr>
          <a:lstStyle/>
          <a:p>
            <a:pPr algn="l"/>
            <a:r>
              <a:rPr lang="en-US" sz="4000" dirty="0"/>
              <a:t> </a:t>
            </a:r>
            <a:br>
              <a:rPr lang="en-US" sz="4000" dirty="0"/>
            </a:br>
            <a:r>
              <a:rPr lang="en-US" sz="4000" dirty="0"/>
              <a:t>In the Bible, Saint John describes </a:t>
            </a:r>
            <a:r>
              <a:rPr lang="en-US" sz="4000" dirty="0" smtClean="0"/>
              <a:t> the </a:t>
            </a:r>
            <a:r>
              <a:rPr lang="en-US" sz="4000" dirty="0"/>
              <a:t>happenings on Palm Sunday</a:t>
            </a:r>
            <a:r>
              <a:rPr lang="en-US" sz="4000" dirty="0" smtClean="0"/>
              <a:t>:  "</a:t>
            </a:r>
            <a:r>
              <a:rPr lang="en-US" sz="4000" dirty="0"/>
              <a:t>The next day the great crowd that </a:t>
            </a:r>
            <a:r>
              <a:rPr lang="en-US" sz="4000" dirty="0" smtClean="0"/>
              <a:t>had </a:t>
            </a:r>
            <a:r>
              <a:rPr lang="en-US" sz="4000" dirty="0"/>
              <a:t>come for the Feast heard that </a:t>
            </a:r>
            <a:r>
              <a:rPr lang="en-US" sz="4000" dirty="0" smtClean="0"/>
              <a:t>Jesus </a:t>
            </a:r>
            <a:r>
              <a:rPr lang="en-US" sz="4000" dirty="0"/>
              <a:t>was on his way to </a:t>
            </a:r>
            <a:r>
              <a:rPr lang="en-US" sz="4000" dirty="0" smtClean="0"/>
              <a:t>Jerusalem, they </a:t>
            </a:r>
            <a:r>
              <a:rPr lang="en-US" sz="4000" dirty="0"/>
              <a:t>took palm branches and </a:t>
            </a:r>
            <a:r>
              <a:rPr lang="en-US" sz="4000" dirty="0" smtClean="0"/>
              <a:t>went </a:t>
            </a:r>
            <a:r>
              <a:rPr lang="en-US" sz="4000" dirty="0"/>
              <a:t>out to meet him, shouting, </a:t>
            </a:r>
            <a:r>
              <a:rPr lang="en-US" sz="4000" dirty="0" smtClean="0"/>
              <a:t>'Hosanna</a:t>
            </a:r>
            <a:r>
              <a:rPr lang="en-US" sz="4000" dirty="0"/>
              <a:t>! Blessed is he who </a:t>
            </a:r>
            <a:r>
              <a:rPr lang="en-US" sz="4000" dirty="0" smtClean="0"/>
              <a:t>comes </a:t>
            </a:r>
            <a:r>
              <a:rPr lang="en-US" sz="4000" dirty="0"/>
              <a:t>in the name of the Lord</a:t>
            </a:r>
            <a:r>
              <a:rPr lang="en-US" sz="4000" dirty="0" smtClean="0"/>
              <a:t>!  </a:t>
            </a:r>
            <a:r>
              <a:rPr lang="en-US" sz="4000" dirty="0"/>
              <a:t>Blessed is the King of Israel!"</a:t>
            </a:r>
          </a:p>
        </p:txBody>
      </p:sp>
    </p:spTree>
    <p:extLst>
      <p:ext uri="{BB962C8B-B14F-4D97-AF65-F5344CB8AC3E}">
        <p14:creationId xmlns:p14="http://schemas.microsoft.com/office/powerpoint/2010/main" val="2220881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198" y="304800"/>
            <a:ext cx="5791202" cy="6400800"/>
          </a:xfrm>
        </p:spPr>
        <p:txBody>
          <a:bodyPr>
            <a:normAutofit/>
          </a:bodyPr>
          <a:lstStyle/>
          <a:p>
            <a:pPr algn="l"/>
            <a:r>
              <a:rPr lang="en-US" dirty="0"/>
              <a:t>During Palm Sunday services, </a:t>
            </a:r>
            <a:r>
              <a:rPr lang="en-US" dirty="0" smtClean="0"/>
              <a:t>large </a:t>
            </a:r>
            <a:r>
              <a:rPr lang="en-US" dirty="0"/>
              <a:t>palm branches are carried </a:t>
            </a:r>
            <a:r>
              <a:rPr lang="en-US" dirty="0" smtClean="0"/>
              <a:t>in </a:t>
            </a:r>
            <a:r>
              <a:rPr lang="en-US" dirty="0"/>
              <a:t>procession to represent </a:t>
            </a:r>
            <a:r>
              <a:rPr lang="en-US" dirty="0" smtClean="0"/>
              <a:t>the </a:t>
            </a:r>
            <a:r>
              <a:rPr lang="en-US" dirty="0"/>
              <a:t>palm branches the crowd scattered in front of Jesus as he rode into Jerusalem. </a:t>
            </a:r>
          </a:p>
        </p:txBody>
      </p:sp>
      <p:pic>
        <p:nvPicPr>
          <p:cNvPr id="4" name="Content Placeholder 3"/>
          <p:cNvPicPr>
            <a:picLocks noGrp="1" noChangeAspect="1"/>
          </p:cNvPicPr>
          <p:nvPr>
            <p:ph idx="1"/>
          </p:nvPr>
        </p:nvPicPr>
        <p:blipFill>
          <a:blip r:embed="rId2"/>
          <a:stretch>
            <a:fillRect/>
          </a:stretch>
        </p:blipFill>
        <p:spPr>
          <a:xfrm>
            <a:off x="-1" y="0"/>
            <a:ext cx="6172199" cy="6858000"/>
          </a:xfrm>
          <a:prstGeom prst="rect">
            <a:avLst/>
          </a:prstGeom>
        </p:spPr>
      </p:pic>
    </p:spTree>
    <p:extLst>
      <p:ext uri="{BB962C8B-B14F-4D97-AF65-F5344CB8AC3E}">
        <p14:creationId xmlns:p14="http://schemas.microsoft.com/office/powerpoint/2010/main" val="1827250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5400" y="304800"/>
            <a:ext cx="6781800" cy="6400800"/>
          </a:xfrm>
        </p:spPr>
        <p:txBody>
          <a:bodyPr/>
          <a:lstStyle/>
          <a:p>
            <a:pPr algn="l"/>
            <a:r>
              <a:rPr lang="en-US" dirty="0"/>
              <a:t> </a:t>
            </a:r>
            <a:r>
              <a:rPr lang="en-US" dirty="0" smtClean="0"/>
              <a:t>"</a:t>
            </a:r>
            <a:r>
              <a:rPr lang="en-US" dirty="0"/>
              <a:t>Jesus found a donkey and sat upon it, as Scripture says: Do not fear, city of Zion! See, your king is coming, </a:t>
            </a:r>
            <a:r>
              <a:rPr lang="en-US" dirty="0" smtClean="0"/>
              <a:t>sitting </a:t>
            </a:r>
            <a:r>
              <a:rPr lang="en-US" dirty="0"/>
              <a:t>on the colt of a donkey!"</a:t>
            </a:r>
            <a:br>
              <a:rPr lang="en-US" dirty="0"/>
            </a:br>
            <a:r>
              <a:rPr lang="en-US" dirty="0"/>
              <a:t> - John 12:14</a:t>
            </a:r>
          </a:p>
        </p:txBody>
      </p:sp>
      <p:pic>
        <p:nvPicPr>
          <p:cNvPr id="4" name="Content Placeholder 3"/>
          <p:cNvPicPr>
            <a:picLocks noGrp="1" noChangeAspect="1"/>
          </p:cNvPicPr>
          <p:nvPr>
            <p:ph idx="1"/>
          </p:nvPr>
        </p:nvPicPr>
        <p:blipFill>
          <a:blip r:embed="rId2"/>
          <a:stretch>
            <a:fillRect/>
          </a:stretch>
        </p:blipFill>
        <p:spPr>
          <a:xfrm>
            <a:off x="0" y="0"/>
            <a:ext cx="4955202" cy="6858000"/>
          </a:xfrm>
          <a:prstGeom prst="rect">
            <a:avLst/>
          </a:prstGeom>
        </p:spPr>
      </p:pic>
    </p:spTree>
    <p:extLst>
      <p:ext uri="{BB962C8B-B14F-4D97-AF65-F5344CB8AC3E}">
        <p14:creationId xmlns:p14="http://schemas.microsoft.com/office/powerpoint/2010/main" val="1994931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289719"/>
            <a:ext cx="6400800" cy="6278562"/>
          </a:xfrm>
        </p:spPr>
        <p:txBody>
          <a:bodyPr/>
          <a:lstStyle/>
          <a:p>
            <a:pPr algn="l"/>
            <a:r>
              <a:rPr lang="en-US" dirty="0"/>
              <a:t>"Palm Sunday's thought; Life is full </a:t>
            </a:r>
            <a:r>
              <a:rPr lang="en-US" dirty="0" smtClean="0"/>
              <a:t>of </a:t>
            </a:r>
            <a:r>
              <a:rPr lang="en-US" dirty="0"/>
              <a:t>ups and </a:t>
            </a:r>
            <a:r>
              <a:rPr lang="en-US" dirty="0" smtClean="0"/>
              <a:t>downs</a:t>
            </a:r>
            <a:r>
              <a:rPr lang="en-US" dirty="0"/>
              <a:t>. Glorify God during the ups and fully trust in Him during the downs." - Unknown</a:t>
            </a:r>
          </a:p>
        </p:txBody>
      </p:sp>
      <p:pic>
        <p:nvPicPr>
          <p:cNvPr id="4" name="Content Placeholder 3"/>
          <p:cNvPicPr>
            <a:picLocks noGrp="1" noChangeAspect="1"/>
          </p:cNvPicPr>
          <p:nvPr>
            <p:ph idx="1"/>
          </p:nvPr>
        </p:nvPicPr>
        <p:blipFill>
          <a:blip r:embed="rId2"/>
          <a:stretch>
            <a:fillRect/>
          </a:stretch>
        </p:blipFill>
        <p:spPr>
          <a:xfrm>
            <a:off x="-30051" y="0"/>
            <a:ext cx="5350213" cy="6858000"/>
          </a:xfrm>
          <a:prstGeom prst="rect">
            <a:avLst/>
          </a:prstGeom>
        </p:spPr>
      </p:pic>
    </p:spTree>
    <p:extLst>
      <p:ext uri="{BB962C8B-B14F-4D97-AF65-F5344CB8AC3E}">
        <p14:creationId xmlns:p14="http://schemas.microsoft.com/office/powerpoint/2010/main" val="3526235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5400" y="274638"/>
            <a:ext cx="6477000" cy="6583362"/>
          </a:xfrm>
        </p:spPr>
        <p:txBody>
          <a:bodyPr>
            <a:normAutofit fontScale="90000"/>
          </a:bodyPr>
          <a:lstStyle/>
          <a:p>
            <a:pPr algn="l"/>
            <a:r>
              <a:rPr lang="en-US" dirty="0"/>
              <a:t/>
            </a:r>
            <a:br>
              <a:rPr lang="en-US" dirty="0"/>
            </a:br>
            <a:r>
              <a:rPr lang="en-US" dirty="0"/>
              <a:t>"Rejoice greatly, O daughter of Zion! Shout, daughter of Jerusalem! See</a:t>
            </a:r>
            <a:r>
              <a:rPr lang="en-US" dirty="0" smtClean="0"/>
              <a:t>, </a:t>
            </a:r>
            <a:r>
              <a:rPr lang="en-US" dirty="0"/>
              <a:t>your king comes to you; righteous </a:t>
            </a:r>
            <a:r>
              <a:rPr lang="en-US" dirty="0" smtClean="0"/>
              <a:t>and </a:t>
            </a:r>
            <a:r>
              <a:rPr lang="en-US" dirty="0"/>
              <a:t>having salvation, gentle and  riding  on a donkey, on a colt, </a:t>
            </a:r>
            <a:r>
              <a:rPr lang="en-US" dirty="0" smtClean="0"/>
              <a:t>the  </a:t>
            </a:r>
            <a:r>
              <a:rPr lang="en-US" dirty="0"/>
              <a:t>foal of  a donkey." -  Zechariah 9:9</a:t>
            </a:r>
          </a:p>
        </p:txBody>
      </p:sp>
      <p:pic>
        <p:nvPicPr>
          <p:cNvPr id="4" name="Content Placeholder 3"/>
          <p:cNvPicPr>
            <a:picLocks noGrp="1" noChangeAspect="1"/>
          </p:cNvPicPr>
          <p:nvPr>
            <p:ph idx="1"/>
          </p:nvPr>
        </p:nvPicPr>
        <p:blipFill>
          <a:blip r:embed="rId2"/>
          <a:stretch>
            <a:fillRect/>
          </a:stretch>
        </p:blipFill>
        <p:spPr>
          <a:xfrm>
            <a:off x="-12879" y="0"/>
            <a:ext cx="4960619" cy="6858000"/>
          </a:xfrm>
          <a:prstGeom prst="rect">
            <a:avLst/>
          </a:prstGeom>
        </p:spPr>
      </p:pic>
    </p:spTree>
    <p:extLst>
      <p:ext uri="{BB962C8B-B14F-4D97-AF65-F5344CB8AC3E}">
        <p14:creationId xmlns:p14="http://schemas.microsoft.com/office/powerpoint/2010/main" val="359244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232068" cy="6880538"/>
          </a:xfrm>
          <a:prstGeom prst="rect">
            <a:avLst/>
          </a:prstGeom>
        </p:spPr>
      </p:pic>
    </p:spTree>
    <p:extLst>
      <p:ext uri="{BB962C8B-B14F-4D97-AF65-F5344CB8AC3E}">
        <p14:creationId xmlns:p14="http://schemas.microsoft.com/office/powerpoint/2010/main" val="310137417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MMPROD_NEXTUNIQUEID" val="10012"/>
  <p:tag name="MMPROD_UIDATA" val="&lt;database version=&quot;7.0&quot;&gt;&lt;object type=&quot;1&quot; unique_id=&quot;10001&quot;&gt;&lt;object type=&quot;2&quot; unique_id=&quot;10314&quot;&gt;&lt;object type=&quot;3&quot; unique_id=&quot;10315&quot;&gt;&lt;property id=&quot;20148&quot; value=&quot;5&quot;/&gt;&lt;property id=&quot;20300&quot; value=&quot;Slide 1 - &amp;quot;Indezine Test Theme&amp;quot;&quot;/&gt;&lt;property id=&quot;20307&quot; value=&quot;284&quot;/&gt;&lt;/object&gt;&lt;object type=&quot;3&quot; unique_id=&quot;10316&quot;&gt;&lt;property id=&quot;20148&quot; value=&quot;5&quot;/&gt;&lt;property id=&quot;20300&quot; value=&quot;Slide 6 - &amp;quot;Test Theme&amp;quot;&quot;/&gt;&lt;property id=&quot;20307&quot; value=&quot;257&quot;/&gt;&lt;/object&gt;&lt;object type=&quot;3&quot; unique_id=&quot;10317&quot;&gt;&lt;property id=&quot;20148&quot; value=&quot;5&quot;/&gt;&lt;property id=&quot;20300&quot; value=&quot;Slide 7 - &amp;quot;Test Theme&amp;quot;&quot;/&gt;&lt;property id=&quot;20307&quot; value=&quot;256&quot;/&gt;&lt;/object&gt;&lt;object type=&quot;3&quot; unique_id=&quot;10318&quot;&gt;&lt;property id=&quot;20148&quot; value=&quot;5&quot;/&gt;&lt;property id=&quot;20300&quot; value=&quot;Slide 8 - &amp;quot;Test Theme&amp;quot;&quot;/&gt;&lt;property id=&quot;20307&quot; value=&quot;258&quot;/&gt;&lt;/object&gt;&lt;object type=&quot;3&quot; unique_id=&quot;10319&quot;&gt;&lt;property id=&quot;20148&quot; value=&quot;5&quot;/&gt;&lt;property id=&quot;20300&quot; value=&quot;Slide 9 - &amp;quot;Test Theme&amp;quot;&quot;/&gt;&lt;property id=&quot;20307&quot; value=&quot;259&quot;/&gt;&lt;/object&gt;&lt;object type=&quot;3&quot; unique_id=&quot;10320&quot;&gt;&lt;property id=&quot;20148&quot; value=&quot;5&quot;/&gt;&lt;property id=&quot;20300&quot; value=&quot;Slide 10 - &amp;quot;Test Theme&amp;quot;&quot;/&gt;&lt;property id=&quot;20307&quot; value=&quot;260&quot;/&gt;&lt;/object&gt;&lt;object type=&quot;3&quot; unique_id=&quot;10321&quot;&gt;&lt;property id=&quot;20148&quot; value=&quot;5&quot;/&gt;&lt;property id=&quot;20300&quot; value=&quot;Slide 11 - &amp;quot;Test Theme&amp;quot;&quot;/&gt;&lt;property id=&quot;20307&quot; value=&quot;261&quot;/&gt;&lt;/object&gt;&lt;object type=&quot;3&quot; unique_id=&quot;10322&quot;&gt;&lt;property id=&quot;20148&quot; value=&quot;5&quot;/&gt;&lt;property id=&quot;20300&quot; value=&quot;Slide 12 - &amp;quot;Test Theme&amp;quot;&quot;/&gt;&lt;property id=&quot;20307&quot; value=&quot;262&quot;/&gt;&lt;/object&gt;&lt;object type=&quot;3&quot; unique_id=&quot;10323&quot;&gt;&lt;property id=&quot;20148&quot; value=&quot;5&quot;/&gt;&lt;property id=&quot;20300&quot; value=&quot;Slide 13 - &amp;quot;Test Theme&amp;quot;&quot;/&gt;&lt;property id=&quot;20307&quot; value=&quot;263&quot;/&gt;&lt;/object&gt;&lt;object type=&quot;3&quot; unique_id=&quot;10324&quot;&gt;&lt;property id=&quot;20148&quot; value=&quot;5&quot;/&gt;&lt;property id=&quot;20300&quot; value=&quot;Slide 14 - &amp;quot;Test Theme&amp;quot;&quot;/&gt;&lt;property id=&quot;20307&quot; value=&quot;264&quot;/&gt;&lt;/object&gt;&lt;object type=&quot;3&quot; unique_id=&quot;10325&quot;&gt;&lt;property id=&quot;20148&quot; value=&quot;5&quot;/&gt;&lt;property id=&quot;20300&quot; value=&quot;Slide 15 - &amp;quot;Test Theme&amp;quot;&quot;/&gt;&lt;property id=&quot;20307&quot; value=&quot;265&quot;/&gt;&lt;/object&gt;&lt;object type=&quot;3&quot; unique_id=&quot;10326&quot;&gt;&lt;property id=&quot;20148&quot; value=&quot;5&quot;/&gt;&lt;property id=&quot;20300&quot; value=&quot;Slide 16 - &amp;quot;Test Theme&amp;quot;&quot;/&gt;&lt;property id=&quot;20307&quot; value=&quot;266&quot;/&gt;&lt;/object&gt;&lt;object type=&quot;3&quot; unique_id=&quot;10327&quot;&gt;&lt;property id=&quot;20148&quot; value=&quot;5&quot;/&gt;&lt;property id=&quot;20300&quot; value=&quot;Slide 17 - &amp;quot;Test Theme&amp;quot;&quot;/&gt;&lt;property id=&quot;20307&quot; value=&quot;283&quot;/&gt;&lt;/object&gt;&lt;object type=&quot;3&quot; unique_id=&quot;10328&quot;&gt;&lt;property id=&quot;20148&quot; value=&quot;5&quot;/&gt;&lt;property id=&quot;20300&quot; value=&quot;Slide 18 - &amp;quot;Test Theme&amp;quot;&quot;/&gt;&lt;property id=&quot;20307&quot; value=&quot;267&quot;/&gt;&lt;/object&gt;&lt;object type=&quot;3&quot; unique_id=&quot;10329&quot;&gt;&lt;property id=&quot;20148&quot; value=&quot;5&quot;/&gt;&lt;property id=&quot;20300&quot; value=&quot;Slide 19 - &amp;quot;Tables Test&amp;quot;&quot;/&gt;&lt;property id=&quot;20307&quot; value=&quot;268&quot;/&gt;&lt;/object&gt;&lt;object type=&quot;3&quot; unique_id=&quot;10330&quot;&gt;&lt;property id=&quot;20148&quot; value=&quot;5&quot;/&gt;&lt;property id=&quot;20300&quot; value=&quot;Slide 20 - &amp;quot;Tables Test&amp;quot;&quot;/&gt;&lt;property id=&quot;20307&quot; value=&quot;269&quot;/&gt;&lt;/object&gt;&lt;object type=&quot;3&quot; unique_id=&quot;10331&quot;&gt;&lt;property id=&quot;20148&quot; value=&quot;5&quot;/&gt;&lt;property id=&quot;20300&quot; value=&quot;Slide 21 - &amp;quot;Tables Test&amp;quot;&quot;/&gt;&lt;property id=&quot;20307&quot; value=&quot;270&quot;/&gt;&lt;/object&gt;&lt;object type=&quot;3&quot; unique_id=&quot;10332&quot;&gt;&lt;property id=&quot;20148&quot; value=&quot;5&quot;/&gt;&lt;property id=&quot;20300&quot; value=&quot;Slide 22 - &amp;quot;Tables Test&amp;quot;&quot;/&gt;&lt;property id=&quot;20307&quot; value=&quot;271&quot;/&gt;&lt;/object&gt;&lt;object type=&quot;3&quot; unique_id=&quot;10333&quot;&gt;&lt;property id=&quot;20148&quot; value=&quot;5&quot;/&gt;&lt;property id=&quot;20300&quot; value=&quot;Slide 23 - &amp;quot;Tables Test&amp;quot;&quot;/&gt;&lt;property id=&quot;20307&quot; value=&quot;272&quot;/&gt;&lt;/object&gt;&lt;object type=&quot;3&quot; unique_id=&quot;10334&quot;&gt;&lt;property id=&quot;20148&quot; value=&quot;5&quot;/&gt;&lt;property id=&quot;20300&quot; value=&quot;Slide 24 - &amp;quot;Tables Test&amp;quot;&quot;/&gt;&lt;property id=&quot;20307&quot; value=&quot;273&quot;/&gt;&lt;/object&gt;&lt;object type=&quot;3&quot; unique_id=&quot;10335&quot;&gt;&lt;property id=&quot;20148&quot; value=&quot;5&quot;/&gt;&lt;property id=&quot;20300&quot; value=&quot;Slide 25 - &amp;quot;Tables Test&amp;quot;&quot;/&gt;&lt;property id=&quot;20307&quot; value=&quot;274&quot;/&gt;&lt;/object&gt;&lt;object type=&quot;3&quot; unique_id=&quot;10336&quot;&gt;&lt;property id=&quot;20148&quot; value=&quot;5&quot;/&gt;&lt;property id=&quot;20300&quot; value=&quot;Slide 26 - &amp;quot;Tables Test&amp;quot;&quot;/&gt;&lt;property id=&quot;20307&quot; value=&quot;275&quot;/&gt;&lt;/object&gt;&lt;object type=&quot;3&quot; unique_id=&quot;10337&quot;&gt;&lt;property id=&quot;20148&quot; value=&quot;5&quot;/&gt;&lt;property id=&quot;20300&quot; value=&quot;Slide 27 - &amp;quot;Tables Test&amp;quot;&quot;/&gt;&lt;property id=&quot;20307&quot; value=&quot;276&quot;/&gt;&lt;/object&gt;&lt;object type=&quot;3&quot; unique_id=&quot;10338&quot;&gt;&lt;property id=&quot;20148&quot; value=&quot;5&quot;/&gt;&lt;property id=&quot;20300&quot; value=&quot;Slide 28 - &amp;quot;Tables Test&amp;quot;&quot;/&gt;&lt;property id=&quot;20307&quot; value=&quot;277&quot;/&gt;&lt;/object&gt;&lt;object type=&quot;3&quot; unique_id=&quot;10339&quot;&gt;&lt;property id=&quot;20148&quot; value=&quot;5&quot;/&gt;&lt;property id=&quot;20300&quot; value=&quot;Slide 29 - &amp;quot;Tables Test&amp;quot;&quot;/&gt;&lt;property id=&quot;20307&quot; value=&quot;278&quot;/&gt;&lt;/object&gt;&lt;object type=&quot;3&quot; unique_id=&quot;10340&quot;&gt;&lt;property id=&quot;20148&quot; value=&quot;5&quot;/&gt;&lt;property id=&quot;20300&quot; value=&quot;Slide 30 - &amp;quot;Tables Test&amp;quot;&quot;/&gt;&lt;property id=&quot;20307&quot; value=&quot;279&quot;/&gt;&lt;/object&gt;&lt;object type=&quot;3&quot; unique_id=&quot;10341&quot;&gt;&lt;property id=&quot;20148&quot; value=&quot;5&quot;/&gt;&lt;property id=&quot;20300&quot; value=&quot;Slide 31 - &amp;quot;SmartArt Styles&amp;quot;&quot;/&gt;&lt;property id=&quot;20307&quot; value=&quot;280&quot;/&gt;&lt;/object&gt;&lt;object type=&quot;3&quot; unique_id=&quot;10342&quot;&gt;&lt;property id=&quot;20148&quot; value=&quot;5&quot;/&gt;&lt;property id=&quot;20300&quot; value=&quot;Slide 32 - &amp;quot;SmartArt Styles&amp;quot;&quot;/&gt;&lt;property id=&quot;20307&quot; value=&quot;281&quot;/&gt;&lt;/object&gt;&lt;object type=&quot;3&quot; unique_id=&quot;10343&quot;&gt;&lt;property id=&quot;20148&quot; value=&quot;5&quot;/&gt;&lt;property id=&quot;20300&quot; value=&quot;Slide 33 - &amp;quot;SmartArt Styles&amp;quot;&quot;/&gt;&lt;property id=&quot;20307&quot; value=&quot;282&quot;/&gt;&lt;/object&gt;&lt;object type=&quot;3&quot; unique_id=&quot;34460&quot;&gt;&lt;property id=&quot;20148&quot; value=&quot;5&quot;/&gt;&lt;property id=&quot;20300&quot; value=&quot;Slide 2 - &amp;quot;Sample Bulleted Text&amp;quot;&quot;/&gt;&lt;property id=&quot;20307&quot; value=&quot;289&quot;/&gt;&lt;/object&gt;&lt;object type=&quot;3&quot; unique_id=&quot;34677&quot;&gt;&lt;property id=&quot;20148&quot; value=&quot;5&quot;/&gt;&lt;property id=&quot;20300&quot; value=&quot;Slide 3 - &amp;quot;Sample Bulleted Text&amp;quot;&quot;/&gt;&lt;property id=&quot;20307&quot; value=&quot;290&quot;/&gt;&lt;/object&gt;&lt;object type=&quot;3&quot; unique_id=&quot;34678&quot;&gt;&lt;property id=&quot;20148&quot; value=&quot;5&quot;/&gt;&lt;property id=&quot;20300&quot; value=&quot;Slide 4 - &amp;quot;Sample Bulleted Text&amp;quot;&quot;/&gt;&lt;property id=&quot;20307&quot; value=&quot;291&quot;/&gt;&lt;/object&gt;&lt;object type=&quot;3&quot; unique_id=&quot;34679&quot;&gt;&lt;property id=&quot;20148&quot; value=&quot;5&quot;/&gt;&lt;property id=&quot;20300&quot; value=&quot;Slide 5 - &amp;quot;Sample Bulleted Text&amp;quot;&quot;/&gt;&lt;property id=&quot;20307&quot; value=&quot;292&quot;/&gt;&lt;/object&gt;&lt;/object&gt;&lt;object type=&quot;8&quot; unique_id=&quot;10374&quot;&gt;&lt;/object&gt;&lt;/object&gt;&lt;/database&gt;"/>
  <p:tag name="SIZELISTINDEX" val="14"/>
  <p:tag name="SAFEMARGIN" val="0"/>
  <p:tag name="VERTICALOFFSET" val="0"/>
  <p:tag name="HORIZONTALOFFSET" val="0"/>
  <p:tag name="CUSTOMNAME" val="%f_Resized"/>
  <p:tag name="NAMEOPTION" val="RESIZED_LAS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dezine.com Reticulated Leaves Wide">
  <a:themeElements>
    <a:clrScheme name="Indezine.com Reticulated Leaves">
      <a:dk1>
        <a:sysClr val="windowText" lastClr="000000"/>
      </a:dk1>
      <a:lt1>
        <a:sysClr val="window" lastClr="FFFFFF"/>
      </a:lt1>
      <a:dk2>
        <a:srgbClr val="669933"/>
      </a:dk2>
      <a:lt2>
        <a:srgbClr val="D4FFA8"/>
      </a:lt2>
      <a:accent1>
        <a:srgbClr val="117335"/>
      </a:accent1>
      <a:accent2>
        <a:srgbClr val="736200"/>
      </a:accent2>
      <a:accent3>
        <a:srgbClr val="3F730B"/>
      </a:accent3>
      <a:accent4>
        <a:srgbClr val="007367"/>
      </a:accent4>
      <a:accent5>
        <a:srgbClr val="5F6600"/>
      </a:accent5>
      <a:accent6>
        <a:srgbClr val="8C4C2A"/>
      </a:accent6>
      <a:hlink>
        <a:srgbClr val="006B73"/>
      </a:hlink>
      <a:folHlink>
        <a:srgbClr val="76548C"/>
      </a:folHlink>
    </a:clrScheme>
    <a:fontScheme name="Indezine.com Reticulated Leave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Indezine.com Reticulated Leav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extraClrSchemeLst>
    <a:extraClrScheme>
      <a:clrScheme name="Indezine.com Reticulated Leaves">
        <a:dk1>
          <a:sysClr val="windowText" lastClr="000000"/>
        </a:dk1>
        <a:lt1>
          <a:sysClr val="window" lastClr="FFFFFF"/>
        </a:lt1>
        <a:dk2>
          <a:srgbClr val="669933"/>
        </a:dk2>
        <a:lt2>
          <a:srgbClr val="D4FFA8"/>
        </a:lt2>
        <a:accent1>
          <a:srgbClr val="117335"/>
        </a:accent1>
        <a:accent2>
          <a:srgbClr val="736200"/>
        </a:accent2>
        <a:accent3>
          <a:srgbClr val="3F730B"/>
        </a:accent3>
        <a:accent4>
          <a:srgbClr val="007367"/>
        </a:accent4>
        <a:accent5>
          <a:srgbClr val="5F6600"/>
        </a:accent5>
        <a:accent6>
          <a:srgbClr val="8C4C2A"/>
        </a:accent6>
        <a:hlink>
          <a:srgbClr val="006B73"/>
        </a:hlink>
        <a:folHlink>
          <a:srgbClr val="76548C"/>
        </a:folHlink>
      </a:clrScheme>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Indezine-0027-Reticulated-Leaves-Wide</Template>
  <TotalTime>14</TotalTime>
  <Words>152</Words>
  <Application>Microsoft Office PowerPoint</Application>
  <PresentationFormat>Widescreen</PresentationFormat>
  <Paragraphs>7</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Indezine.com Reticulated Leaves Wide</vt:lpstr>
      <vt:lpstr>Palm Sunday</vt:lpstr>
      <vt:lpstr>PowerPoint Presentation</vt:lpstr>
      <vt:lpstr>PowerPoint Presentation</vt:lpstr>
      <vt:lpstr>  In the Bible, Saint John describes  the happenings on Palm Sunday:  "The next day the great crowd that had come for the Feast heard that Jesus was on his way to Jerusalem, they took palm branches and went out to meet him, shouting, 'Hosanna! Blessed is he who comes in the name of the Lord!  Blessed is the King of Israel!"</vt:lpstr>
      <vt:lpstr>During Palm Sunday services, large palm branches are carried in procession to represent the palm branches the crowd scattered in front of Jesus as he rode into Jerusalem. </vt:lpstr>
      <vt:lpstr> "Jesus found a donkey and sat upon it, as Scripture says: Do not fear, city of Zion! See, your king is coming, sitting on the colt of a donkey!"  - John 12:14</vt:lpstr>
      <vt:lpstr>"Palm Sunday's thought; Life is full of ups and downs. Glorify God during the ups and fully trust in Him during the downs." - Unknown</vt:lpstr>
      <vt:lpstr> "Rejoice greatly, O daughter of Zion! Shout, daughter of Jerusalem! See, your king comes to you; righteous and having salvation, gentle and  riding  on a donkey, on a colt, the  foal of  a donkey." -  Zechariah 9:9</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Palm Sunday</dc:title>
  <dc:creator>Joseph Naumann</dc:creator>
  <cp:lastModifiedBy>Joseph Naumann</cp:lastModifiedBy>
  <cp:revision>2</cp:revision>
  <dcterms:created xsi:type="dcterms:W3CDTF">2017-04-08T23:27:49Z</dcterms:created>
  <dcterms:modified xsi:type="dcterms:W3CDTF">2017-04-08T23:42:17Z</dcterms:modified>
</cp:coreProperties>
</file>