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6"/>
  </p:notesMasterIdLst>
  <p:sldIdLst>
    <p:sldId id="256" r:id="rId3"/>
    <p:sldId id="271" r:id="rId4"/>
    <p:sldId id="273" r:id="rId5"/>
    <p:sldId id="272" r:id="rId6"/>
    <p:sldId id="275" r:id="rId7"/>
    <p:sldId id="259" r:id="rId8"/>
    <p:sldId id="274" r:id="rId9"/>
    <p:sldId id="257" r:id="rId10"/>
    <p:sldId id="276" r:id="rId11"/>
    <p:sldId id="277" r:id="rId12"/>
    <p:sldId id="285" r:id="rId13"/>
    <p:sldId id="278" r:id="rId14"/>
    <p:sldId id="260" r:id="rId15"/>
    <p:sldId id="279" r:id="rId16"/>
    <p:sldId id="288" r:id="rId17"/>
    <p:sldId id="268" r:id="rId18"/>
    <p:sldId id="283" r:id="rId19"/>
    <p:sldId id="269" r:id="rId20"/>
    <p:sldId id="282" r:id="rId21"/>
    <p:sldId id="280" r:id="rId22"/>
    <p:sldId id="270" r:id="rId23"/>
    <p:sldId id="284" r:id="rId24"/>
    <p:sldId id="287" r:id="rId25"/>
    <p:sldId id="265" r:id="rId26"/>
    <p:sldId id="266" r:id="rId27"/>
    <p:sldId id="267" r:id="rId28"/>
    <p:sldId id="262" r:id="rId29"/>
    <p:sldId id="281" r:id="rId30"/>
    <p:sldId id="263" r:id="rId31"/>
    <p:sldId id="264" r:id="rId32"/>
    <p:sldId id="261" r:id="rId33"/>
    <p:sldId id="258" r:id="rId34"/>
    <p:sldId id="286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00"/>
  </p:normalViewPr>
  <p:slideViewPr>
    <p:cSldViewPr snapToGrid="0">
      <p:cViewPr varScale="1">
        <p:scale>
          <a:sx n="88" d="100"/>
          <a:sy n="88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037ACEF-2884-4D90-BADC-0EE967DBCC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221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smtClean="0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14CFA34-E265-41A4-8F44-161B95132A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12A5E-C252-4856-882B-54D432245F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31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EE5C3E-3E4F-41BA-B00F-1254473805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54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2ABD562-345D-45D5-A57E-6508F39A9FF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6718D-2B4E-40DE-AD23-24B492C120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045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AFEA9-45D6-4C78-89F3-BCA844A603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127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E6E69-7121-4105-BEE3-283F7F49BF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981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178C2-C755-4154-8B93-770FA45B14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767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AFCF81-7E98-4BC3-AFA2-1B2D29715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246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0AFB7B-F231-457B-95ED-80A6935EB8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646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15DB2-5EE4-4FEC-B6AD-35C0E5966A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193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48663E-A8B9-4556-BC20-BB28C04BA2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6032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8D4CA-B1BE-4570-B9DC-E80951B6B4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765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18288-FEAC-4467-AE44-31C34063C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232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7BCB6-5A1E-49F9-9716-3367B39C15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55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2BBAD-AE1A-443A-AE2A-39F1602211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43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500DEE-7E90-4813-916B-1387D46A5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22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E6EBBD-B452-4888-B001-D2A0D60B2F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49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C7CDD-B8A0-4363-8656-32D41A0F3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567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CDAC5A-74DF-45DA-BCCA-D2DAD0CAFB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43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2A75D-EB9C-4667-BE53-B8EE57F88C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04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BF17C-C20D-4C46-9E94-67E3953BAC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136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63E261D-CE9A-4B09-88DA-A330BC4D9DA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F700291-E6CC-41C2-8860-F5F6E88121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73086" y="2130426"/>
            <a:ext cx="5129439" cy="1189718"/>
          </a:xfrm>
        </p:spPr>
        <p:txBody>
          <a:bodyPr/>
          <a:lstStyle/>
          <a:p>
            <a:r>
              <a:rPr lang="en-US" altLang="en-US" b="1" dirty="0" smtClean="0">
                <a:effectLst>
                  <a:outerShdw blurRad="50800" dist="50800" dir="5400000" algn="ctr" rotWithShape="0">
                    <a:srgbClr val="FFFF00"/>
                  </a:outerShdw>
                </a:effectLst>
              </a:rPr>
              <a:t>Looking Back on Change</a:t>
            </a:r>
            <a:endParaRPr lang="en-US" altLang="en-US" b="1" dirty="0">
              <a:effectLst>
                <a:outerShdw blurRad="50800" dist="50800" dir="5400000" algn="ctr" rotWithShape="0">
                  <a:srgbClr val="FFFF00"/>
                </a:outerShdw>
              </a:effectLst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800600" cy="1752600"/>
          </a:xfrm>
        </p:spPr>
        <p:txBody>
          <a:bodyPr/>
          <a:lstStyle/>
          <a:p>
            <a:r>
              <a:rPr lang="en-US" altLang="en-US" dirty="0" smtClean="0"/>
              <a:t>“Time is a measure of change – either you change, or you die!”</a:t>
            </a:r>
          </a:p>
          <a:p>
            <a:r>
              <a:rPr lang="en-US" altLang="en-US" i="1" dirty="0" smtClean="0"/>
              <a:t>Mary Jane Stephenson Naumann</a:t>
            </a:r>
            <a:endParaRPr lang="en-US" altLang="en-US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King </a:t>
            </a:r>
            <a:r>
              <a:rPr lang="en-US" dirty="0" err="1"/>
              <a:t>Tut's</a:t>
            </a:r>
            <a:r>
              <a:rPr lang="en-US" dirty="0"/>
              <a:t> slumber was undisturbed and </a:t>
            </a:r>
            <a:r>
              <a:rPr lang="en-US" dirty="0" smtClean="0"/>
              <a:t>the seal </a:t>
            </a:r>
            <a:r>
              <a:rPr lang="en-US" dirty="0"/>
              <a:t>to his tomb was unbroken,1922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1046083"/>
            <a:ext cx="8458200" cy="573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93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4055"/>
          </a:xfrm>
        </p:spPr>
        <p:txBody>
          <a:bodyPr/>
          <a:lstStyle/>
          <a:p>
            <a:r>
              <a:rPr lang="en-US" dirty="0"/>
              <a:t>Cowgirls at the Triangle Ranch Rodeo in Cedar City, Utah, circa 1924.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64055"/>
            <a:ext cx="9144000" cy="579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53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70" y="-1"/>
            <a:ext cx="3857285" cy="3396343"/>
          </a:xfrm>
        </p:spPr>
        <p:txBody>
          <a:bodyPr/>
          <a:lstStyle/>
          <a:p>
            <a:r>
              <a:rPr lang="en-US" dirty="0"/>
              <a:t> The iconic London buses looked like this, 1928.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7656" y="0"/>
            <a:ext cx="5036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04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People queued for Al Capone’s free coffee </a:t>
            </a:r>
            <a:r>
              <a:rPr lang="en-US" dirty="0" smtClean="0"/>
              <a:t>in Chicago</a:t>
            </a:r>
            <a:r>
              <a:rPr lang="en-US" dirty="0"/>
              <a:t>, 1931.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6105" y="1143001"/>
            <a:ext cx="695789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56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7924"/>
            <a:ext cx="9144000" cy="1143000"/>
          </a:xfrm>
        </p:spPr>
        <p:txBody>
          <a:bodyPr/>
          <a:lstStyle/>
          <a:p>
            <a:r>
              <a:rPr lang="en-US" dirty="0"/>
              <a:t>A  new vantage point was introduced to </a:t>
            </a:r>
            <a:r>
              <a:rPr lang="en-US" dirty="0" smtClean="0"/>
              <a:t>New </a:t>
            </a:r>
            <a:r>
              <a:rPr lang="en-US" dirty="0"/>
              <a:t>York on the opening day of the </a:t>
            </a:r>
            <a:r>
              <a:rPr lang="en-US" dirty="0" smtClean="0"/>
              <a:t>Empire </a:t>
            </a:r>
            <a:r>
              <a:rPr lang="en-US" dirty="0"/>
              <a:t>State Building, 1931.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00213"/>
            <a:ext cx="9144000" cy="51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08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318" y="0"/>
            <a:ext cx="8884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49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8" y="0"/>
            <a:ext cx="9117012" cy="1143000"/>
          </a:xfrm>
        </p:spPr>
        <p:txBody>
          <a:bodyPr/>
          <a:lstStyle/>
          <a:p>
            <a:r>
              <a:rPr lang="en-US" dirty="0"/>
              <a:t>The Golden Gate Bridge was still </a:t>
            </a:r>
            <a:r>
              <a:rPr lang="en-US" dirty="0" smtClean="0"/>
              <a:t>under </a:t>
            </a:r>
            <a:r>
              <a:rPr lang="en-US" dirty="0"/>
              <a:t>construction and looked like this</a:t>
            </a:r>
            <a:r>
              <a:rPr lang="en-US" dirty="0" smtClean="0"/>
              <a:t>, 1937</a:t>
            </a:r>
            <a:r>
              <a:rPr lang="en-US" dirty="0"/>
              <a:t>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709" y="1143000"/>
            <a:ext cx="727157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18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370" y="0"/>
            <a:ext cx="6316662" cy="639762"/>
          </a:xfrm>
        </p:spPr>
        <p:txBody>
          <a:bodyPr/>
          <a:lstStyle/>
          <a:p>
            <a:r>
              <a:rPr lang="en-US" dirty="0" smtClean="0"/>
              <a:t>Wedding C. 1938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744" y="639762"/>
            <a:ext cx="8013193" cy="62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12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57" y="0"/>
            <a:ext cx="8377918" cy="555171"/>
          </a:xfrm>
        </p:spPr>
        <p:txBody>
          <a:bodyPr/>
          <a:lstStyle/>
          <a:p>
            <a:r>
              <a:rPr lang="en-US" dirty="0"/>
              <a:t> Oranges were sold for just one cent, 1942.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2937"/>
            <a:ext cx="9144000" cy="6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4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770" y="0"/>
            <a:ext cx="6316662" cy="631371"/>
          </a:xfrm>
        </p:spPr>
        <p:txBody>
          <a:bodyPr/>
          <a:lstStyle/>
          <a:p>
            <a:r>
              <a:rPr lang="en-US" dirty="0" smtClean="0"/>
              <a:t>Alarm Clock 1940s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480021"/>
            <a:ext cx="8387858" cy="629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35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20175" cy="870857"/>
          </a:xfrm>
        </p:spPr>
        <p:txBody>
          <a:bodyPr/>
          <a:lstStyle/>
          <a:p>
            <a:r>
              <a:rPr lang="en-US" sz="2800" dirty="0"/>
              <a:t>This was the tallest building in Paris, the Eiffel Tower under construction in the 1880's.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14388"/>
            <a:ext cx="9144000" cy="60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71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313" y="0"/>
            <a:ext cx="6614658" cy="746760"/>
          </a:xfrm>
        </p:spPr>
        <p:txBody>
          <a:bodyPr/>
          <a:lstStyle/>
          <a:p>
            <a:r>
              <a:rPr lang="en-US" dirty="0" smtClean="0"/>
              <a:t>C. 1948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829" y="746760"/>
            <a:ext cx="8730344" cy="61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36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-1"/>
            <a:ext cx="2980474" cy="4822371"/>
          </a:xfrm>
        </p:spPr>
        <p:txBody>
          <a:bodyPr/>
          <a:lstStyle/>
          <a:p>
            <a:r>
              <a:rPr lang="en-US" dirty="0"/>
              <a:t>The Hollywood sign was still the '</a:t>
            </a:r>
            <a:r>
              <a:rPr lang="en-US" dirty="0" err="1"/>
              <a:t>Hollywoodland</a:t>
            </a:r>
            <a:r>
              <a:rPr lang="en-US" dirty="0"/>
              <a:t>' </a:t>
            </a:r>
            <a:r>
              <a:rPr lang="en-US" dirty="0" smtClean="0"/>
              <a:t>sign</a:t>
            </a:r>
            <a:r>
              <a:rPr lang="en-US" dirty="0"/>
              <a:t>. The last four letters were removed in 1949.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1103" y="0"/>
            <a:ext cx="6032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32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513" y="0"/>
            <a:ext cx="6316662" cy="596219"/>
          </a:xfrm>
        </p:spPr>
        <p:txBody>
          <a:bodyPr/>
          <a:lstStyle/>
          <a:p>
            <a:r>
              <a:rPr lang="en-US" dirty="0" smtClean="0"/>
              <a:t>1952 VW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843" y="596219"/>
            <a:ext cx="8293664" cy="626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72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653143"/>
          </a:xfrm>
        </p:spPr>
        <p:txBody>
          <a:bodyPr/>
          <a:lstStyle/>
          <a:p>
            <a:r>
              <a:rPr lang="en-US" sz="2400" dirty="0"/>
              <a:t>Brigitte Bardot gets her locks braided by Kirk Douglas in 1953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11885"/>
            <a:ext cx="9144000" cy="60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17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124"/>
            <a:ext cx="9144000" cy="552676"/>
          </a:xfrm>
        </p:spPr>
        <p:txBody>
          <a:bodyPr/>
          <a:lstStyle/>
          <a:p>
            <a:r>
              <a:rPr lang="en-US" sz="2800" dirty="0"/>
              <a:t> You got normal food and a full meal on flights, 1958.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161" y="685800"/>
            <a:ext cx="7301678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75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57" y="187552"/>
            <a:ext cx="2012551" cy="3927247"/>
          </a:xfrm>
        </p:spPr>
        <p:txBody>
          <a:bodyPr/>
          <a:lstStyle/>
          <a:p>
            <a:r>
              <a:rPr lang="en-US" sz="2800" dirty="0"/>
              <a:t> Remote controls were cutting-edge technology, 1962.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1408" y="0"/>
            <a:ext cx="7022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04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6344" y="0"/>
            <a:ext cx="3983831" cy="3951514"/>
          </a:xfrm>
        </p:spPr>
        <p:txBody>
          <a:bodyPr/>
          <a:lstStyle/>
          <a:p>
            <a:r>
              <a:rPr lang="en-US" dirty="0"/>
              <a:t> Legends passed on their legacies, Bruce Lee </a:t>
            </a:r>
            <a:r>
              <a:rPr lang="en-US" dirty="0" smtClean="0"/>
              <a:t>playing </a:t>
            </a:r>
            <a:r>
              <a:rPr lang="en-US" dirty="0"/>
              <a:t>with his son Brandon, 1966.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036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66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5114" y="0"/>
            <a:ext cx="6868886" cy="68688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114" y="1"/>
            <a:ext cx="6868886" cy="522514"/>
          </a:xfrm>
        </p:spPr>
        <p:txBody>
          <a:bodyPr/>
          <a:lstStyle/>
          <a:p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Gorgeous picture of the Earth,  1968. </a:t>
            </a:r>
          </a:p>
        </p:txBody>
      </p:sp>
    </p:spTree>
    <p:extLst>
      <p:ext uri="{BB962C8B-B14F-4D97-AF65-F5344CB8AC3E}">
        <p14:creationId xmlns:p14="http://schemas.microsoft.com/office/powerpoint/2010/main" val="2260160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257" y="0"/>
            <a:ext cx="6951889" cy="821035"/>
          </a:xfrm>
        </p:spPr>
        <p:txBody>
          <a:bodyPr/>
          <a:lstStyle/>
          <a:p>
            <a:r>
              <a:rPr lang="en-US" dirty="0" smtClean="0"/>
              <a:t>C. 1968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88" y="821035"/>
            <a:ext cx="9064512" cy="603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29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999" y="481466"/>
            <a:ext cx="6316662" cy="639762"/>
          </a:xfrm>
        </p:spPr>
        <p:txBody>
          <a:bodyPr/>
          <a:lstStyle/>
          <a:p>
            <a:r>
              <a:rPr lang="en-US" dirty="0"/>
              <a:t> People at Woodstock, 1969.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09814"/>
            <a:ext cx="9144000" cy="53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25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910" y="0"/>
            <a:ext cx="776835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910" y="89581"/>
            <a:ext cx="7768353" cy="977219"/>
          </a:xfrm>
        </p:spPr>
        <p:txBody>
          <a:bodyPr/>
          <a:lstStyle/>
          <a:p>
            <a:r>
              <a:rPr lang="en-US" dirty="0" smtClean="0"/>
              <a:t>Charging </a:t>
            </a:r>
            <a:r>
              <a:rPr lang="en-US" dirty="0"/>
              <a:t>your electric car looked like this, 1905. </a:t>
            </a:r>
          </a:p>
        </p:txBody>
      </p:sp>
    </p:spTree>
    <p:extLst>
      <p:ext uri="{BB962C8B-B14F-4D97-AF65-F5344CB8AC3E}">
        <p14:creationId xmlns:p14="http://schemas.microsoft.com/office/powerpoint/2010/main" val="4203551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771" y="840696"/>
            <a:ext cx="8617404" cy="487362"/>
          </a:xfrm>
        </p:spPr>
        <p:txBody>
          <a:bodyPr/>
          <a:lstStyle/>
          <a:p>
            <a:r>
              <a:rPr lang="en-US" dirty="0"/>
              <a:t> You could get a Big Mac for 65 cents, 1970's.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28763"/>
            <a:ext cx="9144000" cy="53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72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0"/>
            <a:ext cx="4354286" cy="3341914"/>
          </a:xfrm>
        </p:spPr>
        <p:txBody>
          <a:bodyPr/>
          <a:lstStyle/>
          <a:p>
            <a:r>
              <a:rPr lang="en-US" dirty="0"/>
              <a:t>The President shows Pele his skills with a ball, </a:t>
            </a:r>
            <a:r>
              <a:rPr lang="en-US" dirty="0" smtClean="0"/>
              <a:t>Gerald </a:t>
            </a:r>
            <a:r>
              <a:rPr lang="en-US" dirty="0"/>
              <a:t>R. Ford and Pele, 1975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2723" y="0"/>
            <a:ext cx="4511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40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20175" cy="985837"/>
          </a:xfrm>
        </p:spPr>
        <p:txBody>
          <a:bodyPr/>
          <a:lstStyle/>
          <a:p>
            <a:r>
              <a:rPr lang="en-US" dirty="0"/>
              <a:t>Steven Spielberg gave the world "Bruce", </a:t>
            </a:r>
            <a:r>
              <a:rPr lang="en-US" dirty="0" smtClean="0"/>
              <a:t>the </a:t>
            </a:r>
            <a:r>
              <a:rPr lang="en-US" dirty="0"/>
              <a:t>prop that was used to make "Jaws" in 1975.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85837"/>
            <a:ext cx="9144000" cy="587216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284" y="0"/>
            <a:ext cx="6316662" cy="811885"/>
          </a:xfrm>
        </p:spPr>
        <p:txBody>
          <a:bodyPr/>
          <a:lstStyle/>
          <a:p>
            <a:r>
              <a:rPr lang="en-US" dirty="0" smtClean="0"/>
              <a:t>Arnold 1977 – Mr. Universe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11885"/>
            <a:ext cx="9144000" cy="60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44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314" y="0"/>
            <a:ext cx="7332889" cy="1034143"/>
          </a:xfrm>
        </p:spPr>
        <p:txBody>
          <a:bodyPr/>
          <a:lstStyle/>
          <a:p>
            <a:r>
              <a:rPr lang="en-US" dirty="0"/>
              <a:t>NYC was a much less busy city, 1908.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514" y="609600"/>
            <a:ext cx="79502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03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20175" cy="1143000"/>
          </a:xfrm>
        </p:spPr>
        <p:txBody>
          <a:bodyPr/>
          <a:lstStyle/>
          <a:p>
            <a:r>
              <a:rPr lang="en-US" dirty="0"/>
              <a:t> "I am the first pig to fly,"  </a:t>
            </a:r>
            <a:r>
              <a:rPr lang="en-US" dirty="0" smtClean="0"/>
              <a:t>1909 (</a:t>
            </a:r>
            <a:r>
              <a:rPr lang="en-US" dirty="0"/>
              <a:t>see pig in lower right of picture).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049" y="1143000"/>
            <a:ext cx="856580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26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513" y="0"/>
            <a:ext cx="6233658" cy="566057"/>
          </a:xfrm>
        </p:spPr>
        <p:txBody>
          <a:bodyPr/>
          <a:lstStyle/>
          <a:p>
            <a:r>
              <a:rPr lang="en-US" dirty="0"/>
              <a:t> Rush hour in Chicago, 1909.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566056"/>
            <a:ext cx="7743930" cy="62919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9190" y="-1"/>
            <a:ext cx="4184810" cy="3712029"/>
          </a:xfrm>
        </p:spPr>
        <p:txBody>
          <a:bodyPr/>
          <a:lstStyle/>
          <a:p>
            <a:r>
              <a:rPr lang="en-US" dirty="0"/>
              <a:t> Roller skates were the hot new thing but still needed a bit of work, 1910.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4959191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44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50804" cy="1045029"/>
          </a:xfrm>
        </p:spPr>
        <p:txBody>
          <a:bodyPr/>
          <a:lstStyle/>
          <a:p>
            <a:r>
              <a:rPr lang="en-US" dirty="0"/>
              <a:t>William Harley and Arthur Davidson unveiled their </a:t>
            </a:r>
            <a:br>
              <a:rPr lang="en-US" dirty="0"/>
            </a:br>
            <a:r>
              <a:rPr lang="en-US" dirty="0"/>
              <a:t>motorbikes for the first time, 1914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899" y="1045029"/>
            <a:ext cx="8249005" cy="58129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20175" cy="1045029"/>
          </a:xfrm>
        </p:spPr>
        <p:txBody>
          <a:bodyPr/>
          <a:lstStyle/>
          <a:p>
            <a:r>
              <a:rPr lang="en-US" dirty="0"/>
              <a:t>Beach Police Officers made sure no swimsuit </a:t>
            </a:r>
            <a:r>
              <a:rPr lang="en-US" dirty="0" smtClean="0"/>
              <a:t>was </a:t>
            </a:r>
            <a:r>
              <a:rPr lang="en-US" dirty="0"/>
              <a:t>higher than 6 inches above the knee, 1922.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78" y="1045029"/>
            <a:ext cx="7182049" cy="581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517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Office Theme">
  <a:themeElements>
    <a:clrScheme name="Office Theme 2">
      <a:dk1>
        <a:srgbClr val="000000"/>
      </a:dk1>
      <a:lt1>
        <a:srgbClr val="FFCC99"/>
      </a:lt1>
      <a:dk2>
        <a:srgbClr val="000000"/>
      </a:dk2>
      <a:lt2>
        <a:srgbClr val="CCCCCC"/>
      </a:lt2>
      <a:accent1>
        <a:srgbClr val="8C3823"/>
      </a:accent1>
      <a:accent2>
        <a:srgbClr val="6E4D00"/>
      </a:accent2>
      <a:accent3>
        <a:srgbClr val="FFE2CA"/>
      </a:accent3>
      <a:accent4>
        <a:srgbClr val="000000"/>
      </a:accent4>
      <a:accent5>
        <a:srgbClr val="C5AEAC"/>
      </a:accent5>
      <a:accent6>
        <a:srgbClr val="634500"/>
      </a:accent6>
      <a:hlink>
        <a:srgbClr val="803100"/>
      </a:hlink>
      <a:folHlink>
        <a:srgbClr val="80003E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E2CA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E2CA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FFFF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FFFF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oad - travel2a.potx" id="{6AE62D7F-BC0F-4A04-8CB2-82433EA1A068}" vid="{07340EE4-1B4D-4D6B-8D05-619D263013FC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CC99"/>
      </a:lt1>
      <a:dk2>
        <a:srgbClr val="000000"/>
      </a:dk2>
      <a:lt2>
        <a:srgbClr val="CCCCCC"/>
      </a:lt2>
      <a:accent1>
        <a:srgbClr val="8C3823"/>
      </a:accent1>
      <a:accent2>
        <a:srgbClr val="6E4D00"/>
      </a:accent2>
      <a:accent3>
        <a:srgbClr val="FFE2CA"/>
      </a:accent3>
      <a:accent4>
        <a:srgbClr val="000000"/>
      </a:accent4>
      <a:accent5>
        <a:srgbClr val="C5AEAC"/>
      </a:accent5>
      <a:accent6>
        <a:srgbClr val="634500"/>
      </a:accent6>
      <a:hlink>
        <a:srgbClr val="803100"/>
      </a:hlink>
      <a:folHlink>
        <a:srgbClr val="80003E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E2CA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E2CA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FFFF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FFFF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oad - travel2a.potx" id="{6AE62D7F-BC0F-4A04-8CB2-82433EA1A068}" vid="{AF5D43BD-0E35-48DB-ACB0-051B3F1A0164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road - travel2ad</Template>
  <TotalTime>110</TotalTime>
  <Words>389</Words>
  <Application>Microsoft Office PowerPoint</Application>
  <PresentationFormat>On-screen Show (4:3)</PresentationFormat>
  <Paragraphs>34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Office Theme</vt:lpstr>
      <vt:lpstr>1_Default Design</vt:lpstr>
      <vt:lpstr>Looking Back on Change</vt:lpstr>
      <vt:lpstr>This was the tallest building in Paris, the Eiffel Tower under construction in the 1880's. </vt:lpstr>
      <vt:lpstr>Charging your electric car looked like this, 1905. </vt:lpstr>
      <vt:lpstr>NYC was a much less busy city, 1908.  </vt:lpstr>
      <vt:lpstr> "I am the first pig to fly,"  1909 (see pig in lower right of picture). </vt:lpstr>
      <vt:lpstr> Rush hour in Chicago, 1909. </vt:lpstr>
      <vt:lpstr> Roller skates were the hot new thing but still needed a bit of work, 1910.</vt:lpstr>
      <vt:lpstr>William Harley and Arthur Davidson unveiled their  motorbikes for the first time, 1914</vt:lpstr>
      <vt:lpstr>Beach Police Officers made sure no swimsuit was higher than 6 inches above the knee, 1922.</vt:lpstr>
      <vt:lpstr>King Tut's slumber was undisturbed and the seal to his tomb was unbroken,1922</vt:lpstr>
      <vt:lpstr>Cowgirls at the Triangle Ranch Rodeo in Cedar City, Utah, circa 1924.</vt:lpstr>
      <vt:lpstr> The iconic London buses looked like this, 1928. </vt:lpstr>
      <vt:lpstr>People queued for Al Capone’s free coffee in Chicago, 1931. </vt:lpstr>
      <vt:lpstr>A  new vantage point was introduced to New York on the opening day of the Empire State Building, 1931.</vt:lpstr>
      <vt:lpstr>PowerPoint Presentation</vt:lpstr>
      <vt:lpstr>The Golden Gate Bridge was still under construction and looked like this, 1937. </vt:lpstr>
      <vt:lpstr>Wedding C. 1938</vt:lpstr>
      <vt:lpstr> Oranges were sold for just one cent, 1942. </vt:lpstr>
      <vt:lpstr>Alarm Clock 1940s</vt:lpstr>
      <vt:lpstr>C. 1948</vt:lpstr>
      <vt:lpstr>The Hollywood sign was still the 'Hollywoodland' sign. The last four letters were removed in 1949. </vt:lpstr>
      <vt:lpstr>1952 VW</vt:lpstr>
      <vt:lpstr>Brigitte Bardot gets her locks braided by Kirk Douglas in 1953</vt:lpstr>
      <vt:lpstr> You got normal food and a full meal on flights, 1958. </vt:lpstr>
      <vt:lpstr> Remote controls were cutting-edge technology, 1962. </vt:lpstr>
      <vt:lpstr> Legends passed on their legacies, Bruce Lee playing with his son Brandon, 1966. </vt:lpstr>
      <vt:lpstr> Gorgeous picture of the Earth,  1968. </vt:lpstr>
      <vt:lpstr>C. 1968</vt:lpstr>
      <vt:lpstr> People at Woodstock, 1969. </vt:lpstr>
      <vt:lpstr> You could get a Big Mac for 65 cents, 1970's. </vt:lpstr>
      <vt:lpstr>The President shows Pele his skills with a ball, Gerald R. Ford and Pele, 1975</vt:lpstr>
      <vt:lpstr>Steven Spielberg gave the world "Bruce", the prop that was used to make "Jaws" in 1975. </vt:lpstr>
      <vt:lpstr>Arnold 1977 – Mr. Universe</vt:lpstr>
    </vt:vector>
  </TitlesOfParts>
  <Company>Indezine.com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Looking Back on Change</dc:title>
  <dc:creator>Joseph Naumann</dc:creator>
  <cp:lastModifiedBy>Joseph Naumann</cp:lastModifiedBy>
  <cp:revision>9</cp:revision>
  <dcterms:created xsi:type="dcterms:W3CDTF">2016-07-04T05:51:29Z</dcterms:created>
  <dcterms:modified xsi:type="dcterms:W3CDTF">2016-07-04T07:42:13Z</dcterms:modified>
</cp:coreProperties>
</file>