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9"/>
  </p:notesMasterIdLst>
  <p:sldIdLst>
    <p:sldId id="256" r:id="rId3"/>
    <p:sldId id="279" r:id="rId4"/>
    <p:sldId id="280" r:id="rId5"/>
    <p:sldId id="283" r:id="rId6"/>
    <p:sldId id="281" r:id="rId7"/>
    <p:sldId id="272" r:id="rId8"/>
    <p:sldId id="282" r:id="rId9"/>
    <p:sldId id="273" r:id="rId10"/>
    <p:sldId id="257" r:id="rId11"/>
    <p:sldId id="258" r:id="rId12"/>
    <p:sldId id="259" r:id="rId13"/>
    <p:sldId id="260" r:id="rId14"/>
    <p:sldId id="284" r:id="rId15"/>
    <p:sldId id="261" r:id="rId16"/>
    <p:sldId id="262" r:id="rId17"/>
    <p:sldId id="263" r:id="rId18"/>
    <p:sldId id="264" r:id="rId19"/>
    <p:sldId id="274" r:id="rId20"/>
    <p:sldId id="265" r:id="rId21"/>
    <p:sldId id="275" r:id="rId22"/>
    <p:sldId id="266" r:id="rId23"/>
    <p:sldId id="267" r:id="rId24"/>
    <p:sldId id="291" r:id="rId25"/>
    <p:sldId id="268" r:id="rId26"/>
    <p:sldId id="269" r:id="rId27"/>
    <p:sldId id="285" r:id="rId28"/>
    <p:sldId id="270" r:id="rId29"/>
    <p:sldId id="276" r:id="rId30"/>
    <p:sldId id="277" r:id="rId31"/>
    <p:sldId id="271" r:id="rId32"/>
    <p:sldId id="289" r:id="rId33"/>
    <p:sldId id="290" r:id="rId34"/>
    <p:sldId id="278" r:id="rId35"/>
    <p:sldId id="286" r:id="rId36"/>
    <p:sldId id="287" r:id="rId37"/>
    <p:sldId id="288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7" autoAdjust="0"/>
    <p:restoredTop sz="94600"/>
  </p:normalViewPr>
  <p:slideViewPr>
    <p:cSldViewPr snapToGrid="0">
      <p:cViewPr varScale="1">
        <p:scale>
          <a:sx n="82" d="100"/>
          <a:sy n="82" d="100"/>
        </p:scale>
        <p:origin x="126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93FFFD-5C2F-4A8A-A6D5-DDEBC26E1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E19551-D73E-46DB-8B2F-BF6CA243FC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61A00-A9C3-4C08-AD38-FF643A616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645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CAAD1-9D21-4EA5-A2BB-4092E18C83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8251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7AB7C9-BE7F-433C-9D70-68139F521A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8315B-E47C-498E-81E9-A9311D9D1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899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8910-6C2B-4DEA-92BE-C9E7B2D341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801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E5890-68CB-45F2-84D6-95C1798608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010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8A057-3C5F-413E-AEC4-4C318F547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18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7D747-71DF-423A-B348-E2126C85B4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326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D8155-4D7E-4ED0-A94B-5CC48E6A06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6224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5BCA7-5EA5-4B8D-B446-4B8FDFAAEB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4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71975-0D2E-4333-8706-CAB455C82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1043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14FCE-4CE4-4D10-B3F3-FC9A4E303B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688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63572-92DE-4297-A0B4-950FEF075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467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D49D9-76F3-4D56-B987-EC08270AA8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633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428CD-76AC-46A8-8C1A-4F5737D134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2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1798B-C8D6-4AB8-85C6-F048616B94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44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2F3-6AA1-498B-BA68-BD6B6C6209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7040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B3385-6E6B-4D38-AC12-28CB830EC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9857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BBC90-2033-4B17-AFB2-821B0D8B00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268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C4961-6B54-46DF-8A36-E1CDD8E968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1687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90413-9DE5-44D2-ADB0-F6BB5FA609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81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C41946-E523-4949-9A53-DF2662D5DFC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B5BB68-F9B1-444C-90D1-BA59828508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45118" y="2400056"/>
            <a:ext cx="5122882" cy="1470025"/>
          </a:xfrm>
        </p:spPr>
        <p:txBody>
          <a:bodyPr/>
          <a:lstStyle/>
          <a:p>
            <a:r>
              <a:rPr lang="en-US" b="1" dirty="0" smtClean="0"/>
              <a:t>Life for More than Half of the People in the World</a:t>
            </a:r>
            <a:endParaRPr lang="en-US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20588" y="6345716"/>
            <a:ext cx="6147412" cy="512284"/>
          </a:xfrm>
        </p:spPr>
        <p:txBody>
          <a:bodyPr/>
          <a:lstStyle/>
          <a:p>
            <a:r>
              <a:rPr lang="en-US" dirty="0" smtClean="0"/>
              <a:t>Out of sight, out of mind for most Americans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888523" y="266113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0" y="1582615"/>
            <a:ext cx="12074769" cy="5275385"/>
          </a:xfrm>
          <a:custGeom>
            <a:avLst/>
            <a:gdLst>
              <a:gd name="connsiteX0" fmla="*/ 4104334 w 12064303"/>
              <a:gd name="connsiteY0" fmla="*/ 1184031 h 5275385"/>
              <a:gd name="connsiteX1" fmla="*/ 4104334 w 12064303"/>
              <a:gd name="connsiteY1" fmla="*/ 1184031 h 5275385"/>
              <a:gd name="connsiteX2" fmla="*/ 4245011 w 12064303"/>
              <a:gd name="connsiteY2" fmla="*/ 1137139 h 5275385"/>
              <a:gd name="connsiteX3" fmla="*/ 4549811 w 12064303"/>
              <a:gd name="connsiteY3" fmla="*/ 1113693 h 5275385"/>
              <a:gd name="connsiteX4" fmla="*/ 4702211 w 12064303"/>
              <a:gd name="connsiteY4" fmla="*/ 1066800 h 5275385"/>
              <a:gd name="connsiteX5" fmla="*/ 4795996 w 12064303"/>
              <a:gd name="connsiteY5" fmla="*/ 1043354 h 5275385"/>
              <a:gd name="connsiteX6" fmla="*/ 4866334 w 12064303"/>
              <a:gd name="connsiteY6" fmla="*/ 1008185 h 5275385"/>
              <a:gd name="connsiteX7" fmla="*/ 4983565 w 12064303"/>
              <a:gd name="connsiteY7" fmla="*/ 973016 h 5275385"/>
              <a:gd name="connsiteX8" fmla="*/ 5100796 w 12064303"/>
              <a:gd name="connsiteY8" fmla="*/ 949570 h 5275385"/>
              <a:gd name="connsiteX9" fmla="*/ 5182857 w 12064303"/>
              <a:gd name="connsiteY9" fmla="*/ 926123 h 5275385"/>
              <a:gd name="connsiteX10" fmla="*/ 5452488 w 12064303"/>
              <a:gd name="connsiteY10" fmla="*/ 937847 h 5275385"/>
              <a:gd name="connsiteX11" fmla="*/ 5464211 w 12064303"/>
              <a:gd name="connsiteY11" fmla="*/ 902677 h 5275385"/>
              <a:gd name="connsiteX12" fmla="*/ 5475934 w 12064303"/>
              <a:gd name="connsiteY12" fmla="*/ 844062 h 5275385"/>
              <a:gd name="connsiteX13" fmla="*/ 5569719 w 12064303"/>
              <a:gd name="connsiteY13" fmla="*/ 785447 h 5275385"/>
              <a:gd name="connsiteX14" fmla="*/ 5651780 w 12064303"/>
              <a:gd name="connsiteY14" fmla="*/ 738554 h 5275385"/>
              <a:gd name="connsiteX15" fmla="*/ 5733842 w 12064303"/>
              <a:gd name="connsiteY15" fmla="*/ 656493 h 5275385"/>
              <a:gd name="connsiteX16" fmla="*/ 5862796 w 12064303"/>
              <a:gd name="connsiteY16" fmla="*/ 504093 h 5275385"/>
              <a:gd name="connsiteX17" fmla="*/ 5921411 w 12064303"/>
              <a:gd name="connsiteY17" fmla="*/ 457200 h 5275385"/>
              <a:gd name="connsiteX18" fmla="*/ 5921411 w 12064303"/>
              <a:gd name="connsiteY18" fmla="*/ 457200 h 5275385"/>
              <a:gd name="connsiteX19" fmla="*/ 6144149 w 12064303"/>
              <a:gd name="connsiteY19" fmla="*/ 422031 h 5275385"/>
              <a:gd name="connsiteX20" fmla="*/ 6296549 w 12064303"/>
              <a:gd name="connsiteY20" fmla="*/ 410308 h 5275385"/>
              <a:gd name="connsiteX21" fmla="*/ 6413780 w 12064303"/>
              <a:gd name="connsiteY21" fmla="*/ 386862 h 5275385"/>
              <a:gd name="connsiteX22" fmla="*/ 6519288 w 12064303"/>
              <a:gd name="connsiteY22" fmla="*/ 375139 h 5275385"/>
              <a:gd name="connsiteX23" fmla="*/ 6988211 w 12064303"/>
              <a:gd name="connsiteY23" fmla="*/ 339970 h 5275385"/>
              <a:gd name="connsiteX24" fmla="*/ 7199226 w 12064303"/>
              <a:gd name="connsiteY24" fmla="*/ 328247 h 5275385"/>
              <a:gd name="connsiteX25" fmla="*/ 7234396 w 12064303"/>
              <a:gd name="connsiteY25" fmla="*/ 304800 h 5275385"/>
              <a:gd name="connsiteX26" fmla="*/ 7281288 w 12064303"/>
              <a:gd name="connsiteY26" fmla="*/ 269631 h 5275385"/>
              <a:gd name="connsiteX27" fmla="*/ 7433688 w 12064303"/>
              <a:gd name="connsiteY27" fmla="*/ 257908 h 5275385"/>
              <a:gd name="connsiteX28" fmla="*/ 7644703 w 12064303"/>
              <a:gd name="connsiteY28" fmla="*/ 211016 h 5275385"/>
              <a:gd name="connsiteX29" fmla="*/ 7703319 w 12064303"/>
              <a:gd name="connsiteY29" fmla="*/ 199293 h 5275385"/>
              <a:gd name="connsiteX30" fmla="*/ 7773657 w 12064303"/>
              <a:gd name="connsiteY30" fmla="*/ 152400 h 5275385"/>
              <a:gd name="connsiteX31" fmla="*/ 7855719 w 12064303"/>
              <a:gd name="connsiteY31" fmla="*/ 128954 h 5275385"/>
              <a:gd name="connsiteX32" fmla="*/ 7890888 w 12064303"/>
              <a:gd name="connsiteY32" fmla="*/ 105508 h 5275385"/>
              <a:gd name="connsiteX33" fmla="*/ 8008119 w 12064303"/>
              <a:gd name="connsiteY33" fmla="*/ 82062 h 5275385"/>
              <a:gd name="connsiteX34" fmla="*/ 8066734 w 12064303"/>
              <a:gd name="connsiteY34" fmla="*/ 58616 h 5275385"/>
              <a:gd name="connsiteX35" fmla="*/ 8113626 w 12064303"/>
              <a:gd name="connsiteY35" fmla="*/ 46893 h 5275385"/>
              <a:gd name="connsiteX36" fmla="*/ 8148796 w 12064303"/>
              <a:gd name="connsiteY36" fmla="*/ 35170 h 5275385"/>
              <a:gd name="connsiteX37" fmla="*/ 8266026 w 12064303"/>
              <a:gd name="connsiteY37" fmla="*/ 0 h 5275385"/>
              <a:gd name="connsiteX38" fmla="*/ 8348088 w 12064303"/>
              <a:gd name="connsiteY38" fmla="*/ 11723 h 5275385"/>
              <a:gd name="connsiteX39" fmla="*/ 8383257 w 12064303"/>
              <a:gd name="connsiteY39" fmla="*/ 58616 h 5275385"/>
              <a:gd name="connsiteX40" fmla="*/ 8453596 w 12064303"/>
              <a:gd name="connsiteY40" fmla="*/ 105508 h 5275385"/>
              <a:gd name="connsiteX41" fmla="*/ 8500488 w 12064303"/>
              <a:gd name="connsiteY41" fmla="*/ 140677 h 5275385"/>
              <a:gd name="connsiteX42" fmla="*/ 8582549 w 12064303"/>
              <a:gd name="connsiteY42" fmla="*/ 211016 h 5275385"/>
              <a:gd name="connsiteX43" fmla="*/ 8676334 w 12064303"/>
              <a:gd name="connsiteY43" fmla="*/ 234462 h 5275385"/>
              <a:gd name="connsiteX44" fmla="*/ 8734949 w 12064303"/>
              <a:gd name="connsiteY44" fmla="*/ 246185 h 5275385"/>
              <a:gd name="connsiteX45" fmla="*/ 8828734 w 12064303"/>
              <a:gd name="connsiteY45" fmla="*/ 269631 h 5275385"/>
              <a:gd name="connsiteX46" fmla="*/ 8934242 w 12064303"/>
              <a:gd name="connsiteY46" fmla="*/ 293077 h 5275385"/>
              <a:gd name="connsiteX47" fmla="*/ 8981134 w 12064303"/>
              <a:gd name="connsiteY47" fmla="*/ 304800 h 5275385"/>
              <a:gd name="connsiteX48" fmla="*/ 9403165 w 12064303"/>
              <a:gd name="connsiteY48" fmla="*/ 316523 h 5275385"/>
              <a:gd name="connsiteX49" fmla="*/ 9707965 w 12064303"/>
              <a:gd name="connsiteY49" fmla="*/ 328247 h 5275385"/>
              <a:gd name="connsiteX50" fmla="*/ 9743134 w 12064303"/>
              <a:gd name="connsiteY50" fmla="*/ 375139 h 5275385"/>
              <a:gd name="connsiteX51" fmla="*/ 9766580 w 12064303"/>
              <a:gd name="connsiteY51" fmla="*/ 422031 h 5275385"/>
              <a:gd name="connsiteX52" fmla="*/ 9801749 w 12064303"/>
              <a:gd name="connsiteY52" fmla="*/ 457200 h 5275385"/>
              <a:gd name="connsiteX53" fmla="*/ 9813472 w 12064303"/>
              <a:gd name="connsiteY53" fmla="*/ 492370 h 5275385"/>
              <a:gd name="connsiteX54" fmla="*/ 9836919 w 12064303"/>
              <a:gd name="connsiteY54" fmla="*/ 515816 h 5275385"/>
              <a:gd name="connsiteX55" fmla="*/ 9942426 w 12064303"/>
              <a:gd name="connsiteY55" fmla="*/ 633047 h 5275385"/>
              <a:gd name="connsiteX56" fmla="*/ 9977596 w 12064303"/>
              <a:gd name="connsiteY56" fmla="*/ 668216 h 5275385"/>
              <a:gd name="connsiteX57" fmla="*/ 10083103 w 12064303"/>
              <a:gd name="connsiteY57" fmla="*/ 633047 h 5275385"/>
              <a:gd name="connsiteX58" fmla="*/ 10153442 w 12064303"/>
              <a:gd name="connsiteY58" fmla="*/ 609600 h 5275385"/>
              <a:gd name="connsiteX59" fmla="*/ 10235503 w 12064303"/>
              <a:gd name="connsiteY59" fmla="*/ 550985 h 5275385"/>
              <a:gd name="connsiteX60" fmla="*/ 10329288 w 12064303"/>
              <a:gd name="connsiteY60" fmla="*/ 515816 h 5275385"/>
              <a:gd name="connsiteX61" fmla="*/ 10411349 w 12064303"/>
              <a:gd name="connsiteY61" fmla="*/ 527539 h 5275385"/>
              <a:gd name="connsiteX62" fmla="*/ 10469965 w 12064303"/>
              <a:gd name="connsiteY62" fmla="*/ 550985 h 5275385"/>
              <a:gd name="connsiteX63" fmla="*/ 10505134 w 12064303"/>
              <a:gd name="connsiteY63" fmla="*/ 562708 h 5275385"/>
              <a:gd name="connsiteX64" fmla="*/ 10669257 w 12064303"/>
              <a:gd name="connsiteY64" fmla="*/ 550985 h 5275385"/>
              <a:gd name="connsiteX65" fmla="*/ 10786488 w 12064303"/>
              <a:gd name="connsiteY65" fmla="*/ 515816 h 5275385"/>
              <a:gd name="connsiteX66" fmla="*/ 10845103 w 12064303"/>
              <a:gd name="connsiteY66" fmla="*/ 504093 h 5275385"/>
              <a:gd name="connsiteX67" fmla="*/ 10880272 w 12064303"/>
              <a:gd name="connsiteY67" fmla="*/ 492370 h 5275385"/>
              <a:gd name="connsiteX68" fmla="*/ 10985780 w 12064303"/>
              <a:gd name="connsiteY68" fmla="*/ 457200 h 5275385"/>
              <a:gd name="connsiteX69" fmla="*/ 11149903 w 12064303"/>
              <a:gd name="connsiteY69" fmla="*/ 480647 h 5275385"/>
              <a:gd name="connsiteX70" fmla="*/ 11196796 w 12064303"/>
              <a:gd name="connsiteY70" fmla="*/ 504093 h 5275385"/>
              <a:gd name="connsiteX71" fmla="*/ 11231965 w 12064303"/>
              <a:gd name="connsiteY71" fmla="*/ 539262 h 5275385"/>
              <a:gd name="connsiteX72" fmla="*/ 11278857 w 12064303"/>
              <a:gd name="connsiteY72" fmla="*/ 562708 h 5275385"/>
              <a:gd name="connsiteX73" fmla="*/ 11337472 w 12064303"/>
              <a:gd name="connsiteY73" fmla="*/ 586154 h 5275385"/>
              <a:gd name="connsiteX74" fmla="*/ 11442980 w 12064303"/>
              <a:gd name="connsiteY74" fmla="*/ 609600 h 5275385"/>
              <a:gd name="connsiteX75" fmla="*/ 11478149 w 12064303"/>
              <a:gd name="connsiteY75" fmla="*/ 633047 h 5275385"/>
              <a:gd name="connsiteX76" fmla="*/ 11525042 w 12064303"/>
              <a:gd name="connsiteY76" fmla="*/ 656493 h 5275385"/>
              <a:gd name="connsiteX77" fmla="*/ 11595380 w 12064303"/>
              <a:gd name="connsiteY77" fmla="*/ 726831 h 5275385"/>
              <a:gd name="connsiteX78" fmla="*/ 11642272 w 12064303"/>
              <a:gd name="connsiteY78" fmla="*/ 773723 h 5275385"/>
              <a:gd name="connsiteX79" fmla="*/ 11665719 w 12064303"/>
              <a:gd name="connsiteY79" fmla="*/ 797170 h 5275385"/>
              <a:gd name="connsiteX80" fmla="*/ 11700888 w 12064303"/>
              <a:gd name="connsiteY80" fmla="*/ 808893 h 5275385"/>
              <a:gd name="connsiteX81" fmla="*/ 11747780 w 12064303"/>
              <a:gd name="connsiteY81" fmla="*/ 820616 h 5275385"/>
              <a:gd name="connsiteX82" fmla="*/ 11865011 w 12064303"/>
              <a:gd name="connsiteY82" fmla="*/ 867508 h 5275385"/>
              <a:gd name="connsiteX83" fmla="*/ 11900180 w 12064303"/>
              <a:gd name="connsiteY83" fmla="*/ 890954 h 5275385"/>
              <a:gd name="connsiteX84" fmla="*/ 11935349 w 12064303"/>
              <a:gd name="connsiteY84" fmla="*/ 902677 h 5275385"/>
              <a:gd name="connsiteX85" fmla="*/ 12017411 w 12064303"/>
              <a:gd name="connsiteY85" fmla="*/ 937847 h 5275385"/>
              <a:gd name="connsiteX86" fmla="*/ 12040857 w 12064303"/>
              <a:gd name="connsiteY86" fmla="*/ 1008185 h 5275385"/>
              <a:gd name="connsiteX87" fmla="*/ 12064303 w 12064303"/>
              <a:gd name="connsiteY87" fmla="*/ 1160585 h 5275385"/>
              <a:gd name="connsiteX88" fmla="*/ 11970519 w 12064303"/>
              <a:gd name="connsiteY88" fmla="*/ 1219200 h 5275385"/>
              <a:gd name="connsiteX89" fmla="*/ 11900180 w 12064303"/>
              <a:gd name="connsiteY89" fmla="*/ 1277816 h 5275385"/>
              <a:gd name="connsiteX90" fmla="*/ 11853288 w 12064303"/>
              <a:gd name="connsiteY90" fmla="*/ 1312985 h 5275385"/>
              <a:gd name="connsiteX91" fmla="*/ 11771226 w 12064303"/>
              <a:gd name="connsiteY91" fmla="*/ 1359877 h 5275385"/>
              <a:gd name="connsiteX92" fmla="*/ 11689165 w 12064303"/>
              <a:gd name="connsiteY92" fmla="*/ 1430216 h 5275385"/>
              <a:gd name="connsiteX93" fmla="*/ 11513319 w 12064303"/>
              <a:gd name="connsiteY93" fmla="*/ 1524000 h 5275385"/>
              <a:gd name="connsiteX94" fmla="*/ 11442980 w 12064303"/>
              <a:gd name="connsiteY94" fmla="*/ 1559170 h 5275385"/>
              <a:gd name="connsiteX95" fmla="*/ 11372642 w 12064303"/>
              <a:gd name="connsiteY95" fmla="*/ 1594339 h 5275385"/>
              <a:gd name="connsiteX96" fmla="*/ 11255411 w 12064303"/>
              <a:gd name="connsiteY96" fmla="*/ 1641231 h 5275385"/>
              <a:gd name="connsiteX97" fmla="*/ 11126457 w 12064303"/>
              <a:gd name="connsiteY97" fmla="*/ 1723293 h 5275385"/>
              <a:gd name="connsiteX98" fmla="*/ 11079565 w 12064303"/>
              <a:gd name="connsiteY98" fmla="*/ 1746739 h 5275385"/>
              <a:gd name="connsiteX99" fmla="*/ 11032672 w 12064303"/>
              <a:gd name="connsiteY99" fmla="*/ 1781908 h 5275385"/>
              <a:gd name="connsiteX100" fmla="*/ 10997503 w 12064303"/>
              <a:gd name="connsiteY100" fmla="*/ 1793631 h 5275385"/>
              <a:gd name="connsiteX101" fmla="*/ 10927165 w 12064303"/>
              <a:gd name="connsiteY101" fmla="*/ 1840523 h 5275385"/>
              <a:gd name="connsiteX102" fmla="*/ 10880272 w 12064303"/>
              <a:gd name="connsiteY102" fmla="*/ 1863970 h 5275385"/>
              <a:gd name="connsiteX103" fmla="*/ 10798211 w 12064303"/>
              <a:gd name="connsiteY103" fmla="*/ 1946031 h 5275385"/>
              <a:gd name="connsiteX104" fmla="*/ 10763042 w 12064303"/>
              <a:gd name="connsiteY104" fmla="*/ 1981200 h 5275385"/>
              <a:gd name="connsiteX105" fmla="*/ 10716149 w 12064303"/>
              <a:gd name="connsiteY105" fmla="*/ 2028093 h 5275385"/>
              <a:gd name="connsiteX106" fmla="*/ 10680980 w 12064303"/>
              <a:gd name="connsiteY106" fmla="*/ 2051539 h 5275385"/>
              <a:gd name="connsiteX107" fmla="*/ 10528580 w 12064303"/>
              <a:gd name="connsiteY107" fmla="*/ 2133600 h 5275385"/>
              <a:gd name="connsiteX108" fmla="*/ 10458242 w 12064303"/>
              <a:gd name="connsiteY108" fmla="*/ 2180493 h 5275385"/>
              <a:gd name="connsiteX109" fmla="*/ 10399626 w 12064303"/>
              <a:gd name="connsiteY109" fmla="*/ 2227385 h 5275385"/>
              <a:gd name="connsiteX110" fmla="*/ 10352734 w 12064303"/>
              <a:gd name="connsiteY110" fmla="*/ 2239108 h 5275385"/>
              <a:gd name="connsiteX111" fmla="*/ 10165165 w 12064303"/>
              <a:gd name="connsiteY111" fmla="*/ 2379785 h 5275385"/>
              <a:gd name="connsiteX112" fmla="*/ 10047934 w 12064303"/>
              <a:gd name="connsiteY112" fmla="*/ 2450123 h 5275385"/>
              <a:gd name="connsiteX113" fmla="*/ 9977596 w 12064303"/>
              <a:gd name="connsiteY113" fmla="*/ 2508739 h 5275385"/>
              <a:gd name="connsiteX114" fmla="*/ 9907257 w 12064303"/>
              <a:gd name="connsiteY114" fmla="*/ 2579077 h 5275385"/>
              <a:gd name="connsiteX115" fmla="*/ 9825196 w 12064303"/>
              <a:gd name="connsiteY115" fmla="*/ 2637693 h 5275385"/>
              <a:gd name="connsiteX116" fmla="*/ 9743134 w 12064303"/>
              <a:gd name="connsiteY116" fmla="*/ 2708031 h 5275385"/>
              <a:gd name="connsiteX117" fmla="*/ 9649349 w 12064303"/>
              <a:gd name="connsiteY117" fmla="*/ 2813539 h 5275385"/>
              <a:gd name="connsiteX118" fmla="*/ 9579011 w 12064303"/>
              <a:gd name="connsiteY118" fmla="*/ 2848708 h 5275385"/>
              <a:gd name="connsiteX119" fmla="*/ 9496949 w 12064303"/>
              <a:gd name="connsiteY119" fmla="*/ 2895600 h 5275385"/>
              <a:gd name="connsiteX120" fmla="*/ 9438334 w 12064303"/>
              <a:gd name="connsiteY120" fmla="*/ 2942493 h 5275385"/>
              <a:gd name="connsiteX121" fmla="*/ 9309380 w 12064303"/>
              <a:gd name="connsiteY121" fmla="*/ 2989385 h 5275385"/>
              <a:gd name="connsiteX122" fmla="*/ 9192149 w 12064303"/>
              <a:gd name="connsiteY122" fmla="*/ 3059723 h 5275385"/>
              <a:gd name="connsiteX123" fmla="*/ 9110088 w 12064303"/>
              <a:gd name="connsiteY123" fmla="*/ 3094893 h 5275385"/>
              <a:gd name="connsiteX124" fmla="*/ 8934242 w 12064303"/>
              <a:gd name="connsiteY124" fmla="*/ 3188677 h 5275385"/>
              <a:gd name="connsiteX125" fmla="*/ 8863903 w 12064303"/>
              <a:gd name="connsiteY125" fmla="*/ 3247293 h 5275385"/>
              <a:gd name="connsiteX126" fmla="*/ 8805288 w 12064303"/>
              <a:gd name="connsiteY126" fmla="*/ 3294185 h 5275385"/>
              <a:gd name="connsiteX127" fmla="*/ 8723226 w 12064303"/>
              <a:gd name="connsiteY127" fmla="*/ 3317631 h 5275385"/>
              <a:gd name="connsiteX128" fmla="*/ 8512211 w 12064303"/>
              <a:gd name="connsiteY128" fmla="*/ 3446585 h 5275385"/>
              <a:gd name="connsiteX129" fmla="*/ 8430149 w 12064303"/>
              <a:gd name="connsiteY129" fmla="*/ 3505200 h 5275385"/>
              <a:gd name="connsiteX130" fmla="*/ 8394980 w 12064303"/>
              <a:gd name="connsiteY130" fmla="*/ 3528647 h 5275385"/>
              <a:gd name="connsiteX131" fmla="*/ 8359811 w 12064303"/>
              <a:gd name="connsiteY131" fmla="*/ 3540370 h 5275385"/>
              <a:gd name="connsiteX132" fmla="*/ 8277749 w 12064303"/>
              <a:gd name="connsiteY132" fmla="*/ 3587262 h 5275385"/>
              <a:gd name="connsiteX133" fmla="*/ 7902611 w 12064303"/>
              <a:gd name="connsiteY133" fmla="*/ 3751385 h 5275385"/>
              <a:gd name="connsiteX134" fmla="*/ 7539196 w 12064303"/>
              <a:gd name="connsiteY134" fmla="*/ 3915508 h 5275385"/>
              <a:gd name="connsiteX135" fmla="*/ 7386796 w 12064303"/>
              <a:gd name="connsiteY135" fmla="*/ 3962400 h 5275385"/>
              <a:gd name="connsiteX136" fmla="*/ 7316457 w 12064303"/>
              <a:gd name="connsiteY136" fmla="*/ 3997570 h 5275385"/>
              <a:gd name="connsiteX137" fmla="*/ 7246119 w 12064303"/>
              <a:gd name="connsiteY137" fmla="*/ 4021016 h 5275385"/>
              <a:gd name="connsiteX138" fmla="*/ 7164057 w 12064303"/>
              <a:gd name="connsiteY138" fmla="*/ 4056185 h 5275385"/>
              <a:gd name="connsiteX139" fmla="*/ 6917872 w 12064303"/>
              <a:gd name="connsiteY139" fmla="*/ 4091354 h 5275385"/>
              <a:gd name="connsiteX140" fmla="*/ 6613072 w 12064303"/>
              <a:gd name="connsiteY140" fmla="*/ 4185139 h 5275385"/>
              <a:gd name="connsiteX141" fmla="*/ 6390334 w 12064303"/>
              <a:gd name="connsiteY141" fmla="*/ 4267200 h 5275385"/>
              <a:gd name="connsiteX142" fmla="*/ 6331719 w 12064303"/>
              <a:gd name="connsiteY142" fmla="*/ 4302370 h 5275385"/>
              <a:gd name="connsiteX143" fmla="*/ 6284826 w 12064303"/>
              <a:gd name="connsiteY143" fmla="*/ 4314093 h 5275385"/>
              <a:gd name="connsiteX144" fmla="*/ 6214488 w 12064303"/>
              <a:gd name="connsiteY144" fmla="*/ 4337539 h 5275385"/>
              <a:gd name="connsiteX145" fmla="*/ 6144149 w 12064303"/>
              <a:gd name="connsiteY145" fmla="*/ 4349262 h 5275385"/>
              <a:gd name="connsiteX146" fmla="*/ 6085534 w 12064303"/>
              <a:gd name="connsiteY146" fmla="*/ 4360985 h 5275385"/>
              <a:gd name="connsiteX147" fmla="*/ 6050365 w 12064303"/>
              <a:gd name="connsiteY147" fmla="*/ 4372708 h 5275385"/>
              <a:gd name="connsiteX148" fmla="*/ 6015196 w 12064303"/>
              <a:gd name="connsiteY148" fmla="*/ 4396154 h 5275385"/>
              <a:gd name="connsiteX149" fmla="*/ 5499380 w 12064303"/>
              <a:gd name="connsiteY149" fmla="*/ 4407877 h 5275385"/>
              <a:gd name="connsiteX150" fmla="*/ 5241472 w 12064303"/>
              <a:gd name="connsiteY150" fmla="*/ 4419600 h 5275385"/>
              <a:gd name="connsiteX151" fmla="*/ 5182857 w 12064303"/>
              <a:gd name="connsiteY151" fmla="*/ 4431323 h 5275385"/>
              <a:gd name="connsiteX152" fmla="*/ 5147688 w 12064303"/>
              <a:gd name="connsiteY152" fmla="*/ 4443047 h 5275385"/>
              <a:gd name="connsiteX153" fmla="*/ 5089072 w 12064303"/>
              <a:gd name="connsiteY153" fmla="*/ 4454770 h 5275385"/>
              <a:gd name="connsiteX154" fmla="*/ 5018734 w 12064303"/>
              <a:gd name="connsiteY154" fmla="*/ 4478216 h 5275385"/>
              <a:gd name="connsiteX155" fmla="*/ 4901503 w 12064303"/>
              <a:gd name="connsiteY155" fmla="*/ 4501662 h 5275385"/>
              <a:gd name="connsiteX156" fmla="*/ 4842888 w 12064303"/>
              <a:gd name="connsiteY156" fmla="*/ 4513385 h 5275385"/>
              <a:gd name="connsiteX157" fmla="*/ 4795996 w 12064303"/>
              <a:gd name="connsiteY157" fmla="*/ 4536831 h 5275385"/>
              <a:gd name="connsiteX158" fmla="*/ 4737380 w 12064303"/>
              <a:gd name="connsiteY158" fmla="*/ 4572000 h 5275385"/>
              <a:gd name="connsiteX159" fmla="*/ 4549811 w 12064303"/>
              <a:gd name="connsiteY159" fmla="*/ 4665785 h 5275385"/>
              <a:gd name="connsiteX160" fmla="*/ 4444303 w 12064303"/>
              <a:gd name="connsiteY160" fmla="*/ 4712677 h 5275385"/>
              <a:gd name="connsiteX161" fmla="*/ 4373965 w 12064303"/>
              <a:gd name="connsiteY161" fmla="*/ 4759570 h 5275385"/>
              <a:gd name="connsiteX162" fmla="*/ 4315349 w 12064303"/>
              <a:gd name="connsiteY162" fmla="*/ 4783016 h 5275385"/>
              <a:gd name="connsiteX163" fmla="*/ 4268457 w 12064303"/>
              <a:gd name="connsiteY163" fmla="*/ 4818185 h 5275385"/>
              <a:gd name="connsiteX164" fmla="*/ 4092611 w 12064303"/>
              <a:gd name="connsiteY164" fmla="*/ 4876800 h 5275385"/>
              <a:gd name="connsiteX165" fmla="*/ 4022272 w 12064303"/>
              <a:gd name="connsiteY165" fmla="*/ 4900247 h 5275385"/>
              <a:gd name="connsiteX166" fmla="*/ 3963657 w 12064303"/>
              <a:gd name="connsiteY166" fmla="*/ 4923693 h 5275385"/>
              <a:gd name="connsiteX167" fmla="*/ 3905042 w 12064303"/>
              <a:gd name="connsiteY167" fmla="*/ 4935416 h 5275385"/>
              <a:gd name="connsiteX168" fmla="*/ 3635411 w 12064303"/>
              <a:gd name="connsiteY168" fmla="*/ 5040923 h 5275385"/>
              <a:gd name="connsiteX169" fmla="*/ 3576796 w 12064303"/>
              <a:gd name="connsiteY169" fmla="*/ 5064370 h 5275385"/>
              <a:gd name="connsiteX170" fmla="*/ 3541626 w 12064303"/>
              <a:gd name="connsiteY170" fmla="*/ 5076093 h 5275385"/>
              <a:gd name="connsiteX171" fmla="*/ 3447842 w 12064303"/>
              <a:gd name="connsiteY171" fmla="*/ 5158154 h 5275385"/>
              <a:gd name="connsiteX172" fmla="*/ 3295442 w 12064303"/>
              <a:gd name="connsiteY172" fmla="*/ 5216770 h 5275385"/>
              <a:gd name="connsiteX173" fmla="*/ 3225103 w 12064303"/>
              <a:gd name="connsiteY173" fmla="*/ 5251939 h 5275385"/>
              <a:gd name="connsiteX174" fmla="*/ 3072703 w 12064303"/>
              <a:gd name="connsiteY174" fmla="*/ 5275385 h 5275385"/>
              <a:gd name="connsiteX175" fmla="*/ 2685842 w 12064303"/>
              <a:gd name="connsiteY175" fmla="*/ 5240216 h 5275385"/>
              <a:gd name="connsiteX176" fmla="*/ 2580334 w 12064303"/>
              <a:gd name="connsiteY176" fmla="*/ 5205047 h 5275385"/>
              <a:gd name="connsiteX177" fmla="*/ 2521719 w 12064303"/>
              <a:gd name="connsiteY177" fmla="*/ 5134708 h 5275385"/>
              <a:gd name="connsiteX178" fmla="*/ 2498272 w 12064303"/>
              <a:gd name="connsiteY178" fmla="*/ 5099539 h 5275385"/>
              <a:gd name="connsiteX179" fmla="*/ 2416211 w 12064303"/>
              <a:gd name="connsiteY179" fmla="*/ 5029200 h 5275385"/>
              <a:gd name="connsiteX180" fmla="*/ 2404488 w 12064303"/>
              <a:gd name="connsiteY180" fmla="*/ 4982308 h 5275385"/>
              <a:gd name="connsiteX181" fmla="*/ 2381042 w 12064303"/>
              <a:gd name="connsiteY181" fmla="*/ 4947139 h 5275385"/>
              <a:gd name="connsiteX182" fmla="*/ 2334149 w 12064303"/>
              <a:gd name="connsiteY182" fmla="*/ 4853354 h 5275385"/>
              <a:gd name="connsiteX183" fmla="*/ 2298980 w 12064303"/>
              <a:gd name="connsiteY183" fmla="*/ 4783016 h 5275385"/>
              <a:gd name="connsiteX184" fmla="*/ 2252088 w 12064303"/>
              <a:gd name="connsiteY184" fmla="*/ 4700954 h 5275385"/>
              <a:gd name="connsiteX185" fmla="*/ 2240365 w 12064303"/>
              <a:gd name="connsiteY185" fmla="*/ 4665785 h 5275385"/>
              <a:gd name="connsiteX186" fmla="*/ 2205196 w 12064303"/>
              <a:gd name="connsiteY186" fmla="*/ 4595447 h 5275385"/>
              <a:gd name="connsiteX187" fmla="*/ 2193472 w 12064303"/>
              <a:gd name="connsiteY187" fmla="*/ 4548554 h 5275385"/>
              <a:gd name="connsiteX188" fmla="*/ 2170026 w 12064303"/>
              <a:gd name="connsiteY188" fmla="*/ 4513385 h 5275385"/>
              <a:gd name="connsiteX189" fmla="*/ 2111411 w 12064303"/>
              <a:gd name="connsiteY189" fmla="*/ 4431323 h 5275385"/>
              <a:gd name="connsiteX190" fmla="*/ 2029349 w 12064303"/>
              <a:gd name="connsiteY190" fmla="*/ 4337539 h 5275385"/>
              <a:gd name="connsiteX191" fmla="*/ 1994180 w 12064303"/>
              <a:gd name="connsiteY191" fmla="*/ 4314093 h 5275385"/>
              <a:gd name="connsiteX192" fmla="*/ 1947288 w 12064303"/>
              <a:gd name="connsiteY192" fmla="*/ 4302370 h 5275385"/>
              <a:gd name="connsiteX193" fmla="*/ 1865226 w 12064303"/>
              <a:gd name="connsiteY193" fmla="*/ 4267200 h 5275385"/>
              <a:gd name="connsiteX194" fmla="*/ 1759719 w 12064303"/>
              <a:gd name="connsiteY194" fmla="*/ 4185139 h 5275385"/>
              <a:gd name="connsiteX195" fmla="*/ 1712826 w 12064303"/>
              <a:gd name="connsiteY195" fmla="*/ 4173416 h 5275385"/>
              <a:gd name="connsiteX196" fmla="*/ 1677657 w 12064303"/>
              <a:gd name="connsiteY196" fmla="*/ 4161693 h 5275385"/>
              <a:gd name="connsiteX197" fmla="*/ 1642488 w 12064303"/>
              <a:gd name="connsiteY197" fmla="*/ 4138247 h 5275385"/>
              <a:gd name="connsiteX198" fmla="*/ 1595596 w 12064303"/>
              <a:gd name="connsiteY198" fmla="*/ 4126523 h 5275385"/>
              <a:gd name="connsiteX199" fmla="*/ 1501811 w 12064303"/>
              <a:gd name="connsiteY199" fmla="*/ 4091354 h 5275385"/>
              <a:gd name="connsiteX200" fmla="*/ 1232180 w 12064303"/>
              <a:gd name="connsiteY200" fmla="*/ 3997570 h 5275385"/>
              <a:gd name="connsiteX201" fmla="*/ 1197011 w 12064303"/>
              <a:gd name="connsiteY201" fmla="*/ 3962400 h 5275385"/>
              <a:gd name="connsiteX202" fmla="*/ 1150119 w 12064303"/>
              <a:gd name="connsiteY202" fmla="*/ 3903785 h 5275385"/>
              <a:gd name="connsiteX203" fmla="*/ 1032888 w 12064303"/>
              <a:gd name="connsiteY203" fmla="*/ 3821723 h 5275385"/>
              <a:gd name="connsiteX204" fmla="*/ 985996 w 12064303"/>
              <a:gd name="connsiteY204" fmla="*/ 3774831 h 5275385"/>
              <a:gd name="connsiteX205" fmla="*/ 915657 w 12064303"/>
              <a:gd name="connsiteY205" fmla="*/ 3739662 h 5275385"/>
              <a:gd name="connsiteX206" fmla="*/ 857042 w 12064303"/>
              <a:gd name="connsiteY206" fmla="*/ 3692770 h 5275385"/>
              <a:gd name="connsiteX207" fmla="*/ 739811 w 12064303"/>
              <a:gd name="connsiteY207" fmla="*/ 3598985 h 5275385"/>
              <a:gd name="connsiteX208" fmla="*/ 646026 w 12064303"/>
              <a:gd name="connsiteY208" fmla="*/ 3563816 h 5275385"/>
              <a:gd name="connsiteX209" fmla="*/ 610857 w 12064303"/>
              <a:gd name="connsiteY209" fmla="*/ 3552093 h 5275385"/>
              <a:gd name="connsiteX210" fmla="*/ 575688 w 12064303"/>
              <a:gd name="connsiteY210" fmla="*/ 3528647 h 5275385"/>
              <a:gd name="connsiteX211" fmla="*/ 470180 w 12064303"/>
              <a:gd name="connsiteY211" fmla="*/ 3481754 h 5275385"/>
              <a:gd name="connsiteX212" fmla="*/ 411565 w 12064303"/>
              <a:gd name="connsiteY212" fmla="*/ 3423139 h 5275385"/>
              <a:gd name="connsiteX213" fmla="*/ 376396 w 12064303"/>
              <a:gd name="connsiteY213" fmla="*/ 3387970 h 5275385"/>
              <a:gd name="connsiteX214" fmla="*/ 317780 w 12064303"/>
              <a:gd name="connsiteY214" fmla="*/ 3352800 h 5275385"/>
              <a:gd name="connsiteX215" fmla="*/ 282611 w 12064303"/>
              <a:gd name="connsiteY215" fmla="*/ 3329354 h 5275385"/>
              <a:gd name="connsiteX216" fmla="*/ 270888 w 12064303"/>
              <a:gd name="connsiteY216" fmla="*/ 3294185 h 5275385"/>
              <a:gd name="connsiteX217" fmla="*/ 259165 w 12064303"/>
              <a:gd name="connsiteY217" fmla="*/ 3247293 h 5275385"/>
              <a:gd name="connsiteX218" fmla="*/ 223996 w 12064303"/>
              <a:gd name="connsiteY218" fmla="*/ 3153508 h 5275385"/>
              <a:gd name="connsiteX219" fmla="*/ 165380 w 12064303"/>
              <a:gd name="connsiteY219" fmla="*/ 3071447 h 5275385"/>
              <a:gd name="connsiteX220" fmla="*/ 141934 w 12064303"/>
              <a:gd name="connsiteY220" fmla="*/ 3048000 h 5275385"/>
              <a:gd name="connsiteX221" fmla="*/ 83319 w 12064303"/>
              <a:gd name="connsiteY221" fmla="*/ 2989385 h 5275385"/>
              <a:gd name="connsiteX222" fmla="*/ 59872 w 12064303"/>
              <a:gd name="connsiteY222" fmla="*/ 2883877 h 5275385"/>
              <a:gd name="connsiteX223" fmla="*/ 36426 w 12064303"/>
              <a:gd name="connsiteY223" fmla="*/ 2848708 h 5275385"/>
              <a:gd name="connsiteX224" fmla="*/ 12980 w 12064303"/>
              <a:gd name="connsiteY224" fmla="*/ 2754923 h 5275385"/>
              <a:gd name="connsiteX225" fmla="*/ 1257 w 12064303"/>
              <a:gd name="connsiteY225" fmla="*/ 2719754 h 5275385"/>
              <a:gd name="connsiteX226" fmla="*/ 1257 w 12064303"/>
              <a:gd name="connsiteY226" fmla="*/ 2625970 h 5275385"/>
              <a:gd name="connsiteX227" fmla="*/ 165380 w 12064303"/>
              <a:gd name="connsiteY227" fmla="*/ 2731477 h 527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2064303" h="5275385">
                <a:moveTo>
                  <a:pt x="4104334" y="1184031"/>
                </a:moveTo>
                <a:lnTo>
                  <a:pt x="4104334" y="1184031"/>
                </a:lnTo>
                <a:cubicBezTo>
                  <a:pt x="4151226" y="1168400"/>
                  <a:pt x="4196621" y="1147220"/>
                  <a:pt x="4245011" y="1137139"/>
                </a:cubicBezTo>
                <a:cubicBezTo>
                  <a:pt x="4261997" y="1133600"/>
                  <a:pt x="4546636" y="1113920"/>
                  <a:pt x="4549811" y="1113693"/>
                </a:cubicBezTo>
                <a:cubicBezTo>
                  <a:pt x="4664380" y="1056407"/>
                  <a:pt x="4573626" y="1092517"/>
                  <a:pt x="4702211" y="1066800"/>
                </a:cubicBezTo>
                <a:cubicBezTo>
                  <a:pt x="4733809" y="1060480"/>
                  <a:pt x="4795996" y="1043354"/>
                  <a:pt x="4795996" y="1043354"/>
                </a:cubicBezTo>
                <a:cubicBezTo>
                  <a:pt x="4819442" y="1031631"/>
                  <a:pt x="4842137" y="1018267"/>
                  <a:pt x="4866334" y="1008185"/>
                </a:cubicBezTo>
                <a:cubicBezTo>
                  <a:pt x="4897519" y="995191"/>
                  <a:pt x="4948186" y="980597"/>
                  <a:pt x="4983565" y="973016"/>
                </a:cubicBezTo>
                <a:cubicBezTo>
                  <a:pt x="5022531" y="964666"/>
                  <a:pt x="5062990" y="962172"/>
                  <a:pt x="5100796" y="949570"/>
                </a:cubicBezTo>
                <a:cubicBezTo>
                  <a:pt x="5151250" y="932752"/>
                  <a:pt x="5123977" y="940844"/>
                  <a:pt x="5182857" y="926123"/>
                </a:cubicBezTo>
                <a:cubicBezTo>
                  <a:pt x="5272734" y="930031"/>
                  <a:pt x="5362837" y="945318"/>
                  <a:pt x="5452488" y="937847"/>
                </a:cubicBezTo>
                <a:cubicBezTo>
                  <a:pt x="5464803" y="936821"/>
                  <a:pt x="5461214" y="914665"/>
                  <a:pt x="5464211" y="902677"/>
                </a:cubicBezTo>
                <a:cubicBezTo>
                  <a:pt x="5469044" y="883347"/>
                  <a:pt x="5467023" y="861884"/>
                  <a:pt x="5475934" y="844062"/>
                </a:cubicBezTo>
                <a:cubicBezTo>
                  <a:pt x="5497613" y="800703"/>
                  <a:pt x="5531720" y="806558"/>
                  <a:pt x="5569719" y="785447"/>
                </a:cubicBezTo>
                <a:cubicBezTo>
                  <a:pt x="5676180" y="726301"/>
                  <a:pt x="5566653" y="766930"/>
                  <a:pt x="5651780" y="738554"/>
                </a:cubicBezTo>
                <a:cubicBezTo>
                  <a:pt x="5679134" y="711200"/>
                  <a:pt x="5712384" y="688680"/>
                  <a:pt x="5733842" y="656493"/>
                </a:cubicBezTo>
                <a:cubicBezTo>
                  <a:pt x="5802194" y="553964"/>
                  <a:pt x="5760806" y="606083"/>
                  <a:pt x="5862796" y="504093"/>
                </a:cubicBezTo>
                <a:cubicBezTo>
                  <a:pt x="5904146" y="462743"/>
                  <a:pt x="5883135" y="476338"/>
                  <a:pt x="5921411" y="457200"/>
                </a:cubicBezTo>
                <a:lnTo>
                  <a:pt x="5921411" y="457200"/>
                </a:lnTo>
                <a:cubicBezTo>
                  <a:pt x="5995657" y="445477"/>
                  <a:pt x="6069564" y="431354"/>
                  <a:pt x="6144149" y="422031"/>
                </a:cubicBezTo>
                <a:cubicBezTo>
                  <a:pt x="6194706" y="415711"/>
                  <a:pt x="6246027" y="416898"/>
                  <a:pt x="6296549" y="410308"/>
                </a:cubicBezTo>
                <a:cubicBezTo>
                  <a:pt x="6336065" y="405154"/>
                  <a:pt x="6374417" y="393077"/>
                  <a:pt x="6413780" y="386862"/>
                </a:cubicBezTo>
                <a:cubicBezTo>
                  <a:pt x="6448733" y="381343"/>
                  <a:pt x="6484119" y="379047"/>
                  <a:pt x="6519288" y="375139"/>
                </a:cubicBezTo>
                <a:cubicBezTo>
                  <a:pt x="6738816" y="320257"/>
                  <a:pt x="6563892" y="356943"/>
                  <a:pt x="6988211" y="339970"/>
                </a:cubicBezTo>
                <a:cubicBezTo>
                  <a:pt x="7058602" y="337154"/>
                  <a:pt x="7128888" y="332155"/>
                  <a:pt x="7199226" y="328247"/>
                </a:cubicBezTo>
                <a:cubicBezTo>
                  <a:pt x="7210949" y="320431"/>
                  <a:pt x="7222931" y="312990"/>
                  <a:pt x="7234396" y="304800"/>
                </a:cubicBezTo>
                <a:cubicBezTo>
                  <a:pt x="7250295" y="293444"/>
                  <a:pt x="7262269" y="274106"/>
                  <a:pt x="7281288" y="269631"/>
                </a:cubicBezTo>
                <a:cubicBezTo>
                  <a:pt x="7330884" y="257961"/>
                  <a:pt x="7382888" y="261816"/>
                  <a:pt x="7433688" y="257908"/>
                </a:cubicBezTo>
                <a:cubicBezTo>
                  <a:pt x="7566132" y="224797"/>
                  <a:pt x="7495876" y="240781"/>
                  <a:pt x="7644703" y="211016"/>
                </a:cubicBezTo>
                <a:lnTo>
                  <a:pt x="7703319" y="199293"/>
                </a:lnTo>
                <a:cubicBezTo>
                  <a:pt x="7726765" y="183662"/>
                  <a:pt x="7746320" y="159234"/>
                  <a:pt x="7773657" y="152400"/>
                </a:cubicBezTo>
                <a:cubicBezTo>
                  <a:pt x="7832537" y="137680"/>
                  <a:pt x="7805264" y="145772"/>
                  <a:pt x="7855719" y="128954"/>
                </a:cubicBezTo>
                <a:cubicBezTo>
                  <a:pt x="7867442" y="121139"/>
                  <a:pt x="7877422" y="109651"/>
                  <a:pt x="7890888" y="105508"/>
                </a:cubicBezTo>
                <a:cubicBezTo>
                  <a:pt x="7928977" y="93788"/>
                  <a:pt x="8008119" y="82062"/>
                  <a:pt x="8008119" y="82062"/>
                </a:cubicBezTo>
                <a:cubicBezTo>
                  <a:pt x="8027657" y="74247"/>
                  <a:pt x="8046770" y="65271"/>
                  <a:pt x="8066734" y="58616"/>
                </a:cubicBezTo>
                <a:cubicBezTo>
                  <a:pt x="8082019" y="53521"/>
                  <a:pt x="8098134" y="51319"/>
                  <a:pt x="8113626" y="46893"/>
                </a:cubicBezTo>
                <a:cubicBezTo>
                  <a:pt x="8125508" y="43498"/>
                  <a:pt x="8136960" y="38721"/>
                  <a:pt x="8148796" y="35170"/>
                </a:cubicBezTo>
                <a:cubicBezTo>
                  <a:pt x="8282989" y="-5089"/>
                  <a:pt x="8186385" y="26547"/>
                  <a:pt x="8266026" y="0"/>
                </a:cubicBezTo>
                <a:cubicBezTo>
                  <a:pt x="8293380" y="3908"/>
                  <a:pt x="8323373" y="-634"/>
                  <a:pt x="8348088" y="11723"/>
                </a:cubicBezTo>
                <a:cubicBezTo>
                  <a:pt x="8365564" y="20461"/>
                  <a:pt x="8368654" y="45635"/>
                  <a:pt x="8383257" y="58616"/>
                </a:cubicBezTo>
                <a:cubicBezTo>
                  <a:pt x="8404318" y="77337"/>
                  <a:pt x="8431053" y="88601"/>
                  <a:pt x="8453596" y="105508"/>
                </a:cubicBezTo>
                <a:cubicBezTo>
                  <a:pt x="8469227" y="117231"/>
                  <a:pt x="8485366" y="128305"/>
                  <a:pt x="8500488" y="140677"/>
                </a:cubicBezTo>
                <a:cubicBezTo>
                  <a:pt x="8528371" y="163491"/>
                  <a:pt x="8550760" y="194062"/>
                  <a:pt x="8582549" y="211016"/>
                </a:cubicBezTo>
                <a:cubicBezTo>
                  <a:pt x="8610982" y="226180"/>
                  <a:pt x="8644935" y="227216"/>
                  <a:pt x="8676334" y="234462"/>
                </a:cubicBezTo>
                <a:cubicBezTo>
                  <a:pt x="8695749" y="238942"/>
                  <a:pt x="8715534" y="241705"/>
                  <a:pt x="8734949" y="246185"/>
                </a:cubicBezTo>
                <a:cubicBezTo>
                  <a:pt x="8766348" y="253431"/>
                  <a:pt x="8797472" y="261816"/>
                  <a:pt x="8828734" y="269631"/>
                </a:cubicBezTo>
                <a:cubicBezTo>
                  <a:pt x="8943100" y="298222"/>
                  <a:pt x="8800287" y="263310"/>
                  <a:pt x="8934242" y="293077"/>
                </a:cubicBezTo>
                <a:cubicBezTo>
                  <a:pt x="8949970" y="296572"/>
                  <a:pt x="8965042" y="303995"/>
                  <a:pt x="8981134" y="304800"/>
                </a:cubicBezTo>
                <a:cubicBezTo>
                  <a:pt x="9121690" y="311828"/>
                  <a:pt x="9262507" y="311985"/>
                  <a:pt x="9403165" y="316523"/>
                </a:cubicBezTo>
                <a:lnTo>
                  <a:pt x="9707965" y="328247"/>
                </a:lnTo>
                <a:cubicBezTo>
                  <a:pt x="9719688" y="343878"/>
                  <a:pt x="9732779" y="358571"/>
                  <a:pt x="9743134" y="375139"/>
                </a:cubicBezTo>
                <a:cubicBezTo>
                  <a:pt x="9752396" y="389958"/>
                  <a:pt x="9756423" y="407811"/>
                  <a:pt x="9766580" y="422031"/>
                </a:cubicBezTo>
                <a:cubicBezTo>
                  <a:pt x="9776216" y="435522"/>
                  <a:pt x="9790026" y="445477"/>
                  <a:pt x="9801749" y="457200"/>
                </a:cubicBezTo>
                <a:cubicBezTo>
                  <a:pt x="9805657" y="468923"/>
                  <a:pt x="9807114" y="481774"/>
                  <a:pt x="9813472" y="492370"/>
                </a:cubicBezTo>
                <a:cubicBezTo>
                  <a:pt x="9819159" y="501848"/>
                  <a:pt x="9829843" y="507325"/>
                  <a:pt x="9836919" y="515816"/>
                </a:cubicBezTo>
                <a:cubicBezTo>
                  <a:pt x="9928698" y="625949"/>
                  <a:pt x="9795965" y="486586"/>
                  <a:pt x="9942426" y="633047"/>
                </a:cubicBezTo>
                <a:lnTo>
                  <a:pt x="9977596" y="668216"/>
                </a:lnTo>
                <a:cubicBezTo>
                  <a:pt x="10095133" y="621201"/>
                  <a:pt x="9982136" y="663338"/>
                  <a:pt x="10083103" y="633047"/>
                </a:cubicBezTo>
                <a:cubicBezTo>
                  <a:pt x="10106775" y="625945"/>
                  <a:pt x="10153442" y="609600"/>
                  <a:pt x="10153442" y="609600"/>
                </a:cubicBezTo>
                <a:cubicBezTo>
                  <a:pt x="10180796" y="590062"/>
                  <a:pt x="10206467" y="567923"/>
                  <a:pt x="10235503" y="550985"/>
                </a:cubicBezTo>
                <a:cubicBezTo>
                  <a:pt x="10254192" y="540083"/>
                  <a:pt x="10304338" y="524133"/>
                  <a:pt x="10329288" y="515816"/>
                </a:cubicBezTo>
                <a:cubicBezTo>
                  <a:pt x="10356642" y="519724"/>
                  <a:pt x="10384543" y="520837"/>
                  <a:pt x="10411349" y="527539"/>
                </a:cubicBezTo>
                <a:cubicBezTo>
                  <a:pt x="10431764" y="532643"/>
                  <a:pt x="10450261" y="543596"/>
                  <a:pt x="10469965" y="550985"/>
                </a:cubicBezTo>
                <a:cubicBezTo>
                  <a:pt x="10481535" y="555324"/>
                  <a:pt x="10493411" y="558800"/>
                  <a:pt x="10505134" y="562708"/>
                </a:cubicBezTo>
                <a:cubicBezTo>
                  <a:pt x="10559842" y="558800"/>
                  <a:pt x="10614711" y="556727"/>
                  <a:pt x="10669257" y="550985"/>
                </a:cubicBezTo>
                <a:cubicBezTo>
                  <a:pt x="10747447" y="542755"/>
                  <a:pt x="10710492" y="538615"/>
                  <a:pt x="10786488" y="515816"/>
                </a:cubicBezTo>
                <a:cubicBezTo>
                  <a:pt x="10805573" y="510091"/>
                  <a:pt x="10825773" y="508926"/>
                  <a:pt x="10845103" y="504093"/>
                </a:cubicBezTo>
                <a:cubicBezTo>
                  <a:pt x="10857091" y="501096"/>
                  <a:pt x="10868390" y="495765"/>
                  <a:pt x="10880272" y="492370"/>
                </a:cubicBezTo>
                <a:cubicBezTo>
                  <a:pt x="10968611" y="467130"/>
                  <a:pt x="10884737" y="497619"/>
                  <a:pt x="10985780" y="457200"/>
                </a:cubicBezTo>
                <a:cubicBezTo>
                  <a:pt x="11052073" y="463227"/>
                  <a:pt x="11095251" y="457224"/>
                  <a:pt x="11149903" y="480647"/>
                </a:cubicBezTo>
                <a:cubicBezTo>
                  <a:pt x="11165966" y="487531"/>
                  <a:pt x="11181165" y="496278"/>
                  <a:pt x="11196796" y="504093"/>
                </a:cubicBezTo>
                <a:cubicBezTo>
                  <a:pt x="11208519" y="515816"/>
                  <a:pt x="11218474" y="529626"/>
                  <a:pt x="11231965" y="539262"/>
                </a:cubicBezTo>
                <a:cubicBezTo>
                  <a:pt x="11246185" y="549419"/>
                  <a:pt x="11262888" y="555610"/>
                  <a:pt x="11278857" y="562708"/>
                </a:cubicBezTo>
                <a:cubicBezTo>
                  <a:pt x="11298087" y="571255"/>
                  <a:pt x="11317508" y="579500"/>
                  <a:pt x="11337472" y="586154"/>
                </a:cubicBezTo>
                <a:cubicBezTo>
                  <a:pt x="11362304" y="594431"/>
                  <a:pt x="11419754" y="604955"/>
                  <a:pt x="11442980" y="609600"/>
                </a:cubicBezTo>
                <a:cubicBezTo>
                  <a:pt x="11454703" y="617416"/>
                  <a:pt x="11465916" y="626057"/>
                  <a:pt x="11478149" y="633047"/>
                </a:cubicBezTo>
                <a:cubicBezTo>
                  <a:pt x="11493322" y="641718"/>
                  <a:pt x="11511396" y="645576"/>
                  <a:pt x="11525042" y="656493"/>
                </a:cubicBezTo>
                <a:cubicBezTo>
                  <a:pt x="11550934" y="677206"/>
                  <a:pt x="11571934" y="703385"/>
                  <a:pt x="11595380" y="726831"/>
                </a:cubicBezTo>
                <a:lnTo>
                  <a:pt x="11642272" y="773723"/>
                </a:lnTo>
                <a:cubicBezTo>
                  <a:pt x="11650088" y="781539"/>
                  <a:pt x="11655233" y="793675"/>
                  <a:pt x="11665719" y="797170"/>
                </a:cubicBezTo>
                <a:cubicBezTo>
                  <a:pt x="11677442" y="801078"/>
                  <a:pt x="11689006" y="805498"/>
                  <a:pt x="11700888" y="808893"/>
                </a:cubicBezTo>
                <a:cubicBezTo>
                  <a:pt x="11716380" y="813319"/>
                  <a:pt x="11732607" y="815197"/>
                  <a:pt x="11747780" y="820616"/>
                </a:cubicBezTo>
                <a:cubicBezTo>
                  <a:pt x="11787415" y="834771"/>
                  <a:pt x="11826798" y="849871"/>
                  <a:pt x="11865011" y="867508"/>
                </a:cubicBezTo>
                <a:cubicBezTo>
                  <a:pt x="11877804" y="873412"/>
                  <a:pt x="11887578" y="884653"/>
                  <a:pt x="11900180" y="890954"/>
                </a:cubicBezTo>
                <a:cubicBezTo>
                  <a:pt x="11911233" y="896480"/>
                  <a:pt x="11923876" y="898088"/>
                  <a:pt x="11935349" y="902677"/>
                </a:cubicBezTo>
                <a:cubicBezTo>
                  <a:pt x="11962981" y="913730"/>
                  <a:pt x="11990057" y="926124"/>
                  <a:pt x="12017411" y="937847"/>
                </a:cubicBezTo>
                <a:cubicBezTo>
                  <a:pt x="12025226" y="961293"/>
                  <a:pt x="12038128" y="983622"/>
                  <a:pt x="12040857" y="1008185"/>
                </a:cubicBezTo>
                <a:cubicBezTo>
                  <a:pt x="12054359" y="1129706"/>
                  <a:pt x="12043998" y="1079364"/>
                  <a:pt x="12064303" y="1160585"/>
                </a:cubicBezTo>
                <a:cubicBezTo>
                  <a:pt x="11976718" y="1248170"/>
                  <a:pt x="12060213" y="1180759"/>
                  <a:pt x="11970519" y="1219200"/>
                </a:cubicBezTo>
                <a:cubicBezTo>
                  <a:pt x="11935972" y="1234006"/>
                  <a:pt x="11928347" y="1253673"/>
                  <a:pt x="11900180" y="1277816"/>
                </a:cubicBezTo>
                <a:cubicBezTo>
                  <a:pt x="11885345" y="1290531"/>
                  <a:pt x="11869856" y="1302630"/>
                  <a:pt x="11853288" y="1312985"/>
                </a:cubicBezTo>
                <a:cubicBezTo>
                  <a:pt x="11807429" y="1341647"/>
                  <a:pt x="11809943" y="1327613"/>
                  <a:pt x="11771226" y="1359877"/>
                </a:cubicBezTo>
                <a:cubicBezTo>
                  <a:pt x="11724466" y="1398843"/>
                  <a:pt x="11746698" y="1396907"/>
                  <a:pt x="11689165" y="1430216"/>
                </a:cubicBezTo>
                <a:cubicBezTo>
                  <a:pt x="11631674" y="1463500"/>
                  <a:pt x="11572165" y="1493176"/>
                  <a:pt x="11513319" y="1524000"/>
                </a:cubicBezTo>
                <a:cubicBezTo>
                  <a:pt x="11490098" y="1536163"/>
                  <a:pt x="11464791" y="1544629"/>
                  <a:pt x="11442980" y="1559170"/>
                </a:cubicBezTo>
                <a:cubicBezTo>
                  <a:pt x="11342194" y="1626361"/>
                  <a:pt x="11469709" y="1545806"/>
                  <a:pt x="11372642" y="1594339"/>
                </a:cubicBezTo>
                <a:cubicBezTo>
                  <a:pt x="11271707" y="1644806"/>
                  <a:pt x="11358435" y="1620626"/>
                  <a:pt x="11255411" y="1641231"/>
                </a:cubicBezTo>
                <a:cubicBezTo>
                  <a:pt x="11096413" y="1720729"/>
                  <a:pt x="11268806" y="1628392"/>
                  <a:pt x="11126457" y="1723293"/>
                </a:cubicBezTo>
                <a:cubicBezTo>
                  <a:pt x="11111916" y="1732987"/>
                  <a:pt x="11094384" y="1737477"/>
                  <a:pt x="11079565" y="1746739"/>
                </a:cubicBezTo>
                <a:cubicBezTo>
                  <a:pt x="11062996" y="1757094"/>
                  <a:pt x="11049636" y="1772214"/>
                  <a:pt x="11032672" y="1781908"/>
                </a:cubicBezTo>
                <a:cubicBezTo>
                  <a:pt x="11021943" y="1788039"/>
                  <a:pt x="11008305" y="1787630"/>
                  <a:pt x="10997503" y="1793631"/>
                </a:cubicBezTo>
                <a:cubicBezTo>
                  <a:pt x="10972870" y="1807316"/>
                  <a:pt x="10952369" y="1827921"/>
                  <a:pt x="10927165" y="1840523"/>
                </a:cubicBezTo>
                <a:cubicBezTo>
                  <a:pt x="10911534" y="1848339"/>
                  <a:pt x="10893798" y="1852903"/>
                  <a:pt x="10880272" y="1863970"/>
                </a:cubicBezTo>
                <a:cubicBezTo>
                  <a:pt x="10850332" y="1888466"/>
                  <a:pt x="10825565" y="1918677"/>
                  <a:pt x="10798211" y="1946031"/>
                </a:cubicBezTo>
                <a:lnTo>
                  <a:pt x="10763042" y="1981200"/>
                </a:lnTo>
                <a:lnTo>
                  <a:pt x="10716149" y="2028093"/>
                </a:lnTo>
                <a:cubicBezTo>
                  <a:pt x="10704426" y="2035908"/>
                  <a:pt x="10693349" y="2044792"/>
                  <a:pt x="10680980" y="2051539"/>
                </a:cubicBezTo>
                <a:cubicBezTo>
                  <a:pt x="10564107" y="2115288"/>
                  <a:pt x="10618933" y="2076103"/>
                  <a:pt x="10528580" y="2133600"/>
                </a:cubicBezTo>
                <a:cubicBezTo>
                  <a:pt x="10504807" y="2148729"/>
                  <a:pt x="10481031" y="2163919"/>
                  <a:pt x="10458242" y="2180493"/>
                </a:cubicBezTo>
                <a:cubicBezTo>
                  <a:pt x="10438006" y="2195210"/>
                  <a:pt x="10421499" y="2215234"/>
                  <a:pt x="10399626" y="2227385"/>
                </a:cubicBezTo>
                <a:cubicBezTo>
                  <a:pt x="10385542" y="2235209"/>
                  <a:pt x="10368365" y="2235200"/>
                  <a:pt x="10352734" y="2239108"/>
                </a:cubicBezTo>
                <a:cubicBezTo>
                  <a:pt x="10047814" y="2483045"/>
                  <a:pt x="10370437" y="2230498"/>
                  <a:pt x="10165165" y="2379785"/>
                </a:cubicBezTo>
                <a:cubicBezTo>
                  <a:pt x="10073441" y="2446493"/>
                  <a:pt x="10143806" y="2411774"/>
                  <a:pt x="10047934" y="2450123"/>
                </a:cubicBezTo>
                <a:cubicBezTo>
                  <a:pt x="9994239" y="2530667"/>
                  <a:pt x="10062585" y="2440748"/>
                  <a:pt x="9977596" y="2508739"/>
                </a:cubicBezTo>
                <a:cubicBezTo>
                  <a:pt x="9951704" y="2529452"/>
                  <a:pt x="9932569" y="2557659"/>
                  <a:pt x="9907257" y="2579077"/>
                </a:cubicBezTo>
                <a:cubicBezTo>
                  <a:pt x="9881596" y="2600791"/>
                  <a:pt x="9850182" y="2615206"/>
                  <a:pt x="9825196" y="2637693"/>
                </a:cubicBezTo>
                <a:cubicBezTo>
                  <a:pt x="9730085" y="2723293"/>
                  <a:pt x="9851736" y="2653730"/>
                  <a:pt x="9743134" y="2708031"/>
                </a:cubicBezTo>
                <a:cubicBezTo>
                  <a:pt x="9714433" y="2746299"/>
                  <a:pt x="9689187" y="2784566"/>
                  <a:pt x="9649349" y="2813539"/>
                </a:cubicBezTo>
                <a:cubicBezTo>
                  <a:pt x="9628149" y="2828957"/>
                  <a:pt x="9602091" y="2836280"/>
                  <a:pt x="9579011" y="2848708"/>
                </a:cubicBezTo>
                <a:cubicBezTo>
                  <a:pt x="9551272" y="2863644"/>
                  <a:pt x="9523163" y="2878124"/>
                  <a:pt x="9496949" y="2895600"/>
                </a:cubicBezTo>
                <a:cubicBezTo>
                  <a:pt x="9456580" y="2922513"/>
                  <a:pt x="9491573" y="2921198"/>
                  <a:pt x="9438334" y="2942493"/>
                </a:cubicBezTo>
                <a:cubicBezTo>
                  <a:pt x="9322625" y="2988776"/>
                  <a:pt x="9392064" y="2942137"/>
                  <a:pt x="9309380" y="2989385"/>
                </a:cubicBezTo>
                <a:cubicBezTo>
                  <a:pt x="9208314" y="3047137"/>
                  <a:pt x="9375179" y="2968207"/>
                  <a:pt x="9192149" y="3059723"/>
                </a:cubicBezTo>
                <a:cubicBezTo>
                  <a:pt x="9060637" y="3125480"/>
                  <a:pt x="9280835" y="2997324"/>
                  <a:pt x="9110088" y="3094893"/>
                </a:cubicBezTo>
                <a:cubicBezTo>
                  <a:pt x="8952267" y="3185076"/>
                  <a:pt x="9045579" y="3144142"/>
                  <a:pt x="8934242" y="3188677"/>
                </a:cubicBezTo>
                <a:cubicBezTo>
                  <a:pt x="8869904" y="3253015"/>
                  <a:pt x="8929188" y="3198329"/>
                  <a:pt x="8863903" y="3247293"/>
                </a:cubicBezTo>
                <a:cubicBezTo>
                  <a:pt x="8843886" y="3262306"/>
                  <a:pt x="8826506" y="3280924"/>
                  <a:pt x="8805288" y="3294185"/>
                </a:cubicBezTo>
                <a:cubicBezTo>
                  <a:pt x="8794075" y="3301193"/>
                  <a:pt x="8730941" y="3315702"/>
                  <a:pt x="8723226" y="3317631"/>
                </a:cubicBezTo>
                <a:cubicBezTo>
                  <a:pt x="8553524" y="3435117"/>
                  <a:pt x="8628193" y="3400192"/>
                  <a:pt x="8512211" y="3446585"/>
                </a:cubicBezTo>
                <a:cubicBezTo>
                  <a:pt x="8454923" y="3503873"/>
                  <a:pt x="8502160" y="3464051"/>
                  <a:pt x="8430149" y="3505200"/>
                </a:cubicBezTo>
                <a:cubicBezTo>
                  <a:pt x="8417916" y="3512190"/>
                  <a:pt x="8407582" y="3522346"/>
                  <a:pt x="8394980" y="3528647"/>
                </a:cubicBezTo>
                <a:cubicBezTo>
                  <a:pt x="8383928" y="3534173"/>
                  <a:pt x="8370864" y="3534844"/>
                  <a:pt x="8359811" y="3540370"/>
                </a:cubicBezTo>
                <a:cubicBezTo>
                  <a:pt x="8331632" y="3554459"/>
                  <a:pt x="8306354" y="3574060"/>
                  <a:pt x="8277749" y="3587262"/>
                </a:cubicBezTo>
                <a:cubicBezTo>
                  <a:pt x="8153822" y="3644459"/>
                  <a:pt x="8027227" y="3695705"/>
                  <a:pt x="7902611" y="3751385"/>
                </a:cubicBezTo>
                <a:cubicBezTo>
                  <a:pt x="7849282" y="3775213"/>
                  <a:pt x="7591517" y="3899409"/>
                  <a:pt x="7539196" y="3915508"/>
                </a:cubicBezTo>
                <a:cubicBezTo>
                  <a:pt x="7488396" y="3931139"/>
                  <a:pt x="7436669" y="3944026"/>
                  <a:pt x="7386796" y="3962400"/>
                </a:cubicBezTo>
                <a:cubicBezTo>
                  <a:pt x="7362198" y="3971462"/>
                  <a:pt x="7340654" y="3987488"/>
                  <a:pt x="7316457" y="3997570"/>
                </a:cubicBezTo>
                <a:cubicBezTo>
                  <a:pt x="7293644" y="4007076"/>
                  <a:pt x="7269066" y="4011837"/>
                  <a:pt x="7246119" y="4021016"/>
                </a:cubicBezTo>
                <a:cubicBezTo>
                  <a:pt x="7211132" y="4035011"/>
                  <a:pt x="7199571" y="4049526"/>
                  <a:pt x="7164057" y="4056185"/>
                </a:cubicBezTo>
                <a:cubicBezTo>
                  <a:pt x="7079346" y="4072068"/>
                  <a:pt x="7002080" y="4080828"/>
                  <a:pt x="6917872" y="4091354"/>
                </a:cubicBezTo>
                <a:cubicBezTo>
                  <a:pt x="6816272" y="4122616"/>
                  <a:pt x="6713363" y="4149902"/>
                  <a:pt x="6613072" y="4185139"/>
                </a:cubicBezTo>
                <a:cubicBezTo>
                  <a:pt x="6293624" y="4297378"/>
                  <a:pt x="6639912" y="4204806"/>
                  <a:pt x="6390334" y="4267200"/>
                </a:cubicBezTo>
                <a:cubicBezTo>
                  <a:pt x="6370796" y="4278923"/>
                  <a:pt x="6352541" y="4293116"/>
                  <a:pt x="6331719" y="4302370"/>
                </a:cubicBezTo>
                <a:cubicBezTo>
                  <a:pt x="6316996" y="4308914"/>
                  <a:pt x="6300259" y="4309463"/>
                  <a:pt x="6284826" y="4314093"/>
                </a:cubicBezTo>
                <a:cubicBezTo>
                  <a:pt x="6261154" y="4321195"/>
                  <a:pt x="6238464" y="4331545"/>
                  <a:pt x="6214488" y="4337539"/>
                </a:cubicBezTo>
                <a:cubicBezTo>
                  <a:pt x="6191428" y="4343304"/>
                  <a:pt x="6167535" y="4345010"/>
                  <a:pt x="6144149" y="4349262"/>
                </a:cubicBezTo>
                <a:cubicBezTo>
                  <a:pt x="6124545" y="4352826"/>
                  <a:pt x="6104864" y="4356152"/>
                  <a:pt x="6085534" y="4360985"/>
                </a:cubicBezTo>
                <a:cubicBezTo>
                  <a:pt x="6073546" y="4363982"/>
                  <a:pt x="6061418" y="4367182"/>
                  <a:pt x="6050365" y="4372708"/>
                </a:cubicBezTo>
                <a:cubicBezTo>
                  <a:pt x="6037763" y="4379009"/>
                  <a:pt x="6029257" y="4395257"/>
                  <a:pt x="6015196" y="4396154"/>
                </a:cubicBezTo>
                <a:cubicBezTo>
                  <a:pt x="5843562" y="4407109"/>
                  <a:pt x="5671284" y="4402668"/>
                  <a:pt x="5499380" y="4407877"/>
                </a:cubicBezTo>
                <a:cubicBezTo>
                  <a:pt x="5413361" y="4410484"/>
                  <a:pt x="5327441" y="4415692"/>
                  <a:pt x="5241472" y="4419600"/>
                </a:cubicBezTo>
                <a:cubicBezTo>
                  <a:pt x="5221934" y="4423508"/>
                  <a:pt x="5202187" y="4426490"/>
                  <a:pt x="5182857" y="4431323"/>
                </a:cubicBezTo>
                <a:cubicBezTo>
                  <a:pt x="5170869" y="4434320"/>
                  <a:pt x="5159676" y="4440050"/>
                  <a:pt x="5147688" y="4443047"/>
                </a:cubicBezTo>
                <a:cubicBezTo>
                  <a:pt x="5128357" y="4447880"/>
                  <a:pt x="5108296" y="4449527"/>
                  <a:pt x="5089072" y="4454770"/>
                </a:cubicBezTo>
                <a:cubicBezTo>
                  <a:pt x="5065229" y="4461273"/>
                  <a:pt x="5042710" y="4472222"/>
                  <a:pt x="5018734" y="4478216"/>
                </a:cubicBezTo>
                <a:cubicBezTo>
                  <a:pt x="4980073" y="4487881"/>
                  <a:pt x="4940580" y="4493847"/>
                  <a:pt x="4901503" y="4501662"/>
                </a:cubicBezTo>
                <a:lnTo>
                  <a:pt x="4842888" y="4513385"/>
                </a:lnTo>
                <a:cubicBezTo>
                  <a:pt x="4827257" y="4521200"/>
                  <a:pt x="4811272" y="4528344"/>
                  <a:pt x="4795996" y="4536831"/>
                </a:cubicBezTo>
                <a:cubicBezTo>
                  <a:pt x="4776078" y="4547897"/>
                  <a:pt x="4757564" y="4561427"/>
                  <a:pt x="4737380" y="4572000"/>
                </a:cubicBezTo>
                <a:cubicBezTo>
                  <a:pt x="4675458" y="4604435"/>
                  <a:pt x="4613689" y="4637395"/>
                  <a:pt x="4549811" y="4665785"/>
                </a:cubicBezTo>
                <a:cubicBezTo>
                  <a:pt x="4514642" y="4681416"/>
                  <a:pt x="4478262" y="4694566"/>
                  <a:pt x="4444303" y="4712677"/>
                </a:cubicBezTo>
                <a:cubicBezTo>
                  <a:pt x="4419439" y="4725938"/>
                  <a:pt x="4398703" y="4746076"/>
                  <a:pt x="4373965" y="4759570"/>
                </a:cubicBezTo>
                <a:cubicBezTo>
                  <a:pt x="4355491" y="4769647"/>
                  <a:pt x="4333745" y="4772796"/>
                  <a:pt x="4315349" y="4783016"/>
                </a:cubicBezTo>
                <a:cubicBezTo>
                  <a:pt x="4298269" y="4792505"/>
                  <a:pt x="4286464" y="4810603"/>
                  <a:pt x="4268457" y="4818185"/>
                </a:cubicBezTo>
                <a:cubicBezTo>
                  <a:pt x="4211513" y="4842161"/>
                  <a:pt x="4151226" y="4857262"/>
                  <a:pt x="4092611" y="4876800"/>
                </a:cubicBezTo>
                <a:cubicBezTo>
                  <a:pt x="4092597" y="4876805"/>
                  <a:pt x="4022285" y="4900242"/>
                  <a:pt x="4022272" y="4900247"/>
                </a:cubicBezTo>
                <a:cubicBezTo>
                  <a:pt x="4002734" y="4908062"/>
                  <a:pt x="3983813" y="4917646"/>
                  <a:pt x="3963657" y="4923693"/>
                </a:cubicBezTo>
                <a:cubicBezTo>
                  <a:pt x="3944572" y="4929418"/>
                  <a:pt x="3924580" y="4931508"/>
                  <a:pt x="3905042" y="4935416"/>
                </a:cubicBezTo>
                <a:cubicBezTo>
                  <a:pt x="3675818" y="5037292"/>
                  <a:pt x="3769504" y="5014104"/>
                  <a:pt x="3635411" y="5040923"/>
                </a:cubicBezTo>
                <a:cubicBezTo>
                  <a:pt x="3615873" y="5048739"/>
                  <a:pt x="3596500" y="5056981"/>
                  <a:pt x="3576796" y="5064370"/>
                </a:cubicBezTo>
                <a:cubicBezTo>
                  <a:pt x="3565225" y="5068709"/>
                  <a:pt x="3551276" y="5068373"/>
                  <a:pt x="3541626" y="5076093"/>
                </a:cubicBezTo>
                <a:cubicBezTo>
                  <a:pt x="3442984" y="5155005"/>
                  <a:pt x="3649034" y="5062852"/>
                  <a:pt x="3447842" y="5158154"/>
                </a:cubicBezTo>
                <a:cubicBezTo>
                  <a:pt x="3398653" y="5181454"/>
                  <a:pt x="3344124" y="5192429"/>
                  <a:pt x="3295442" y="5216770"/>
                </a:cubicBezTo>
                <a:cubicBezTo>
                  <a:pt x="3271996" y="5228493"/>
                  <a:pt x="3249442" y="5242204"/>
                  <a:pt x="3225103" y="5251939"/>
                </a:cubicBezTo>
                <a:cubicBezTo>
                  <a:pt x="3186054" y="5267559"/>
                  <a:pt x="3101603" y="5272174"/>
                  <a:pt x="3072703" y="5275385"/>
                </a:cubicBezTo>
                <a:cubicBezTo>
                  <a:pt x="2984310" y="5269289"/>
                  <a:pt x="2804972" y="5276871"/>
                  <a:pt x="2685842" y="5240216"/>
                </a:cubicBezTo>
                <a:cubicBezTo>
                  <a:pt x="2650410" y="5229314"/>
                  <a:pt x="2615503" y="5216770"/>
                  <a:pt x="2580334" y="5205047"/>
                </a:cubicBezTo>
                <a:cubicBezTo>
                  <a:pt x="2547013" y="5171725"/>
                  <a:pt x="2556554" y="5183476"/>
                  <a:pt x="2521719" y="5134708"/>
                </a:cubicBezTo>
                <a:cubicBezTo>
                  <a:pt x="2513530" y="5123243"/>
                  <a:pt x="2508235" y="5109502"/>
                  <a:pt x="2498272" y="5099539"/>
                </a:cubicBezTo>
                <a:cubicBezTo>
                  <a:pt x="2472797" y="5074064"/>
                  <a:pt x="2443565" y="5052646"/>
                  <a:pt x="2416211" y="5029200"/>
                </a:cubicBezTo>
                <a:cubicBezTo>
                  <a:pt x="2412303" y="5013569"/>
                  <a:pt x="2410835" y="4997117"/>
                  <a:pt x="2404488" y="4982308"/>
                </a:cubicBezTo>
                <a:cubicBezTo>
                  <a:pt x="2398938" y="4969358"/>
                  <a:pt x="2387789" y="4959508"/>
                  <a:pt x="2381042" y="4947139"/>
                </a:cubicBezTo>
                <a:cubicBezTo>
                  <a:pt x="2364305" y="4916455"/>
                  <a:pt x="2345202" y="4886512"/>
                  <a:pt x="2334149" y="4853354"/>
                </a:cubicBezTo>
                <a:cubicBezTo>
                  <a:pt x="2317971" y="4804819"/>
                  <a:pt x="2329281" y="4828467"/>
                  <a:pt x="2298980" y="4783016"/>
                </a:cubicBezTo>
                <a:cubicBezTo>
                  <a:pt x="2274186" y="4683839"/>
                  <a:pt x="2307962" y="4784765"/>
                  <a:pt x="2252088" y="4700954"/>
                </a:cubicBezTo>
                <a:cubicBezTo>
                  <a:pt x="2245233" y="4690672"/>
                  <a:pt x="2245384" y="4677077"/>
                  <a:pt x="2240365" y="4665785"/>
                </a:cubicBezTo>
                <a:cubicBezTo>
                  <a:pt x="2229719" y="4641831"/>
                  <a:pt x="2214932" y="4619786"/>
                  <a:pt x="2205196" y="4595447"/>
                </a:cubicBezTo>
                <a:cubicBezTo>
                  <a:pt x="2199212" y="4580487"/>
                  <a:pt x="2199819" y="4563363"/>
                  <a:pt x="2193472" y="4548554"/>
                </a:cubicBezTo>
                <a:cubicBezTo>
                  <a:pt x="2187922" y="4535604"/>
                  <a:pt x="2177016" y="4525618"/>
                  <a:pt x="2170026" y="4513385"/>
                </a:cubicBezTo>
                <a:cubicBezTo>
                  <a:pt x="2114672" y="4416515"/>
                  <a:pt x="2182174" y="4512196"/>
                  <a:pt x="2111411" y="4431323"/>
                </a:cubicBezTo>
                <a:cubicBezTo>
                  <a:pt x="2077301" y="4392339"/>
                  <a:pt x="2066880" y="4368815"/>
                  <a:pt x="2029349" y="4337539"/>
                </a:cubicBezTo>
                <a:cubicBezTo>
                  <a:pt x="2018525" y="4328519"/>
                  <a:pt x="2007130" y="4319643"/>
                  <a:pt x="1994180" y="4314093"/>
                </a:cubicBezTo>
                <a:cubicBezTo>
                  <a:pt x="1979371" y="4307746"/>
                  <a:pt x="1962919" y="4306278"/>
                  <a:pt x="1947288" y="4302370"/>
                </a:cubicBezTo>
                <a:cubicBezTo>
                  <a:pt x="1852380" y="4239095"/>
                  <a:pt x="1978772" y="4317664"/>
                  <a:pt x="1865226" y="4267200"/>
                </a:cubicBezTo>
                <a:cubicBezTo>
                  <a:pt x="1719603" y="4202479"/>
                  <a:pt x="1888744" y="4265779"/>
                  <a:pt x="1759719" y="4185139"/>
                </a:cubicBezTo>
                <a:cubicBezTo>
                  <a:pt x="1746056" y="4176600"/>
                  <a:pt x="1728318" y="4177842"/>
                  <a:pt x="1712826" y="4173416"/>
                </a:cubicBezTo>
                <a:cubicBezTo>
                  <a:pt x="1700944" y="4170021"/>
                  <a:pt x="1688710" y="4167219"/>
                  <a:pt x="1677657" y="4161693"/>
                </a:cubicBezTo>
                <a:cubicBezTo>
                  <a:pt x="1665055" y="4155392"/>
                  <a:pt x="1655438" y="4143797"/>
                  <a:pt x="1642488" y="4138247"/>
                </a:cubicBezTo>
                <a:cubicBezTo>
                  <a:pt x="1627679" y="4131900"/>
                  <a:pt x="1610881" y="4131618"/>
                  <a:pt x="1595596" y="4126523"/>
                </a:cubicBezTo>
                <a:cubicBezTo>
                  <a:pt x="1563922" y="4115965"/>
                  <a:pt x="1533485" y="4101912"/>
                  <a:pt x="1501811" y="4091354"/>
                </a:cubicBezTo>
                <a:cubicBezTo>
                  <a:pt x="1237208" y="4003154"/>
                  <a:pt x="1354368" y="4058664"/>
                  <a:pt x="1232180" y="3997570"/>
                </a:cubicBezTo>
                <a:cubicBezTo>
                  <a:pt x="1220457" y="3985847"/>
                  <a:pt x="1207928" y="3974877"/>
                  <a:pt x="1197011" y="3962400"/>
                </a:cubicBezTo>
                <a:cubicBezTo>
                  <a:pt x="1180534" y="3943569"/>
                  <a:pt x="1167812" y="3921478"/>
                  <a:pt x="1150119" y="3903785"/>
                </a:cubicBezTo>
                <a:cubicBezTo>
                  <a:pt x="1072140" y="3825807"/>
                  <a:pt x="1114389" y="3885113"/>
                  <a:pt x="1032888" y="3821723"/>
                </a:cubicBezTo>
                <a:cubicBezTo>
                  <a:pt x="1015439" y="3808152"/>
                  <a:pt x="1002780" y="3789217"/>
                  <a:pt x="985996" y="3774831"/>
                </a:cubicBezTo>
                <a:cubicBezTo>
                  <a:pt x="957073" y="3750040"/>
                  <a:pt x="949696" y="3751008"/>
                  <a:pt x="915657" y="3739662"/>
                </a:cubicBezTo>
                <a:cubicBezTo>
                  <a:pt x="896119" y="3724031"/>
                  <a:pt x="875743" y="3709393"/>
                  <a:pt x="857042" y="3692770"/>
                </a:cubicBezTo>
                <a:cubicBezTo>
                  <a:pt x="815284" y="3655652"/>
                  <a:pt x="796597" y="3620279"/>
                  <a:pt x="739811" y="3598985"/>
                </a:cubicBezTo>
                <a:lnTo>
                  <a:pt x="646026" y="3563816"/>
                </a:lnTo>
                <a:cubicBezTo>
                  <a:pt x="634413" y="3559593"/>
                  <a:pt x="621910" y="3557619"/>
                  <a:pt x="610857" y="3552093"/>
                </a:cubicBezTo>
                <a:cubicBezTo>
                  <a:pt x="598255" y="3545792"/>
                  <a:pt x="588563" y="3534369"/>
                  <a:pt x="575688" y="3528647"/>
                </a:cubicBezTo>
                <a:cubicBezTo>
                  <a:pt x="450131" y="3472843"/>
                  <a:pt x="549772" y="3534815"/>
                  <a:pt x="470180" y="3481754"/>
                </a:cubicBezTo>
                <a:cubicBezTo>
                  <a:pt x="427196" y="3417278"/>
                  <a:pt x="470180" y="3471985"/>
                  <a:pt x="411565" y="3423139"/>
                </a:cubicBezTo>
                <a:cubicBezTo>
                  <a:pt x="398829" y="3412525"/>
                  <a:pt x="389659" y="3397917"/>
                  <a:pt x="376396" y="3387970"/>
                </a:cubicBezTo>
                <a:cubicBezTo>
                  <a:pt x="358167" y="3374298"/>
                  <a:pt x="337102" y="3364877"/>
                  <a:pt x="317780" y="3352800"/>
                </a:cubicBezTo>
                <a:cubicBezTo>
                  <a:pt x="305832" y="3345333"/>
                  <a:pt x="294334" y="3337169"/>
                  <a:pt x="282611" y="3329354"/>
                </a:cubicBezTo>
                <a:cubicBezTo>
                  <a:pt x="278703" y="3317631"/>
                  <a:pt x="274283" y="3306067"/>
                  <a:pt x="270888" y="3294185"/>
                </a:cubicBezTo>
                <a:cubicBezTo>
                  <a:pt x="266462" y="3278693"/>
                  <a:pt x="263591" y="3262785"/>
                  <a:pt x="259165" y="3247293"/>
                </a:cubicBezTo>
                <a:cubicBezTo>
                  <a:pt x="252401" y="3223617"/>
                  <a:pt x="232256" y="3170028"/>
                  <a:pt x="223996" y="3153508"/>
                </a:cubicBezTo>
                <a:cubicBezTo>
                  <a:pt x="216384" y="3138285"/>
                  <a:pt x="172014" y="3079408"/>
                  <a:pt x="165380" y="3071447"/>
                </a:cubicBezTo>
                <a:cubicBezTo>
                  <a:pt x="158304" y="3062956"/>
                  <a:pt x="148839" y="3056631"/>
                  <a:pt x="141934" y="3048000"/>
                </a:cubicBezTo>
                <a:cubicBezTo>
                  <a:pt x="97277" y="2992177"/>
                  <a:pt x="143607" y="3029577"/>
                  <a:pt x="83319" y="2989385"/>
                </a:cubicBezTo>
                <a:cubicBezTo>
                  <a:pt x="78815" y="2962363"/>
                  <a:pt x="74303" y="2912739"/>
                  <a:pt x="59872" y="2883877"/>
                </a:cubicBezTo>
                <a:cubicBezTo>
                  <a:pt x="53571" y="2871275"/>
                  <a:pt x="44241" y="2860431"/>
                  <a:pt x="36426" y="2848708"/>
                </a:cubicBezTo>
                <a:cubicBezTo>
                  <a:pt x="28611" y="2817446"/>
                  <a:pt x="23170" y="2785493"/>
                  <a:pt x="12980" y="2754923"/>
                </a:cubicBezTo>
                <a:cubicBezTo>
                  <a:pt x="9072" y="2743200"/>
                  <a:pt x="2376" y="2732060"/>
                  <a:pt x="1257" y="2719754"/>
                </a:cubicBezTo>
                <a:cubicBezTo>
                  <a:pt x="-1573" y="2688621"/>
                  <a:pt x="1257" y="2657231"/>
                  <a:pt x="1257" y="2625970"/>
                </a:cubicBezTo>
                <a:lnTo>
                  <a:pt x="165380" y="273147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82062" y="2754923"/>
            <a:ext cx="4103076" cy="1418492"/>
          </a:xfrm>
          <a:custGeom>
            <a:avLst/>
            <a:gdLst>
              <a:gd name="connsiteX0" fmla="*/ 0 w 4103076"/>
              <a:gd name="connsiteY0" fmla="*/ 1418492 h 1418492"/>
              <a:gd name="connsiteX1" fmla="*/ 0 w 4103076"/>
              <a:gd name="connsiteY1" fmla="*/ 1418492 h 1418492"/>
              <a:gd name="connsiteX2" fmla="*/ 82061 w 4103076"/>
              <a:gd name="connsiteY2" fmla="*/ 1336431 h 1418492"/>
              <a:gd name="connsiteX3" fmla="*/ 117230 w 4103076"/>
              <a:gd name="connsiteY3" fmla="*/ 1312985 h 1418492"/>
              <a:gd name="connsiteX4" fmla="*/ 152400 w 4103076"/>
              <a:gd name="connsiteY4" fmla="*/ 1277815 h 1418492"/>
              <a:gd name="connsiteX5" fmla="*/ 199292 w 4103076"/>
              <a:gd name="connsiteY5" fmla="*/ 1266092 h 1418492"/>
              <a:gd name="connsiteX6" fmla="*/ 246184 w 4103076"/>
              <a:gd name="connsiteY6" fmla="*/ 1242646 h 1418492"/>
              <a:gd name="connsiteX7" fmla="*/ 293076 w 4103076"/>
              <a:gd name="connsiteY7" fmla="*/ 1230923 h 1418492"/>
              <a:gd name="connsiteX8" fmla="*/ 328246 w 4103076"/>
              <a:gd name="connsiteY8" fmla="*/ 1219200 h 1418492"/>
              <a:gd name="connsiteX9" fmla="*/ 363415 w 4103076"/>
              <a:gd name="connsiteY9" fmla="*/ 1195754 h 1418492"/>
              <a:gd name="connsiteX10" fmla="*/ 433753 w 4103076"/>
              <a:gd name="connsiteY10" fmla="*/ 1184031 h 1418492"/>
              <a:gd name="connsiteX11" fmla="*/ 773723 w 4103076"/>
              <a:gd name="connsiteY11" fmla="*/ 1172308 h 1418492"/>
              <a:gd name="connsiteX12" fmla="*/ 879230 w 4103076"/>
              <a:gd name="connsiteY12" fmla="*/ 1137139 h 1418492"/>
              <a:gd name="connsiteX13" fmla="*/ 914400 w 4103076"/>
              <a:gd name="connsiteY13" fmla="*/ 1125415 h 1418492"/>
              <a:gd name="connsiteX14" fmla="*/ 1992923 w 4103076"/>
              <a:gd name="connsiteY14" fmla="*/ 1113692 h 1418492"/>
              <a:gd name="connsiteX15" fmla="*/ 2063261 w 4103076"/>
              <a:gd name="connsiteY15" fmla="*/ 1101969 h 1418492"/>
              <a:gd name="connsiteX16" fmla="*/ 2121876 w 4103076"/>
              <a:gd name="connsiteY16" fmla="*/ 1066800 h 1418492"/>
              <a:gd name="connsiteX17" fmla="*/ 2168769 w 4103076"/>
              <a:gd name="connsiteY17" fmla="*/ 1055077 h 1418492"/>
              <a:gd name="connsiteX18" fmla="*/ 2274276 w 4103076"/>
              <a:gd name="connsiteY18" fmla="*/ 937846 h 1418492"/>
              <a:gd name="connsiteX19" fmla="*/ 2321169 w 4103076"/>
              <a:gd name="connsiteY19" fmla="*/ 914400 h 1418492"/>
              <a:gd name="connsiteX20" fmla="*/ 2391507 w 4103076"/>
              <a:gd name="connsiteY20" fmla="*/ 867508 h 1418492"/>
              <a:gd name="connsiteX21" fmla="*/ 2497015 w 4103076"/>
              <a:gd name="connsiteY21" fmla="*/ 820615 h 1418492"/>
              <a:gd name="connsiteX22" fmla="*/ 2743200 w 4103076"/>
              <a:gd name="connsiteY22" fmla="*/ 691662 h 1418492"/>
              <a:gd name="connsiteX23" fmla="*/ 2836984 w 4103076"/>
              <a:gd name="connsiteY23" fmla="*/ 644769 h 1418492"/>
              <a:gd name="connsiteX24" fmla="*/ 2907323 w 4103076"/>
              <a:gd name="connsiteY24" fmla="*/ 597877 h 1418492"/>
              <a:gd name="connsiteX25" fmla="*/ 3012830 w 4103076"/>
              <a:gd name="connsiteY25" fmla="*/ 562708 h 1418492"/>
              <a:gd name="connsiteX26" fmla="*/ 3176953 w 4103076"/>
              <a:gd name="connsiteY26" fmla="*/ 445477 h 1418492"/>
              <a:gd name="connsiteX27" fmla="*/ 3247292 w 4103076"/>
              <a:gd name="connsiteY27" fmla="*/ 398585 h 1418492"/>
              <a:gd name="connsiteX28" fmla="*/ 3423138 w 4103076"/>
              <a:gd name="connsiteY28" fmla="*/ 281354 h 1418492"/>
              <a:gd name="connsiteX29" fmla="*/ 3563815 w 4103076"/>
              <a:gd name="connsiteY29" fmla="*/ 175846 h 1418492"/>
              <a:gd name="connsiteX30" fmla="*/ 3622430 w 4103076"/>
              <a:gd name="connsiteY30" fmla="*/ 164123 h 1418492"/>
              <a:gd name="connsiteX31" fmla="*/ 3669323 w 4103076"/>
              <a:gd name="connsiteY31" fmla="*/ 140677 h 1418492"/>
              <a:gd name="connsiteX32" fmla="*/ 3821723 w 4103076"/>
              <a:gd name="connsiteY32" fmla="*/ 105508 h 1418492"/>
              <a:gd name="connsiteX33" fmla="*/ 3938953 w 4103076"/>
              <a:gd name="connsiteY33" fmla="*/ 82062 h 1418492"/>
              <a:gd name="connsiteX34" fmla="*/ 3974123 w 4103076"/>
              <a:gd name="connsiteY34" fmla="*/ 58615 h 1418492"/>
              <a:gd name="connsiteX35" fmla="*/ 4032738 w 4103076"/>
              <a:gd name="connsiteY35" fmla="*/ 46892 h 1418492"/>
              <a:gd name="connsiteX36" fmla="*/ 4067907 w 4103076"/>
              <a:gd name="connsiteY36" fmla="*/ 35169 h 1418492"/>
              <a:gd name="connsiteX37" fmla="*/ 4079630 w 4103076"/>
              <a:gd name="connsiteY37" fmla="*/ 0 h 1418492"/>
              <a:gd name="connsiteX38" fmla="*/ 4103076 w 4103076"/>
              <a:gd name="connsiteY38" fmla="*/ 11723 h 14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103076" h="1418492">
                <a:moveTo>
                  <a:pt x="0" y="1418492"/>
                </a:moveTo>
                <a:lnTo>
                  <a:pt x="0" y="1418492"/>
                </a:lnTo>
                <a:cubicBezTo>
                  <a:pt x="27354" y="1391138"/>
                  <a:pt x="53307" y="1362309"/>
                  <a:pt x="82061" y="1336431"/>
                </a:cubicBezTo>
                <a:cubicBezTo>
                  <a:pt x="92533" y="1327006"/>
                  <a:pt x="106406" y="1322005"/>
                  <a:pt x="117230" y="1312985"/>
                </a:cubicBezTo>
                <a:cubicBezTo>
                  <a:pt x="129967" y="1302371"/>
                  <a:pt x="138005" y="1286041"/>
                  <a:pt x="152400" y="1277815"/>
                </a:cubicBezTo>
                <a:cubicBezTo>
                  <a:pt x="166389" y="1269821"/>
                  <a:pt x="184206" y="1271749"/>
                  <a:pt x="199292" y="1266092"/>
                </a:cubicBezTo>
                <a:cubicBezTo>
                  <a:pt x="215655" y="1259956"/>
                  <a:pt x="229821" y="1248782"/>
                  <a:pt x="246184" y="1242646"/>
                </a:cubicBezTo>
                <a:cubicBezTo>
                  <a:pt x="261270" y="1236989"/>
                  <a:pt x="277584" y="1235349"/>
                  <a:pt x="293076" y="1230923"/>
                </a:cubicBezTo>
                <a:cubicBezTo>
                  <a:pt x="304958" y="1227528"/>
                  <a:pt x="316523" y="1223108"/>
                  <a:pt x="328246" y="1219200"/>
                </a:cubicBezTo>
                <a:cubicBezTo>
                  <a:pt x="339969" y="1211385"/>
                  <a:pt x="350049" y="1200209"/>
                  <a:pt x="363415" y="1195754"/>
                </a:cubicBezTo>
                <a:cubicBezTo>
                  <a:pt x="385965" y="1188237"/>
                  <a:pt x="410022" y="1185387"/>
                  <a:pt x="433753" y="1184031"/>
                </a:cubicBezTo>
                <a:cubicBezTo>
                  <a:pt x="546959" y="1177562"/>
                  <a:pt x="660400" y="1176216"/>
                  <a:pt x="773723" y="1172308"/>
                </a:cubicBezTo>
                <a:cubicBezTo>
                  <a:pt x="852293" y="1152666"/>
                  <a:pt x="790945" y="1170246"/>
                  <a:pt x="879230" y="1137139"/>
                </a:cubicBezTo>
                <a:cubicBezTo>
                  <a:pt x="890801" y="1132800"/>
                  <a:pt x="902045" y="1125675"/>
                  <a:pt x="914400" y="1125415"/>
                </a:cubicBezTo>
                <a:cubicBezTo>
                  <a:pt x="1273849" y="1117847"/>
                  <a:pt x="1633415" y="1117600"/>
                  <a:pt x="1992923" y="1113692"/>
                </a:cubicBezTo>
                <a:cubicBezTo>
                  <a:pt x="2016369" y="1109784"/>
                  <a:pt x="2040923" y="1110092"/>
                  <a:pt x="2063261" y="1101969"/>
                </a:cubicBezTo>
                <a:cubicBezTo>
                  <a:pt x="2084675" y="1094182"/>
                  <a:pt x="2101054" y="1076054"/>
                  <a:pt x="2121876" y="1066800"/>
                </a:cubicBezTo>
                <a:cubicBezTo>
                  <a:pt x="2136599" y="1060256"/>
                  <a:pt x="2153138" y="1058985"/>
                  <a:pt x="2168769" y="1055077"/>
                </a:cubicBezTo>
                <a:cubicBezTo>
                  <a:pt x="2194079" y="1021330"/>
                  <a:pt x="2240616" y="954675"/>
                  <a:pt x="2274276" y="937846"/>
                </a:cubicBezTo>
                <a:cubicBezTo>
                  <a:pt x="2289907" y="930031"/>
                  <a:pt x="2306183" y="923391"/>
                  <a:pt x="2321169" y="914400"/>
                </a:cubicBezTo>
                <a:cubicBezTo>
                  <a:pt x="2345332" y="899902"/>
                  <a:pt x="2366644" y="880769"/>
                  <a:pt x="2391507" y="867508"/>
                </a:cubicBezTo>
                <a:cubicBezTo>
                  <a:pt x="2425466" y="849397"/>
                  <a:pt x="2462592" y="837827"/>
                  <a:pt x="2497015" y="820615"/>
                </a:cubicBezTo>
                <a:cubicBezTo>
                  <a:pt x="2579873" y="779186"/>
                  <a:pt x="2660917" y="734222"/>
                  <a:pt x="2743200" y="691662"/>
                </a:cubicBezTo>
                <a:cubicBezTo>
                  <a:pt x="2774244" y="675605"/>
                  <a:pt x="2807903" y="664156"/>
                  <a:pt x="2836984" y="644769"/>
                </a:cubicBezTo>
                <a:cubicBezTo>
                  <a:pt x="2860430" y="629138"/>
                  <a:pt x="2881788" y="609793"/>
                  <a:pt x="2907323" y="597877"/>
                </a:cubicBezTo>
                <a:cubicBezTo>
                  <a:pt x="2940916" y="582200"/>
                  <a:pt x="3012830" y="562708"/>
                  <a:pt x="3012830" y="562708"/>
                </a:cubicBezTo>
                <a:cubicBezTo>
                  <a:pt x="3178617" y="452183"/>
                  <a:pt x="2973353" y="590905"/>
                  <a:pt x="3176953" y="445477"/>
                </a:cubicBezTo>
                <a:cubicBezTo>
                  <a:pt x="3199883" y="429098"/>
                  <a:pt x="3224749" y="415492"/>
                  <a:pt x="3247292" y="398585"/>
                </a:cubicBezTo>
                <a:cubicBezTo>
                  <a:pt x="3400052" y="284016"/>
                  <a:pt x="3310029" y="326598"/>
                  <a:pt x="3423138" y="281354"/>
                </a:cubicBezTo>
                <a:cubicBezTo>
                  <a:pt x="3468605" y="241570"/>
                  <a:pt x="3505629" y="195241"/>
                  <a:pt x="3563815" y="175846"/>
                </a:cubicBezTo>
                <a:cubicBezTo>
                  <a:pt x="3582718" y="169545"/>
                  <a:pt x="3602892" y="168031"/>
                  <a:pt x="3622430" y="164123"/>
                </a:cubicBezTo>
                <a:cubicBezTo>
                  <a:pt x="3638061" y="156308"/>
                  <a:pt x="3652899" y="146649"/>
                  <a:pt x="3669323" y="140677"/>
                </a:cubicBezTo>
                <a:cubicBezTo>
                  <a:pt x="3741756" y="114338"/>
                  <a:pt x="3750464" y="118869"/>
                  <a:pt x="3821723" y="105508"/>
                </a:cubicBezTo>
                <a:cubicBezTo>
                  <a:pt x="3860891" y="98164"/>
                  <a:pt x="3938953" y="82062"/>
                  <a:pt x="3938953" y="82062"/>
                </a:cubicBezTo>
                <a:cubicBezTo>
                  <a:pt x="3950676" y="74246"/>
                  <a:pt x="3960930" y="63562"/>
                  <a:pt x="3974123" y="58615"/>
                </a:cubicBezTo>
                <a:cubicBezTo>
                  <a:pt x="3992780" y="51619"/>
                  <a:pt x="4013408" y="51725"/>
                  <a:pt x="4032738" y="46892"/>
                </a:cubicBezTo>
                <a:cubicBezTo>
                  <a:pt x="4044726" y="43895"/>
                  <a:pt x="4056184" y="39077"/>
                  <a:pt x="4067907" y="35169"/>
                </a:cubicBezTo>
                <a:lnTo>
                  <a:pt x="4079630" y="0"/>
                </a:lnTo>
                <a:lnTo>
                  <a:pt x="4103076" y="1172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585" y="3049831"/>
            <a:ext cx="1692519" cy="30270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119" y="0"/>
            <a:ext cx="10297297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961" y="0"/>
            <a:ext cx="517004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61211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725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587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768" y="82062"/>
            <a:ext cx="10327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164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57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047" y="0"/>
            <a:ext cx="5808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1630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916" y="0"/>
            <a:ext cx="43836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422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823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4672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475" y="0"/>
            <a:ext cx="4388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384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3446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217" y="0"/>
            <a:ext cx="4846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931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476" y="0"/>
            <a:ext cx="9244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684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57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53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413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5971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76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4281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0"/>
            <a:ext cx="10315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189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2683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30" y="0"/>
            <a:ext cx="5458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4161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662" y="0"/>
            <a:ext cx="10876900" cy="68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2318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045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560" y="0"/>
            <a:ext cx="5539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9533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907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9225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956" y="0"/>
            <a:ext cx="9867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858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377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53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30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051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8577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328" y="0"/>
            <a:ext cx="10283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570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12192000" cy="64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9701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89230" cy="7033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349" y="0"/>
            <a:ext cx="4784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2188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589" y="0"/>
            <a:ext cx="10290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963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0480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818" y="0"/>
            <a:ext cx="1062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1575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969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6713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64" y="0"/>
            <a:ext cx="10475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749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935" y="0"/>
            <a:ext cx="10892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20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48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561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372" y="0"/>
            <a:ext cx="10397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9169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49" b="6765"/>
          <a:stretch/>
        </p:blipFill>
        <p:spPr>
          <a:xfrm>
            <a:off x="692138" y="0"/>
            <a:ext cx="10784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62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626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084" y="0"/>
            <a:ext cx="7955916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453466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2259_slide">
  <a:themeElements>
    <a:clrScheme name="Office Theme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 3</Template>
  <TotalTime>64</TotalTime>
  <Words>21</Words>
  <Application>Microsoft Office PowerPoint</Application>
  <PresentationFormat>Widescreen</PresentationFormat>
  <Paragraphs>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ind_2259_slide</vt:lpstr>
      <vt:lpstr>1_Default Design</vt:lpstr>
      <vt:lpstr>Life for More than Half of the People in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for More than Half of the People in the World</dc:title>
  <dc:creator>Joseph Naumann</dc:creator>
  <cp:lastModifiedBy>Joseph Naumann</cp:lastModifiedBy>
  <cp:revision>10</cp:revision>
  <dcterms:created xsi:type="dcterms:W3CDTF">2017-07-07T16:15:21Z</dcterms:created>
  <dcterms:modified xsi:type="dcterms:W3CDTF">2017-07-07T22:00:19Z</dcterms:modified>
</cp:coreProperties>
</file>