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slides/slide73.xml" ContentType="application/vnd.openxmlformats-officedocument.presentationml.slide+xml"/>
  <Override PartName="/ppt/slides/slide74.xml" ContentType="application/vnd.openxmlformats-officedocument.presentationml.slide+xml"/>
  <Override PartName="/ppt/slides/slide75.xml" ContentType="application/vnd.openxmlformats-officedocument.presentationml.slide+xml"/>
  <Override PartName="/ppt/slides/slide76.xml" ContentType="application/vnd.openxmlformats-officedocument.presentationml.slide+xml"/>
  <Override PartName="/ppt/slides/slide77.xml" ContentType="application/vnd.openxmlformats-officedocument.presentationml.slide+xml"/>
  <Override PartName="/ppt/slides/slide78.xml" ContentType="application/vnd.openxmlformats-officedocument.presentationml.slide+xml"/>
  <Override PartName="/ppt/slides/slide79.xml" ContentType="application/vnd.openxmlformats-officedocument.presentationml.slide+xml"/>
  <Override PartName="/ppt/slides/slide80.xml" ContentType="application/vnd.openxmlformats-officedocument.presentationml.slide+xml"/>
  <Override PartName="/ppt/slides/slide81.xml" ContentType="application/vnd.openxmlformats-officedocument.presentationml.slide+xml"/>
  <Override PartName="/ppt/slides/slide82.xml" ContentType="application/vnd.openxmlformats-officedocument.presentationml.slide+xml"/>
  <Override PartName="/ppt/slides/slide83.xml" ContentType="application/vnd.openxmlformats-officedocument.presentationml.slide+xml"/>
  <Override PartName="/ppt/slides/slide84.xml" ContentType="application/vnd.openxmlformats-officedocument.presentationml.slide+xml"/>
  <Override PartName="/ppt/slides/slide85.xml" ContentType="application/vnd.openxmlformats-officedocument.presentationml.slide+xml"/>
  <Override PartName="/ppt/slides/slide86.xml" ContentType="application/vnd.openxmlformats-officedocument.presentationml.slide+xml"/>
  <Override PartName="/ppt/slides/slide87.xml" ContentType="application/vnd.openxmlformats-officedocument.presentationml.slide+xml"/>
  <Override PartName="/ppt/slides/slide88.xml" ContentType="application/vnd.openxmlformats-officedocument.presentationml.slide+xml"/>
  <Override PartName="/ppt/slides/slide89.xml" ContentType="application/vnd.openxmlformats-officedocument.presentationml.slide+xml"/>
  <Override PartName="/ppt/slides/slide90.xml" ContentType="application/vnd.openxmlformats-officedocument.presentationml.slide+xml"/>
  <Override PartName="/ppt/slides/slide91.xml" ContentType="application/vnd.openxmlformats-officedocument.presentationml.slide+xml"/>
  <Override PartName="/ppt/slides/slide92.xml" ContentType="application/vnd.openxmlformats-officedocument.presentationml.slide+xml"/>
  <Override PartName="/ppt/slides/slide93.xml" ContentType="application/vnd.openxmlformats-officedocument.presentationml.slide+xml"/>
  <Override PartName="/ppt/slides/slide94.xml" ContentType="application/vnd.openxmlformats-officedocument.presentationml.slide+xml"/>
  <Override PartName="/ppt/slides/slide95.xml" ContentType="application/vnd.openxmlformats-officedocument.presentationml.slide+xml"/>
  <Override PartName="/ppt/slides/slide96.xml" ContentType="application/vnd.openxmlformats-officedocument.presentationml.slide+xml"/>
  <Override PartName="/ppt/slides/slide97.xml" ContentType="application/vnd.openxmlformats-officedocument.presentationml.slide+xml"/>
  <Override PartName="/ppt/slides/slide98.xml" ContentType="application/vnd.openxmlformats-officedocument.presentationml.slide+xml"/>
  <Override PartName="/ppt/slides/slide99.xml" ContentType="application/vnd.openxmlformats-officedocument.presentationml.slide+xml"/>
  <Override PartName="/ppt/slides/slide100.xml" ContentType="application/vnd.openxmlformats-officedocument.presentationml.slide+xml"/>
  <Override PartName="/ppt/slides/slide101.xml" ContentType="application/vnd.openxmlformats-officedocument.presentationml.slide+xml"/>
  <Override PartName="/ppt/slides/slide102.xml" ContentType="application/vnd.openxmlformats-officedocument.presentationml.slide+xml"/>
  <Override PartName="/ppt/slides/slide103.xml" ContentType="application/vnd.openxmlformats-officedocument.presentationml.slide+xml"/>
  <Override PartName="/ppt/slides/slide104.xml" ContentType="application/vnd.openxmlformats-officedocument.presentationml.slide+xml"/>
  <Override PartName="/ppt/slides/slide105.xml" ContentType="application/vnd.openxmlformats-officedocument.presentationml.slide+xml"/>
  <Override PartName="/ppt/slides/slide106.xml" ContentType="application/vnd.openxmlformats-officedocument.presentationml.slide+xml"/>
  <Override PartName="/ppt/slides/slide107.xml" ContentType="application/vnd.openxmlformats-officedocument.presentationml.slide+xml"/>
  <Override PartName="/ppt/slides/slide108.xml" ContentType="application/vnd.openxmlformats-officedocument.presentationml.slide+xml"/>
  <Override PartName="/ppt/slides/slide109.xml" ContentType="application/vnd.openxmlformats-officedocument.presentationml.slide+xml"/>
  <Override PartName="/ppt/slides/slide110.xml" ContentType="application/vnd.openxmlformats-officedocument.presentationml.slide+xml"/>
  <Override PartName="/ppt/slides/slide111.xml" ContentType="application/vnd.openxmlformats-officedocument.presentationml.slide+xml"/>
  <Override PartName="/ppt/slides/slide112.xml" ContentType="application/vnd.openxmlformats-officedocument.presentationml.slide+xml"/>
  <Override PartName="/ppt/slides/slide113.xml" ContentType="application/vnd.openxmlformats-officedocument.presentationml.slide+xml"/>
  <Override PartName="/ppt/slides/slide114.xml" ContentType="application/vnd.openxmlformats-officedocument.presentationml.slide+xml"/>
  <Override PartName="/ppt/slides/slide115.xml" ContentType="application/vnd.openxmlformats-officedocument.presentationml.slide+xml"/>
  <Override PartName="/ppt/slides/slide116.xml" ContentType="application/vnd.openxmlformats-officedocument.presentationml.slide+xml"/>
  <Override PartName="/ppt/slides/slide117.xml" ContentType="application/vnd.openxmlformats-officedocument.presentationml.slide+xml"/>
  <Override PartName="/ppt/slides/slide118.xml" ContentType="application/vnd.openxmlformats-officedocument.presentationml.slide+xml"/>
  <Override PartName="/ppt/slides/slide119.xml" ContentType="application/vnd.openxmlformats-officedocument.presentationml.slide+xml"/>
  <Override PartName="/ppt/slides/slide120.xml" ContentType="application/vnd.openxmlformats-officedocument.presentationml.slide+xml"/>
  <Override PartName="/ppt/slides/slide121.xml" ContentType="application/vnd.openxmlformats-officedocument.presentationml.slide+xml"/>
  <Override PartName="/ppt/slides/slide122.xml" ContentType="application/vnd.openxmlformats-officedocument.presentationml.slide+xml"/>
  <Override PartName="/ppt/slides/slide123.xml" ContentType="application/vnd.openxmlformats-officedocument.presentationml.slide+xml"/>
  <Override PartName="/ppt/slides/slide124.xml" ContentType="application/vnd.openxmlformats-officedocument.presentationml.slide+xml"/>
  <Override PartName="/ppt/slides/slide125.xml" ContentType="application/vnd.openxmlformats-officedocument.presentationml.slide+xml"/>
  <Override PartName="/ppt/slides/slide126.xml" ContentType="application/vnd.openxmlformats-officedocument.presentationml.slide+xml"/>
  <Override PartName="/ppt/slides/slide127.xml" ContentType="application/vnd.openxmlformats-officedocument.presentationml.slide+xml"/>
  <Override PartName="/ppt/slides/slide128.xml" ContentType="application/vnd.openxmlformats-officedocument.presentationml.slide+xml"/>
  <Override PartName="/ppt/slides/slide129.xml" ContentType="application/vnd.openxmlformats-officedocument.presentationml.slide+xml"/>
  <Override PartName="/ppt/slides/slide130.xml" ContentType="application/vnd.openxmlformats-officedocument.presentationml.slide+xml"/>
  <Override PartName="/ppt/slides/slide131.xml" ContentType="application/vnd.openxmlformats-officedocument.presentationml.slide+xml"/>
  <Override PartName="/ppt/slides/slide132.xml" ContentType="application/vnd.openxmlformats-officedocument.presentationml.slide+xml"/>
  <Override PartName="/ppt/slides/slide133.xml" ContentType="application/vnd.openxmlformats-officedocument.presentationml.slide+xml"/>
  <Override PartName="/ppt/slides/slide134.xml" ContentType="application/vnd.openxmlformats-officedocument.presentationml.slide+xml"/>
  <Override PartName="/ppt/slides/slide135.xml" ContentType="application/vnd.openxmlformats-officedocument.presentationml.slide+xml"/>
  <Override PartName="/ppt/slides/slide136.xml" ContentType="application/vnd.openxmlformats-officedocument.presentationml.slide+xml"/>
  <Override PartName="/ppt/slides/slide137.xml" ContentType="application/vnd.openxmlformats-officedocument.presentationml.slide+xml"/>
  <Override PartName="/ppt/slides/slide138.xml" ContentType="application/vnd.openxmlformats-officedocument.presentationml.slide+xml"/>
  <Override PartName="/ppt/slides/slide139.xml" ContentType="application/vnd.openxmlformats-officedocument.presentationml.slide+xml"/>
  <Override PartName="/ppt/slides/slide140.xml" ContentType="application/vnd.openxmlformats-officedocument.presentationml.slide+xml"/>
  <Override PartName="/ppt/slides/slide141.xml" ContentType="application/vnd.openxmlformats-officedocument.presentationml.slide+xml"/>
  <Override PartName="/ppt/slides/slide142.xml" ContentType="application/vnd.openxmlformats-officedocument.presentationml.slide+xml"/>
  <Override PartName="/ppt/slides/slide143.xml" ContentType="application/vnd.openxmlformats-officedocument.presentationml.slide+xml"/>
  <Override PartName="/ppt/slides/slide144.xml" ContentType="application/vnd.openxmlformats-officedocument.presentationml.slide+xml"/>
  <Override PartName="/ppt/slides/slide145.xml" ContentType="application/vnd.openxmlformats-officedocument.presentationml.slide+xml"/>
  <Override PartName="/ppt/slides/slide146.xml" ContentType="application/vnd.openxmlformats-officedocument.presentationml.slide+xml"/>
  <Override PartName="/ppt/slides/slide147.xml" ContentType="application/vnd.openxmlformats-officedocument.presentationml.slide+xml"/>
  <Override PartName="/ppt/slides/slide148.xml" ContentType="application/vnd.openxmlformats-officedocument.presentationml.slide+xml"/>
  <Override PartName="/ppt/slides/slide149.xml" ContentType="application/vnd.openxmlformats-officedocument.presentationml.slide+xml"/>
  <Override PartName="/ppt/slides/slide150.xml" ContentType="application/vnd.openxmlformats-officedocument.presentationml.slide+xml"/>
  <Override PartName="/ppt/slides/slide151.xml" ContentType="application/vnd.openxmlformats-officedocument.presentationml.slide+xml"/>
  <Override PartName="/ppt/slides/slide152.xml" ContentType="application/vnd.openxmlformats-officedocument.presentationml.slide+xml"/>
  <Override PartName="/ppt/slides/slide153.xml" ContentType="application/vnd.openxmlformats-officedocument.presentationml.slide+xml"/>
  <Override PartName="/ppt/slides/slide154.xml" ContentType="application/vnd.openxmlformats-officedocument.presentationml.slide+xml"/>
  <Override PartName="/ppt/slides/slide155.xml" ContentType="application/vnd.openxmlformats-officedocument.presentationml.slide+xml"/>
  <Override PartName="/ppt/slides/slide156.xml" ContentType="application/vnd.openxmlformats-officedocument.presentationml.slide+xml"/>
  <Override PartName="/ppt/slides/slide157.xml" ContentType="application/vnd.openxmlformats-officedocument.presentationml.slide+xml"/>
  <Override PartName="/ppt/slides/slide158.xml" ContentType="application/vnd.openxmlformats-officedocument.presentationml.slide+xml"/>
  <Override PartName="/ppt/slides/slide159.xml" ContentType="application/vnd.openxmlformats-officedocument.presentationml.slide+xml"/>
  <Override PartName="/ppt/slides/slide160.xml" ContentType="application/vnd.openxmlformats-officedocument.presentationml.slide+xml"/>
  <Override PartName="/ppt/slides/slide16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ags/tag1.xml" ContentType="application/vnd.openxmlformats-officedocument.presentationml.tags+xml"/>
  <Override PartName="/ppt/tags/tag2.xml" ContentType="application/vnd.openxmlformats-officedocument.presentationml.tags+xml"/>
  <Override PartName="/ppt/tags/tag3.xml" ContentType="application/vnd.openxmlformats-officedocument.presentationml.tags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emovePersonalInfoOnSave="1" saveSubsetFonts="1">
  <p:sldMasterIdLst>
    <p:sldMasterId id="2147483648" r:id="rId2"/>
  </p:sldMasterIdLst>
  <p:notesMasterIdLst>
    <p:notesMasterId r:id="rId164"/>
  </p:notesMasterIdLst>
  <p:sldIdLst>
    <p:sldId id="259" r:id="rId3"/>
    <p:sldId id="261" r:id="rId4"/>
    <p:sldId id="327" r:id="rId5"/>
    <p:sldId id="275" r:id="rId6"/>
    <p:sldId id="290" r:id="rId7"/>
    <p:sldId id="297" r:id="rId8"/>
    <p:sldId id="298" r:id="rId9"/>
    <p:sldId id="267" r:id="rId10"/>
    <p:sldId id="401" r:id="rId11"/>
    <p:sldId id="366" r:id="rId12"/>
    <p:sldId id="395" r:id="rId13"/>
    <p:sldId id="364" r:id="rId14"/>
    <p:sldId id="365" r:id="rId15"/>
    <p:sldId id="288" r:id="rId16"/>
    <p:sldId id="333" r:id="rId17"/>
    <p:sldId id="313" r:id="rId18"/>
    <p:sldId id="336" r:id="rId19"/>
    <p:sldId id="296" r:id="rId20"/>
    <p:sldId id="335" r:id="rId21"/>
    <p:sldId id="342" r:id="rId22"/>
    <p:sldId id="287" r:id="rId23"/>
    <p:sldId id="337" r:id="rId24"/>
    <p:sldId id="411" r:id="rId25"/>
    <p:sldId id="285" r:id="rId26"/>
    <p:sldId id="329" r:id="rId27"/>
    <p:sldId id="394" r:id="rId28"/>
    <p:sldId id="291" r:id="rId29"/>
    <p:sldId id="324" r:id="rId30"/>
    <p:sldId id="404" r:id="rId31"/>
    <p:sldId id="325" r:id="rId32"/>
    <p:sldId id="397" r:id="rId33"/>
    <p:sldId id="307" r:id="rId34"/>
    <p:sldId id="326" r:id="rId35"/>
    <p:sldId id="383" r:id="rId36"/>
    <p:sldId id="323" r:id="rId37"/>
    <p:sldId id="387" r:id="rId38"/>
    <p:sldId id="396" r:id="rId39"/>
    <p:sldId id="328" r:id="rId40"/>
    <p:sldId id="317" r:id="rId41"/>
    <p:sldId id="294" r:id="rId42"/>
    <p:sldId id="310" r:id="rId43"/>
    <p:sldId id="319" r:id="rId44"/>
    <p:sldId id="331" r:id="rId45"/>
    <p:sldId id="363" r:id="rId46"/>
    <p:sldId id="322" r:id="rId47"/>
    <p:sldId id="392" r:id="rId48"/>
    <p:sldId id="405" r:id="rId49"/>
    <p:sldId id="305" r:id="rId50"/>
    <p:sldId id="295" r:id="rId51"/>
    <p:sldId id="362" r:id="rId52"/>
    <p:sldId id="382" r:id="rId53"/>
    <p:sldId id="260" r:id="rId54"/>
    <p:sldId id="263" r:id="rId55"/>
    <p:sldId id="361" r:id="rId56"/>
    <p:sldId id="380" r:id="rId57"/>
    <p:sldId id="299" r:id="rId58"/>
    <p:sldId id="406" r:id="rId59"/>
    <p:sldId id="407" r:id="rId60"/>
    <p:sldId id="308" r:id="rId61"/>
    <p:sldId id="315" r:id="rId62"/>
    <p:sldId id="412" r:id="rId63"/>
    <p:sldId id="408" r:id="rId64"/>
    <p:sldId id="270" r:id="rId65"/>
    <p:sldId id="312" r:id="rId66"/>
    <p:sldId id="321" r:id="rId67"/>
    <p:sldId id="289" r:id="rId68"/>
    <p:sldId id="409" r:id="rId69"/>
    <p:sldId id="360" r:id="rId70"/>
    <p:sldId id="403" r:id="rId71"/>
    <p:sldId id="338" r:id="rId72"/>
    <p:sldId id="292" r:id="rId73"/>
    <p:sldId id="341" r:id="rId74"/>
    <p:sldId id="276" r:id="rId75"/>
    <p:sldId id="281" r:id="rId76"/>
    <p:sldId id="301" r:id="rId77"/>
    <p:sldId id="311" r:id="rId78"/>
    <p:sldId id="286" r:id="rId79"/>
    <p:sldId id="357" r:id="rId80"/>
    <p:sldId id="385" r:id="rId81"/>
    <p:sldId id="358" r:id="rId82"/>
    <p:sldId id="359" r:id="rId83"/>
    <p:sldId id="399" r:id="rId84"/>
    <p:sldId id="384" r:id="rId85"/>
    <p:sldId id="390" r:id="rId86"/>
    <p:sldId id="265" r:id="rId87"/>
    <p:sldId id="393" r:id="rId88"/>
    <p:sldId id="391" r:id="rId89"/>
    <p:sldId id="356" r:id="rId90"/>
    <p:sldId id="340" r:id="rId91"/>
    <p:sldId id="330" r:id="rId92"/>
    <p:sldId id="332" r:id="rId93"/>
    <p:sldId id="304" r:id="rId94"/>
    <p:sldId id="386" r:id="rId95"/>
    <p:sldId id="314" r:id="rId96"/>
    <p:sldId id="318" r:id="rId97"/>
    <p:sldId id="416" r:id="rId98"/>
    <p:sldId id="334" r:id="rId99"/>
    <p:sldId id="414" r:id="rId100"/>
    <p:sldId id="264" r:id="rId101"/>
    <p:sldId id="410" r:id="rId102"/>
    <p:sldId id="306" r:id="rId103"/>
    <p:sldId id="398" r:id="rId104"/>
    <p:sldId id="402" r:id="rId105"/>
    <p:sldId id="413" r:id="rId106"/>
    <p:sldId id="415" r:id="rId107"/>
    <p:sldId id="277" r:id="rId108"/>
    <p:sldId id="316" r:id="rId109"/>
    <p:sldId id="355" r:id="rId110"/>
    <p:sldId id="354" r:id="rId111"/>
    <p:sldId id="293" r:id="rId112"/>
    <p:sldId id="280" r:id="rId113"/>
    <p:sldId id="381" r:id="rId114"/>
    <p:sldId id="339" r:id="rId115"/>
    <p:sldId id="353" r:id="rId116"/>
    <p:sldId id="388" r:id="rId117"/>
    <p:sldId id="389" r:id="rId118"/>
    <p:sldId id="282" r:id="rId119"/>
    <p:sldId id="302" r:id="rId120"/>
    <p:sldId id="309" r:id="rId121"/>
    <p:sldId id="262" r:id="rId122"/>
    <p:sldId id="352" r:id="rId123"/>
    <p:sldId id="320" r:id="rId124"/>
    <p:sldId id="284" r:id="rId125"/>
    <p:sldId id="303" r:id="rId126"/>
    <p:sldId id="278" r:id="rId127"/>
    <p:sldId id="279" r:id="rId128"/>
    <p:sldId id="274" r:id="rId129"/>
    <p:sldId id="268" r:id="rId130"/>
    <p:sldId id="271" r:id="rId131"/>
    <p:sldId id="272" r:id="rId132"/>
    <p:sldId id="266" r:id="rId133"/>
    <p:sldId id="351" r:id="rId134"/>
    <p:sldId id="350" r:id="rId135"/>
    <p:sldId id="283" r:id="rId136"/>
    <p:sldId id="300" r:id="rId137"/>
    <p:sldId id="349" r:id="rId138"/>
    <p:sldId id="343" r:id="rId139"/>
    <p:sldId id="348" r:id="rId140"/>
    <p:sldId id="344" r:id="rId141"/>
    <p:sldId id="269" r:id="rId142"/>
    <p:sldId id="370" r:id="rId143"/>
    <p:sldId id="400" r:id="rId144"/>
    <p:sldId id="347" r:id="rId145"/>
    <p:sldId id="273" r:id="rId146"/>
    <p:sldId id="369" r:id="rId147"/>
    <p:sldId id="345" r:id="rId148"/>
    <p:sldId id="346" r:id="rId149"/>
    <p:sldId id="368" r:id="rId150"/>
    <p:sldId id="367" r:id="rId151"/>
    <p:sldId id="372" r:id="rId152"/>
    <p:sldId id="373" r:id="rId153"/>
    <p:sldId id="371" r:id="rId154"/>
    <p:sldId id="418" r:id="rId155"/>
    <p:sldId id="374" r:id="rId156"/>
    <p:sldId id="376" r:id="rId157"/>
    <p:sldId id="379" r:id="rId158"/>
    <p:sldId id="417" r:id="rId159"/>
    <p:sldId id="378" r:id="rId160"/>
    <p:sldId id="375" r:id="rId161"/>
    <p:sldId id="419" r:id="rId162"/>
    <p:sldId id="377" r:id="rId163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orient="horz" pos="576">
          <p15:clr>
            <a:srgbClr val="A4A3A4"/>
          </p15:clr>
        </p15:guide>
        <p15:guide id="3" pos="2880">
          <p15:clr>
            <a:srgbClr val="A4A3A4"/>
          </p15:clr>
        </p15:guide>
        <p15:guide id="4" pos="288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extLst>
    <p:ext uri="{E76CE94A-603C-4142-B9EB-6D1370010A27}">
      <p14:discardImageEditData xmlns:p14="http://schemas.microsoft.com/office/powerpoint/2010/main" val="1"/>
    </p:ext>
    <p:ext uri="{D31A062A-798A-4329-ABDD-BBA856620510}">
      <p14:defaultImageDpi xmlns:p14="http://schemas.microsoft.com/office/powerpoint/2010/main" val="96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7988" autoAdjust="0"/>
    <p:restoredTop sz="88187" autoAdjust="0"/>
  </p:normalViewPr>
  <p:slideViewPr>
    <p:cSldViewPr>
      <p:cViewPr varScale="1">
        <p:scale>
          <a:sx n="77" d="100"/>
          <a:sy n="77" d="100"/>
        </p:scale>
        <p:origin x="648" y="78"/>
      </p:cViewPr>
      <p:guideLst>
        <p:guide orient="horz" pos="2160"/>
        <p:guide orient="horz" pos="576"/>
        <p:guide pos="2880"/>
        <p:guide pos="288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00" d="100"/>
        <a:sy n="100" d="100"/>
      </p:scale>
      <p:origin x="0" y="1302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117" Type="http://schemas.openxmlformats.org/officeDocument/2006/relationships/slide" Target="slides/slide115.xml"/><Relationship Id="rId21" Type="http://schemas.openxmlformats.org/officeDocument/2006/relationships/slide" Target="slides/slide19.xml"/><Relationship Id="rId42" Type="http://schemas.openxmlformats.org/officeDocument/2006/relationships/slide" Target="slides/slide40.xml"/><Relationship Id="rId63" Type="http://schemas.openxmlformats.org/officeDocument/2006/relationships/slide" Target="slides/slide61.xml"/><Relationship Id="rId84" Type="http://schemas.openxmlformats.org/officeDocument/2006/relationships/slide" Target="slides/slide82.xml"/><Relationship Id="rId138" Type="http://schemas.openxmlformats.org/officeDocument/2006/relationships/slide" Target="slides/slide136.xml"/><Relationship Id="rId159" Type="http://schemas.openxmlformats.org/officeDocument/2006/relationships/slide" Target="slides/slide157.xml"/><Relationship Id="rId107" Type="http://schemas.openxmlformats.org/officeDocument/2006/relationships/slide" Target="slides/slide105.xml"/><Relationship Id="rId11" Type="http://schemas.openxmlformats.org/officeDocument/2006/relationships/slide" Target="slides/slide9.xml"/><Relationship Id="rId32" Type="http://schemas.openxmlformats.org/officeDocument/2006/relationships/slide" Target="slides/slide30.xml"/><Relationship Id="rId53" Type="http://schemas.openxmlformats.org/officeDocument/2006/relationships/slide" Target="slides/slide51.xml"/><Relationship Id="rId74" Type="http://schemas.openxmlformats.org/officeDocument/2006/relationships/slide" Target="slides/slide72.xml"/><Relationship Id="rId128" Type="http://schemas.openxmlformats.org/officeDocument/2006/relationships/slide" Target="slides/slide126.xml"/><Relationship Id="rId149" Type="http://schemas.openxmlformats.org/officeDocument/2006/relationships/slide" Target="slides/slide147.xml"/><Relationship Id="rId5" Type="http://schemas.openxmlformats.org/officeDocument/2006/relationships/slide" Target="slides/slide3.xml"/><Relationship Id="rId95" Type="http://schemas.openxmlformats.org/officeDocument/2006/relationships/slide" Target="slides/slide93.xml"/><Relationship Id="rId160" Type="http://schemas.openxmlformats.org/officeDocument/2006/relationships/slide" Target="slides/slide158.xml"/><Relationship Id="rId22" Type="http://schemas.openxmlformats.org/officeDocument/2006/relationships/slide" Target="slides/slide20.xml"/><Relationship Id="rId43" Type="http://schemas.openxmlformats.org/officeDocument/2006/relationships/slide" Target="slides/slide41.xml"/><Relationship Id="rId64" Type="http://schemas.openxmlformats.org/officeDocument/2006/relationships/slide" Target="slides/slide62.xml"/><Relationship Id="rId118" Type="http://schemas.openxmlformats.org/officeDocument/2006/relationships/slide" Target="slides/slide116.xml"/><Relationship Id="rId139" Type="http://schemas.openxmlformats.org/officeDocument/2006/relationships/slide" Target="slides/slide137.xml"/><Relationship Id="rId85" Type="http://schemas.openxmlformats.org/officeDocument/2006/relationships/slide" Target="slides/slide83.xml"/><Relationship Id="rId150" Type="http://schemas.openxmlformats.org/officeDocument/2006/relationships/slide" Target="slides/slide148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33" Type="http://schemas.openxmlformats.org/officeDocument/2006/relationships/slide" Target="slides/slide31.xml"/><Relationship Id="rId38" Type="http://schemas.openxmlformats.org/officeDocument/2006/relationships/slide" Target="slides/slide36.xml"/><Relationship Id="rId59" Type="http://schemas.openxmlformats.org/officeDocument/2006/relationships/slide" Target="slides/slide57.xml"/><Relationship Id="rId103" Type="http://schemas.openxmlformats.org/officeDocument/2006/relationships/slide" Target="slides/slide101.xml"/><Relationship Id="rId108" Type="http://schemas.openxmlformats.org/officeDocument/2006/relationships/slide" Target="slides/slide106.xml"/><Relationship Id="rId124" Type="http://schemas.openxmlformats.org/officeDocument/2006/relationships/slide" Target="slides/slide122.xml"/><Relationship Id="rId129" Type="http://schemas.openxmlformats.org/officeDocument/2006/relationships/slide" Target="slides/slide127.xml"/><Relationship Id="rId54" Type="http://schemas.openxmlformats.org/officeDocument/2006/relationships/slide" Target="slides/slide52.xml"/><Relationship Id="rId70" Type="http://schemas.openxmlformats.org/officeDocument/2006/relationships/slide" Target="slides/slide68.xml"/><Relationship Id="rId75" Type="http://schemas.openxmlformats.org/officeDocument/2006/relationships/slide" Target="slides/slide73.xml"/><Relationship Id="rId91" Type="http://schemas.openxmlformats.org/officeDocument/2006/relationships/slide" Target="slides/slide89.xml"/><Relationship Id="rId96" Type="http://schemas.openxmlformats.org/officeDocument/2006/relationships/slide" Target="slides/slide94.xml"/><Relationship Id="rId140" Type="http://schemas.openxmlformats.org/officeDocument/2006/relationships/slide" Target="slides/slide138.xml"/><Relationship Id="rId145" Type="http://schemas.openxmlformats.org/officeDocument/2006/relationships/slide" Target="slides/slide143.xml"/><Relationship Id="rId161" Type="http://schemas.openxmlformats.org/officeDocument/2006/relationships/slide" Target="slides/slide159.xml"/><Relationship Id="rId166" Type="http://schemas.openxmlformats.org/officeDocument/2006/relationships/viewProps" Target="viewProps.xml"/><Relationship Id="rId1" Type="http://schemas.openxmlformats.org/officeDocument/2006/relationships/customXml" Target="../customXml/item1.xml"/><Relationship Id="rId6" Type="http://schemas.openxmlformats.org/officeDocument/2006/relationships/slide" Target="slides/slide4.xml"/><Relationship Id="rId23" Type="http://schemas.openxmlformats.org/officeDocument/2006/relationships/slide" Target="slides/slide21.xml"/><Relationship Id="rId28" Type="http://schemas.openxmlformats.org/officeDocument/2006/relationships/slide" Target="slides/slide26.xml"/><Relationship Id="rId49" Type="http://schemas.openxmlformats.org/officeDocument/2006/relationships/slide" Target="slides/slide47.xml"/><Relationship Id="rId114" Type="http://schemas.openxmlformats.org/officeDocument/2006/relationships/slide" Target="slides/slide112.xml"/><Relationship Id="rId119" Type="http://schemas.openxmlformats.org/officeDocument/2006/relationships/slide" Target="slides/slide117.xml"/><Relationship Id="rId44" Type="http://schemas.openxmlformats.org/officeDocument/2006/relationships/slide" Target="slides/slide42.xml"/><Relationship Id="rId60" Type="http://schemas.openxmlformats.org/officeDocument/2006/relationships/slide" Target="slides/slide58.xml"/><Relationship Id="rId65" Type="http://schemas.openxmlformats.org/officeDocument/2006/relationships/slide" Target="slides/slide63.xml"/><Relationship Id="rId81" Type="http://schemas.openxmlformats.org/officeDocument/2006/relationships/slide" Target="slides/slide79.xml"/><Relationship Id="rId86" Type="http://schemas.openxmlformats.org/officeDocument/2006/relationships/slide" Target="slides/slide84.xml"/><Relationship Id="rId130" Type="http://schemas.openxmlformats.org/officeDocument/2006/relationships/slide" Target="slides/slide128.xml"/><Relationship Id="rId135" Type="http://schemas.openxmlformats.org/officeDocument/2006/relationships/slide" Target="slides/slide133.xml"/><Relationship Id="rId151" Type="http://schemas.openxmlformats.org/officeDocument/2006/relationships/slide" Target="slides/slide149.xml"/><Relationship Id="rId156" Type="http://schemas.openxmlformats.org/officeDocument/2006/relationships/slide" Target="slides/slide154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39" Type="http://schemas.openxmlformats.org/officeDocument/2006/relationships/slide" Target="slides/slide37.xml"/><Relationship Id="rId109" Type="http://schemas.openxmlformats.org/officeDocument/2006/relationships/slide" Target="slides/slide107.xml"/><Relationship Id="rId34" Type="http://schemas.openxmlformats.org/officeDocument/2006/relationships/slide" Target="slides/slide32.xml"/><Relationship Id="rId50" Type="http://schemas.openxmlformats.org/officeDocument/2006/relationships/slide" Target="slides/slide48.xml"/><Relationship Id="rId55" Type="http://schemas.openxmlformats.org/officeDocument/2006/relationships/slide" Target="slides/slide53.xml"/><Relationship Id="rId76" Type="http://schemas.openxmlformats.org/officeDocument/2006/relationships/slide" Target="slides/slide74.xml"/><Relationship Id="rId97" Type="http://schemas.openxmlformats.org/officeDocument/2006/relationships/slide" Target="slides/slide95.xml"/><Relationship Id="rId104" Type="http://schemas.openxmlformats.org/officeDocument/2006/relationships/slide" Target="slides/slide102.xml"/><Relationship Id="rId120" Type="http://schemas.openxmlformats.org/officeDocument/2006/relationships/slide" Target="slides/slide118.xml"/><Relationship Id="rId125" Type="http://schemas.openxmlformats.org/officeDocument/2006/relationships/slide" Target="slides/slide123.xml"/><Relationship Id="rId141" Type="http://schemas.openxmlformats.org/officeDocument/2006/relationships/slide" Target="slides/slide139.xml"/><Relationship Id="rId146" Type="http://schemas.openxmlformats.org/officeDocument/2006/relationships/slide" Target="slides/slide144.xml"/><Relationship Id="rId167" Type="http://schemas.openxmlformats.org/officeDocument/2006/relationships/theme" Target="theme/theme1.xml"/><Relationship Id="rId7" Type="http://schemas.openxmlformats.org/officeDocument/2006/relationships/slide" Target="slides/slide5.xml"/><Relationship Id="rId71" Type="http://schemas.openxmlformats.org/officeDocument/2006/relationships/slide" Target="slides/slide69.xml"/><Relationship Id="rId92" Type="http://schemas.openxmlformats.org/officeDocument/2006/relationships/slide" Target="slides/slide90.xml"/><Relationship Id="rId162" Type="http://schemas.openxmlformats.org/officeDocument/2006/relationships/slide" Target="slides/slide160.xml"/><Relationship Id="rId2" Type="http://schemas.openxmlformats.org/officeDocument/2006/relationships/slideMaster" Target="slideMasters/slideMaster1.xml"/><Relationship Id="rId29" Type="http://schemas.openxmlformats.org/officeDocument/2006/relationships/slide" Target="slides/slide27.xml"/><Relationship Id="rId24" Type="http://schemas.openxmlformats.org/officeDocument/2006/relationships/slide" Target="slides/slide22.xml"/><Relationship Id="rId40" Type="http://schemas.openxmlformats.org/officeDocument/2006/relationships/slide" Target="slides/slide38.xml"/><Relationship Id="rId45" Type="http://schemas.openxmlformats.org/officeDocument/2006/relationships/slide" Target="slides/slide43.xml"/><Relationship Id="rId66" Type="http://schemas.openxmlformats.org/officeDocument/2006/relationships/slide" Target="slides/slide64.xml"/><Relationship Id="rId87" Type="http://schemas.openxmlformats.org/officeDocument/2006/relationships/slide" Target="slides/slide85.xml"/><Relationship Id="rId110" Type="http://schemas.openxmlformats.org/officeDocument/2006/relationships/slide" Target="slides/slide108.xml"/><Relationship Id="rId115" Type="http://schemas.openxmlformats.org/officeDocument/2006/relationships/slide" Target="slides/slide113.xml"/><Relationship Id="rId131" Type="http://schemas.openxmlformats.org/officeDocument/2006/relationships/slide" Target="slides/slide129.xml"/><Relationship Id="rId136" Type="http://schemas.openxmlformats.org/officeDocument/2006/relationships/slide" Target="slides/slide134.xml"/><Relationship Id="rId157" Type="http://schemas.openxmlformats.org/officeDocument/2006/relationships/slide" Target="slides/slide155.xml"/><Relationship Id="rId61" Type="http://schemas.openxmlformats.org/officeDocument/2006/relationships/slide" Target="slides/slide59.xml"/><Relationship Id="rId82" Type="http://schemas.openxmlformats.org/officeDocument/2006/relationships/slide" Target="slides/slide80.xml"/><Relationship Id="rId152" Type="http://schemas.openxmlformats.org/officeDocument/2006/relationships/slide" Target="slides/slide150.xml"/><Relationship Id="rId19" Type="http://schemas.openxmlformats.org/officeDocument/2006/relationships/slide" Target="slides/slide17.xml"/><Relationship Id="rId14" Type="http://schemas.openxmlformats.org/officeDocument/2006/relationships/slide" Target="slides/slide12.xml"/><Relationship Id="rId30" Type="http://schemas.openxmlformats.org/officeDocument/2006/relationships/slide" Target="slides/slide28.xml"/><Relationship Id="rId35" Type="http://schemas.openxmlformats.org/officeDocument/2006/relationships/slide" Target="slides/slide33.xml"/><Relationship Id="rId56" Type="http://schemas.openxmlformats.org/officeDocument/2006/relationships/slide" Target="slides/slide54.xml"/><Relationship Id="rId77" Type="http://schemas.openxmlformats.org/officeDocument/2006/relationships/slide" Target="slides/slide75.xml"/><Relationship Id="rId100" Type="http://schemas.openxmlformats.org/officeDocument/2006/relationships/slide" Target="slides/slide98.xml"/><Relationship Id="rId105" Type="http://schemas.openxmlformats.org/officeDocument/2006/relationships/slide" Target="slides/slide103.xml"/><Relationship Id="rId126" Type="http://schemas.openxmlformats.org/officeDocument/2006/relationships/slide" Target="slides/slide124.xml"/><Relationship Id="rId147" Type="http://schemas.openxmlformats.org/officeDocument/2006/relationships/slide" Target="slides/slide145.xml"/><Relationship Id="rId168" Type="http://schemas.openxmlformats.org/officeDocument/2006/relationships/tableStyles" Target="tableStyles.xml"/><Relationship Id="rId8" Type="http://schemas.openxmlformats.org/officeDocument/2006/relationships/slide" Target="slides/slide6.xml"/><Relationship Id="rId51" Type="http://schemas.openxmlformats.org/officeDocument/2006/relationships/slide" Target="slides/slide49.xml"/><Relationship Id="rId72" Type="http://schemas.openxmlformats.org/officeDocument/2006/relationships/slide" Target="slides/slide70.xml"/><Relationship Id="rId93" Type="http://schemas.openxmlformats.org/officeDocument/2006/relationships/slide" Target="slides/slide91.xml"/><Relationship Id="rId98" Type="http://schemas.openxmlformats.org/officeDocument/2006/relationships/slide" Target="slides/slide96.xml"/><Relationship Id="rId121" Type="http://schemas.openxmlformats.org/officeDocument/2006/relationships/slide" Target="slides/slide119.xml"/><Relationship Id="rId142" Type="http://schemas.openxmlformats.org/officeDocument/2006/relationships/slide" Target="slides/slide140.xml"/><Relationship Id="rId163" Type="http://schemas.openxmlformats.org/officeDocument/2006/relationships/slide" Target="slides/slide161.xml"/><Relationship Id="rId3" Type="http://schemas.openxmlformats.org/officeDocument/2006/relationships/slide" Target="slides/slide1.xml"/><Relationship Id="rId25" Type="http://schemas.openxmlformats.org/officeDocument/2006/relationships/slide" Target="slides/slide23.xml"/><Relationship Id="rId46" Type="http://schemas.openxmlformats.org/officeDocument/2006/relationships/slide" Target="slides/slide44.xml"/><Relationship Id="rId67" Type="http://schemas.openxmlformats.org/officeDocument/2006/relationships/slide" Target="slides/slide65.xml"/><Relationship Id="rId116" Type="http://schemas.openxmlformats.org/officeDocument/2006/relationships/slide" Target="slides/slide114.xml"/><Relationship Id="rId137" Type="http://schemas.openxmlformats.org/officeDocument/2006/relationships/slide" Target="slides/slide135.xml"/><Relationship Id="rId158" Type="http://schemas.openxmlformats.org/officeDocument/2006/relationships/slide" Target="slides/slide156.xml"/><Relationship Id="rId20" Type="http://schemas.openxmlformats.org/officeDocument/2006/relationships/slide" Target="slides/slide18.xml"/><Relationship Id="rId41" Type="http://schemas.openxmlformats.org/officeDocument/2006/relationships/slide" Target="slides/slide39.xml"/><Relationship Id="rId62" Type="http://schemas.openxmlformats.org/officeDocument/2006/relationships/slide" Target="slides/slide60.xml"/><Relationship Id="rId83" Type="http://schemas.openxmlformats.org/officeDocument/2006/relationships/slide" Target="slides/slide81.xml"/><Relationship Id="rId88" Type="http://schemas.openxmlformats.org/officeDocument/2006/relationships/slide" Target="slides/slide86.xml"/><Relationship Id="rId111" Type="http://schemas.openxmlformats.org/officeDocument/2006/relationships/slide" Target="slides/slide109.xml"/><Relationship Id="rId132" Type="http://schemas.openxmlformats.org/officeDocument/2006/relationships/slide" Target="slides/slide130.xml"/><Relationship Id="rId153" Type="http://schemas.openxmlformats.org/officeDocument/2006/relationships/slide" Target="slides/slide151.xml"/><Relationship Id="rId15" Type="http://schemas.openxmlformats.org/officeDocument/2006/relationships/slide" Target="slides/slide13.xml"/><Relationship Id="rId36" Type="http://schemas.openxmlformats.org/officeDocument/2006/relationships/slide" Target="slides/slide34.xml"/><Relationship Id="rId57" Type="http://schemas.openxmlformats.org/officeDocument/2006/relationships/slide" Target="slides/slide55.xml"/><Relationship Id="rId106" Type="http://schemas.openxmlformats.org/officeDocument/2006/relationships/slide" Target="slides/slide104.xml"/><Relationship Id="rId127" Type="http://schemas.openxmlformats.org/officeDocument/2006/relationships/slide" Target="slides/slide125.xml"/><Relationship Id="rId10" Type="http://schemas.openxmlformats.org/officeDocument/2006/relationships/slide" Target="slides/slide8.xml"/><Relationship Id="rId31" Type="http://schemas.openxmlformats.org/officeDocument/2006/relationships/slide" Target="slides/slide29.xml"/><Relationship Id="rId52" Type="http://schemas.openxmlformats.org/officeDocument/2006/relationships/slide" Target="slides/slide50.xml"/><Relationship Id="rId73" Type="http://schemas.openxmlformats.org/officeDocument/2006/relationships/slide" Target="slides/slide71.xml"/><Relationship Id="rId78" Type="http://schemas.openxmlformats.org/officeDocument/2006/relationships/slide" Target="slides/slide76.xml"/><Relationship Id="rId94" Type="http://schemas.openxmlformats.org/officeDocument/2006/relationships/slide" Target="slides/slide92.xml"/><Relationship Id="rId99" Type="http://schemas.openxmlformats.org/officeDocument/2006/relationships/slide" Target="slides/slide97.xml"/><Relationship Id="rId101" Type="http://schemas.openxmlformats.org/officeDocument/2006/relationships/slide" Target="slides/slide99.xml"/><Relationship Id="rId122" Type="http://schemas.openxmlformats.org/officeDocument/2006/relationships/slide" Target="slides/slide120.xml"/><Relationship Id="rId143" Type="http://schemas.openxmlformats.org/officeDocument/2006/relationships/slide" Target="slides/slide141.xml"/><Relationship Id="rId148" Type="http://schemas.openxmlformats.org/officeDocument/2006/relationships/slide" Target="slides/slide146.xml"/><Relationship Id="rId164" Type="http://schemas.openxmlformats.org/officeDocument/2006/relationships/notesMaster" Target="notesMasters/notesMaster1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26" Type="http://schemas.openxmlformats.org/officeDocument/2006/relationships/slide" Target="slides/slide24.xml"/><Relationship Id="rId47" Type="http://schemas.openxmlformats.org/officeDocument/2006/relationships/slide" Target="slides/slide45.xml"/><Relationship Id="rId68" Type="http://schemas.openxmlformats.org/officeDocument/2006/relationships/slide" Target="slides/slide66.xml"/><Relationship Id="rId89" Type="http://schemas.openxmlformats.org/officeDocument/2006/relationships/slide" Target="slides/slide87.xml"/><Relationship Id="rId112" Type="http://schemas.openxmlformats.org/officeDocument/2006/relationships/slide" Target="slides/slide110.xml"/><Relationship Id="rId133" Type="http://schemas.openxmlformats.org/officeDocument/2006/relationships/slide" Target="slides/slide131.xml"/><Relationship Id="rId154" Type="http://schemas.openxmlformats.org/officeDocument/2006/relationships/slide" Target="slides/slide152.xml"/><Relationship Id="rId16" Type="http://schemas.openxmlformats.org/officeDocument/2006/relationships/slide" Target="slides/slide14.xml"/><Relationship Id="rId37" Type="http://schemas.openxmlformats.org/officeDocument/2006/relationships/slide" Target="slides/slide35.xml"/><Relationship Id="rId58" Type="http://schemas.openxmlformats.org/officeDocument/2006/relationships/slide" Target="slides/slide56.xml"/><Relationship Id="rId79" Type="http://schemas.openxmlformats.org/officeDocument/2006/relationships/slide" Target="slides/slide77.xml"/><Relationship Id="rId102" Type="http://schemas.openxmlformats.org/officeDocument/2006/relationships/slide" Target="slides/slide100.xml"/><Relationship Id="rId123" Type="http://schemas.openxmlformats.org/officeDocument/2006/relationships/slide" Target="slides/slide121.xml"/><Relationship Id="rId144" Type="http://schemas.openxmlformats.org/officeDocument/2006/relationships/slide" Target="slides/slide142.xml"/><Relationship Id="rId90" Type="http://schemas.openxmlformats.org/officeDocument/2006/relationships/slide" Target="slides/slide88.xml"/><Relationship Id="rId165" Type="http://schemas.openxmlformats.org/officeDocument/2006/relationships/presProps" Target="presProps.xml"/><Relationship Id="rId27" Type="http://schemas.openxmlformats.org/officeDocument/2006/relationships/slide" Target="slides/slide25.xml"/><Relationship Id="rId48" Type="http://schemas.openxmlformats.org/officeDocument/2006/relationships/slide" Target="slides/slide46.xml"/><Relationship Id="rId69" Type="http://schemas.openxmlformats.org/officeDocument/2006/relationships/slide" Target="slides/slide67.xml"/><Relationship Id="rId113" Type="http://schemas.openxmlformats.org/officeDocument/2006/relationships/slide" Target="slides/slide111.xml"/><Relationship Id="rId134" Type="http://schemas.openxmlformats.org/officeDocument/2006/relationships/slide" Target="slides/slide132.xml"/><Relationship Id="rId80" Type="http://schemas.openxmlformats.org/officeDocument/2006/relationships/slide" Target="slides/slide78.xml"/><Relationship Id="rId155" Type="http://schemas.openxmlformats.org/officeDocument/2006/relationships/slide" Target="slides/slide15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24506C0-3FFE-45A5-803D-9F4FC5464A70}" type="datetimeFigureOut">
              <a:rPr lang="en-US" smtClean="0"/>
              <a:t>2/28/2016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8646707-6BBD-41A9-B4DF-0C76A73A2D2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5356371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This template can be used as a starter file to give updates for project</a:t>
            </a:r>
            <a:r>
              <a:rPr lang="en-US" baseline="0" dirty="0" smtClean="0"/>
              <a:t> milestones.</a:t>
            </a:r>
            <a:endParaRPr lang="en-US" dirty="0" smtClean="0"/>
          </a:p>
          <a:p>
            <a:endParaRPr lang="en-US" baseline="0" dirty="0" smtClean="0"/>
          </a:p>
          <a:p>
            <a:pPr lvl="0"/>
            <a:r>
              <a:rPr lang="en-US" sz="1000" b="1" dirty="0" smtClean="0"/>
              <a:t>Sections</a:t>
            </a:r>
            <a:endParaRPr lang="en-US" sz="1000" b="0" dirty="0" smtClean="0"/>
          </a:p>
          <a:p>
            <a:pPr lvl="0"/>
            <a:r>
              <a:rPr lang="en-US" sz="1000" b="0" dirty="0" smtClean="0"/>
              <a:t>Right-click on a slide to add sections.</a:t>
            </a:r>
            <a:r>
              <a:rPr lang="en-US" sz="1000" b="0" baseline="0" dirty="0" smtClean="0"/>
              <a:t> Sections can help to organize your slides or facilitate collaboration between multiple authors.</a:t>
            </a:r>
            <a:endParaRPr lang="en-US" sz="1000" b="0" dirty="0" smtClean="0"/>
          </a:p>
          <a:p>
            <a:pPr lvl="0"/>
            <a:endParaRPr lang="en-US" sz="1000" b="1" dirty="0" smtClean="0"/>
          </a:p>
          <a:p>
            <a:pPr lvl="0"/>
            <a:r>
              <a:rPr lang="en-US" sz="1000" b="1" dirty="0" smtClean="0"/>
              <a:t>Notes</a:t>
            </a:r>
          </a:p>
          <a:p>
            <a:pPr lvl="0"/>
            <a:r>
              <a:rPr lang="en-US" sz="1000" dirty="0" smtClean="0"/>
              <a:t>Use the Notes section for delivery notes or to provide additional details for the audience.</a:t>
            </a:r>
            <a:r>
              <a:rPr lang="en-US" sz="1000" baseline="0" dirty="0" smtClean="0"/>
              <a:t> View these notes in Presentation View during your presentation. </a:t>
            </a:r>
          </a:p>
          <a:p>
            <a:pPr lvl="0">
              <a:buFontTx/>
              <a:buNone/>
            </a:pPr>
            <a:r>
              <a:rPr lang="en-US" sz="1000" dirty="0" smtClean="0"/>
              <a:t>Keep in mind the font size (important for accessibility, visibility, videotaping, and online production)</a:t>
            </a:r>
          </a:p>
          <a:p>
            <a:pPr lvl="0"/>
            <a:endParaRPr lang="en-US" sz="1000" dirty="0" smtClean="0"/>
          </a:p>
          <a:p>
            <a:pPr lvl="0">
              <a:buFontTx/>
              <a:buNone/>
            </a:pPr>
            <a:r>
              <a:rPr lang="en-US" sz="1000" b="1" dirty="0" smtClean="0"/>
              <a:t>Coordinated colors </a:t>
            </a:r>
          </a:p>
          <a:p>
            <a:pPr lvl="0">
              <a:buFontTx/>
              <a:buNone/>
            </a:pPr>
            <a:r>
              <a:rPr lang="en-US" sz="1000" dirty="0" smtClean="0"/>
              <a:t>Pay particular attention to the graphs, charts, and text boxes.</a:t>
            </a:r>
            <a:r>
              <a:rPr lang="en-US" sz="1000" baseline="0" dirty="0" smtClean="0"/>
              <a:t> </a:t>
            </a:r>
            <a:endParaRPr lang="en-US" sz="1000" dirty="0" smtClean="0"/>
          </a:p>
          <a:p>
            <a:pPr lvl="0"/>
            <a:r>
              <a:rPr lang="en-US" sz="1000" dirty="0" smtClean="0"/>
              <a:t>Consider that attendees will print in black and white or </a:t>
            </a:r>
            <a:r>
              <a:rPr lang="en-US" sz="1000" dirty="0" err="1" smtClean="0"/>
              <a:t>grayscale</a:t>
            </a:r>
            <a:r>
              <a:rPr lang="en-US" sz="1000" dirty="0" smtClean="0"/>
              <a:t>. Run a test print to make sure your colors work when printed in pure black and white and </a:t>
            </a:r>
            <a:r>
              <a:rPr lang="en-US" sz="1000" dirty="0" err="1" smtClean="0"/>
              <a:t>grayscale</a:t>
            </a:r>
            <a:r>
              <a:rPr lang="en-US" sz="1000" dirty="0" smtClean="0"/>
              <a:t>.</a:t>
            </a:r>
          </a:p>
          <a:p>
            <a:pPr lvl="0">
              <a:buFontTx/>
              <a:buNone/>
            </a:pPr>
            <a:endParaRPr lang="en-US" sz="1000" dirty="0" smtClean="0"/>
          </a:p>
          <a:p>
            <a:pPr lvl="0">
              <a:buFontTx/>
              <a:buNone/>
            </a:pPr>
            <a:r>
              <a:rPr lang="en-US" sz="1000" b="1" dirty="0" smtClean="0"/>
              <a:t>Graphics, tables, and graphs</a:t>
            </a:r>
          </a:p>
          <a:p>
            <a:pPr lvl="0"/>
            <a:r>
              <a:rPr lang="en-US" sz="1000" dirty="0" smtClean="0"/>
              <a:t>Keep it simple: If possible, use consistent, non-distracting styles and colors.</a:t>
            </a:r>
          </a:p>
          <a:p>
            <a:pPr lvl="0"/>
            <a:r>
              <a:rPr lang="en-US" sz="1000" dirty="0" smtClean="0"/>
              <a:t>Label all graphs and tables.</a:t>
            </a:r>
          </a:p>
          <a:p>
            <a:endParaRPr lang="en-US" dirty="0" smtClean="0"/>
          </a:p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E0C3846-8D4C-4326-8BC7-9B455A036298}" type="slidenum">
              <a:rPr lang="en-US" smtClean="0"/>
              <a:pPr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8024144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5.jpeg"/><Relationship Id="rId4" Type="http://schemas.openxmlformats.org/officeDocument/2006/relationships/image" Target="../media/image4.jpe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6.jp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" y="733203"/>
            <a:ext cx="9144000" cy="6124797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 userDrawn="1"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477000" y="1295400"/>
            <a:ext cx="901373" cy="901373"/>
          </a:xfrm>
          <a:prstGeom prst="ellipse">
            <a:avLst/>
          </a:prstGeom>
          <a:ln>
            <a:noFill/>
          </a:ln>
          <a:effectLst>
            <a:outerShdw blurRad="292100" dist="76200" dir="2700000" algn="tl" rotWithShape="0">
              <a:srgbClr val="333333">
                <a:alpha val="50000"/>
              </a:srgbClr>
            </a:outerShdw>
          </a:effectLst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 rotWithShape="1">
          <a:blip r:embed="rId4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5791200" y="1905000"/>
            <a:ext cx="1240461" cy="1240461"/>
          </a:xfrm>
          <a:prstGeom prst="ellipse">
            <a:avLst/>
          </a:prstGeom>
          <a:ln>
            <a:noFill/>
          </a:ln>
          <a:effectLst>
            <a:outerShdw blurRad="292100" dist="76200" dir="2700000" algn="tl" rotWithShape="0">
              <a:srgbClr val="333333">
                <a:alpha val="50000"/>
              </a:srgbClr>
            </a:outerShdw>
          </a:effectLst>
        </p:spPr>
      </p:pic>
      <p:pic>
        <p:nvPicPr>
          <p:cNvPr id="10" name="Picture 9"/>
          <p:cNvPicPr>
            <a:picLocks noChangeAspect="1"/>
          </p:cNvPicPr>
          <p:nvPr userDrawn="1"/>
        </p:nvPicPr>
        <p:blipFill rotWithShape="1">
          <a:blip r:embed="rId5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705600" y="2209800"/>
            <a:ext cx="1828800" cy="1828800"/>
          </a:xfrm>
          <a:prstGeom prst="ellipse">
            <a:avLst/>
          </a:prstGeom>
          <a:ln>
            <a:noFill/>
          </a:ln>
          <a:effectLst>
            <a:outerShdw blurRad="292100" dist="76200" dir="2700000" algn="tl" rotWithShape="0">
              <a:srgbClr val="333333">
                <a:alpha val="50000"/>
              </a:srgbClr>
            </a:outerShdw>
          </a:effectLst>
        </p:spPr>
      </p:pic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81000" y="381001"/>
            <a:ext cx="7772400" cy="761999"/>
          </a:xfrm>
        </p:spPr>
        <p:txBody>
          <a:bodyPr anchor="t"/>
          <a:lstStyle>
            <a:lvl1pPr algn="l">
              <a:defRPr>
                <a:latin typeface="Georgia" pitchFamily="18" charset="0"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439948" y="1219200"/>
            <a:ext cx="5275052" cy="1295400"/>
          </a:xfrm>
        </p:spPr>
        <p:txBody>
          <a:bodyPr>
            <a:normAutofit/>
          </a:bodyPr>
          <a:lstStyle>
            <a:lvl1pPr marL="0" indent="0" algn="l">
              <a:buNone/>
              <a:defRPr sz="1600" baseline="0">
                <a:solidFill>
                  <a:schemeClr val="tx1"/>
                </a:solidFill>
                <a:latin typeface="Georgia" pitchFamily="18" charset="0"/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22158D-428B-4987-8B28-745A2AFA1252}" type="datetimeFigureOut">
              <a:rPr lang="en-US" smtClean="0"/>
              <a:t>2/28/2016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FC477-0A05-4F3E-8EE9-E015C9089D56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:blinds dir="vert"/>
      </p:transition>
    </mc:Choice>
    <mc:Fallback xmlns="">
      <p:transition spd="slow">
        <p:blinds dir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5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31" presetClass="entr" presetSubtype="0" fill="hold" nodeType="withEffect">
                                  <p:stCondLst>
                                    <p:cond delay="500"/>
                                  </p:stCondLst>
                                  <p:iterate type="lt">
                                    <p:tmPct val="5000"/>
                                  </p:iterate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1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31" presetClass="entr" presetSubtype="0" fill="hold" nodeType="withEffect">
                                  <p:stCondLst>
                                    <p:cond delay="1000"/>
                                  </p:stCondLst>
                                  <p:iterate type="lt">
                                    <p:tmPct val="5000"/>
                                  </p:iterate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2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3" fill="hold">
                            <p:stCondLst>
                              <p:cond delay="2000"/>
                            </p:stCondLst>
                            <p:childTnLst>
                              <p:par>
                                <p:cTn id="24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 userDrawn="1"/>
        </p:nvPicPr>
        <p:blipFill rotWithShape="1">
          <a:blip r:embed="rId2"/>
          <a:srcRect l="-92" t="50811" r="45394" b="-590"/>
          <a:stretch/>
        </p:blipFill>
        <p:spPr>
          <a:xfrm>
            <a:off x="-13648" y="0"/>
            <a:ext cx="9157648" cy="5582272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 userDrawn="1"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85800" y="1066799"/>
            <a:ext cx="1979920" cy="2013807"/>
          </a:xfrm>
          <a:prstGeom prst="ellipse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3768304" y="1905000"/>
            <a:ext cx="5105400" cy="1143001"/>
          </a:xfrm>
        </p:spPr>
        <p:txBody>
          <a:bodyPr anchor="b" anchorCtr="0">
            <a:normAutofit/>
          </a:bodyPr>
          <a:lstStyle>
            <a:lvl1pPr algn="l">
              <a:defRPr sz="3600" b="0" cap="none">
                <a:latin typeface="Georgia" pitchFamily="18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810000" y="3048000"/>
            <a:ext cx="5105400" cy="1500187"/>
          </a:xfrm>
        </p:spPr>
        <p:txBody>
          <a:bodyPr anchor="t"/>
          <a:lstStyle>
            <a:lvl1pPr marL="0" indent="0">
              <a:buNone/>
              <a:defRPr sz="2000">
                <a:solidFill>
                  <a:schemeClr val="tx1"/>
                </a:solidFill>
                <a:latin typeface="Georgia" pitchFamily="18" charset="0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22158D-428B-4987-8B28-745A2AFA1252}" type="datetimeFigureOut">
              <a:rPr lang="en-US" smtClean="0"/>
              <a:t>2/28/2016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FC477-0A05-4F3E-8EE9-E015C9089D56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slow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5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1000"/>
                            </p:stCondLst>
                            <p:childTnLst>
                              <p:par>
                                <p:cTn id="12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4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914400"/>
            <a:ext cx="8229600" cy="914400"/>
          </a:xfrm>
        </p:spPr>
        <p:txBody>
          <a:bodyPr anchor="t">
            <a:normAutofit/>
          </a:bodyPr>
          <a:lstStyle>
            <a:lvl1pPr algn="l">
              <a:defRPr sz="2800">
                <a:latin typeface="Georgia" pitchFamily="18" charset="0"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>
            <a:lvl1pPr marL="342900" indent="-342900">
              <a:lnSpc>
                <a:spcPct val="150000"/>
              </a:lnSpc>
              <a:spcBef>
                <a:spcPts val="0"/>
              </a:spcBef>
              <a:buSzPct val="130000"/>
              <a:buFont typeface="Arial" pitchFamily="34" charset="0"/>
              <a:buChar char="•"/>
              <a:defRPr sz="2000">
                <a:latin typeface="Georgia" pitchFamily="18" charset="0"/>
              </a:defRPr>
            </a:lvl1pPr>
            <a:lvl2pPr marL="571500" indent="-228600">
              <a:lnSpc>
                <a:spcPct val="150000"/>
              </a:lnSpc>
              <a:spcBef>
                <a:spcPts val="0"/>
              </a:spcBef>
              <a:buSzPct val="60000"/>
              <a:buFont typeface="Courier New" pitchFamily="49" charset="0"/>
              <a:buChar char="o"/>
              <a:defRPr sz="1800">
                <a:latin typeface="Georgia" pitchFamily="18" charset="0"/>
              </a:defRPr>
            </a:lvl2pPr>
            <a:lvl3pPr>
              <a:defRPr sz="2000">
                <a:latin typeface="Georgia" pitchFamily="18" charset="0"/>
              </a:defRPr>
            </a:lvl3pPr>
            <a:lvl4pPr>
              <a:defRPr sz="2000">
                <a:latin typeface="Georgia" pitchFamily="18" charset="0"/>
              </a:defRPr>
            </a:lvl4pPr>
            <a:lvl5pPr>
              <a:defRPr sz="2000">
                <a:latin typeface="Georgia" pitchFamily="18" charset="0"/>
              </a:defRPr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 smtClean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22158D-428B-4987-8B28-745A2AFA1252}" type="datetimeFigureOut">
              <a:rPr lang="en-US" smtClean="0"/>
              <a:t>2/28/2016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FC477-0A05-4F3E-8EE9-E015C9089D56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828800"/>
            <a:ext cx="4038600" cy="4297363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828800"/>
            <a:ext cx="4038600" cy="4297363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22158D-428B-4987-8B28-745A2AFA1252}" type="datetimeFigureOut">
              <a:rPr lang="en-US" smtClean="0"/>
              <a:t>2/28/2016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FC477-0A05-4F3E-8EE9-E015C9089D56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914400"/>
            <a:ext cx="8229600" cy="6096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>
            <a:noAutofit/>
          </a:bodyPr>
          <a:lstStyle>
            <a:lvl1pPr marL="0" indent="0">
              <a:buNone/>
              <a:defRPr sz="20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>
            <a:normAutofit/>
          </a:bodyPr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>
            <a:noAutofit/>
          </a:bodyPr>
          <a:lstStyle>
            <a:lvl1pPr marL="0" indent="0">
              <a:buNone/>
              <a:defRPr sz="20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>
            <a:normAutofit/>
          </a:bodyPr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22158D-428B-4987-8B28-745A2AFA1252}" type="datetimeFigureOut">
              <a:rPr lang="en-US" smtClean="0"/>
              <a:t>2/28/2016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FC477-0A05-4F3E-8EE9-E015C9089D56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anchor="t">
            <a:normAutofit/>
          </a:bodyPr>
          <a:lstStyle>
            <a:lvl1pPr>
              <a:defRPr sz="28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22158D-428B-4987-8B28-745A2AFA1252}" type="datetimeFigureOut">
              <a:rPr lang="en-US" smtClean="0"/>
              <a:t>2/28/2016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FC477-0A05-4F3E-8EE9-E015C9089D56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22158D-428B-4987-8B28-745A2AFA1252}" type="datetimeFigureOut">
              <a:rPr lang="en-US" smtClean="0"/>
              <a:t>2/28/2016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FC477-0A05-4F3E-8EE9-E015C9089D56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914400"/>
            <a:ext cx="3008313" cy="76200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914400"/>
            <a:ext cx="5111750" cy="5211763"/>
          </a:xfrm>
        </p:spPr>
        <p:txBody>
          <a:bodyPr>
            <a:normAutofit/>
          </a:bodyPr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752600"/>
            <a:ext cx="3008313" cy="43735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22158D-428B-4987-8B28-745A2AFA1252}" type="datetimeFigureOut">
              <a:rPr lang="en-US" smtClean="0"/>
              <a:t>2/28/2016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FC477-0A05-4F3E-8EE9-E015C9089D56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22158D-428B-4987-8B28-745A2AFA1252}" type="datetimeFigureOut">
              <a:rPr lang="en-US" smtClean="0"/>
              <a:t>2/28/2016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FC477-0A05-4F3E-8EE9-E015C9089D56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22158D-428B-4987-8B28-745A2AFA1252}" type="datetimeFigureOut">
              <a:rPr lang="en-US" smtClean="0"/>
              <a:t>2/28/2016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FC477-0A05-4F3E-8EE9-E015C9089D56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914400"/>
            <a:ext cx="2057400" cy="5211763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914400"/>
            <a:ext cx="6019800" cy="5211763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22158D-428B-4987-8B28-745A2AFA1252}" type="datetimeFigureOut">
              <a:rPr lang="en-US" smtClean="0"/>
              <a:t>2/28/2016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FC477-0A05-4F3E-8EE9-E015C9089D56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914400"/>
            <a:ext cx="8229600" cy="9144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828800"/>
            <a:ext cx="8229600" cy="42973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922158D-428B-4987-8B28-745A2AFA1252}" type="datetimeFigureOut">
              <a:rPr lang="en-US" smtClean="0"/>
              <a:t>2/28/2016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15FC477-0A05-4F3E-8EE9-E015C9089D56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1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-144"/>
          <a:stretch/>
        </p:blipFill>
        <p:spPr>
          <a:xfrm>
            <a:off x="-13251" y="0"/>
            <a:ext cx="9157252" cy="660449"/>
          </a:xfrm>
          <a:prstGeom prst="rect">
            <a:avLst/>
          </a:prstGeom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1" r:id="rId2"/>
    <p:sldLayoutId id="2147483650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ransition spd="slow">
    <p:fade/>
  </p:transition>
  <p:timing>
    <p:tnLst>
      <p:par>
        <p:cTn id="1" dur="indefinite" restart="never" nodeType="tmRoot"/>
      </p:par>
    </p:tnLst>
  </p:timing>
  <p:txStyles>
    <p:titleStyle>
      <a:lvl1pPr algn="l" defTabSz="914400" rtl="0" eaLnBrk="1" latinLnBrk="0" hangingPunct="1">
        <a:spcBef>
          <a:spcPct val="0"/>
        </a:spcBef>
        <a:buNone/>
        <a:defRPr sz="28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tags" Target="../tags/tag3.xml"/><Relationship Id="rId2" Type="http://schemas.openxmlformats.org/officeDocument/2006/relationships/tags" Target="../tags/tag2.xml"/><Relationship Id="rId1" Type="http://schemas.openxmlformats.org/officeDocument/2006/relationships/tags" Target="../tags/tag1.xml"/><Relationship Id="rId5" Type="http://schemas.openxmlformats.org/officeDocument/2006/relationships/notesSlide" Target="../notesSlides/notesSlide1.xml"/><Relationship Id="rId4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3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3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3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3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3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3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3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3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3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3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3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3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3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3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3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3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3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3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3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3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3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3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3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png"/><Relationship Id="rId1" Type="http://schemas.openxmlformats.org/officeDocument/2006/relationships/slideLayout" Target="../slideLayouts/slideLayout3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3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3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3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3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png"/><Relationship Id="rId1" Type="http://schemas.openxmlformats.org/officeDocument/2006/relationships/slideLayout" Target="../slideLayouts/slideLayout3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3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png"/><Relationship Id="rId1" Type="http://schemas.openxmlformats.org/officeDocument/2006/relationships/slideLayout" Target="../slideLayouts/slideLayout3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3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png"/><Relationship Id="rId1" Type="http://schemas.openxmlformats.org/officeDocument/2006/relationships/slideLayout" Target="../slideLayouts/slideLayout3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2.png"/><Relationship Id="rId1" Type="http://schemas.openxmlformats.org/officeDocument/2006/relationships/slideLayout" Target="../slideLayouts/slideLayout3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3.png"/><Relationship Id="rId1" Type="http://schemas.openxmlformats.org/officeDocument/2006/relationships/slideLayout" Target="../slideLayouts/slideLayout3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3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5.png"/><Relationship Id="rId1" Type="http://schemas.openxmlformats.org/officeDocument/2006/relationships/slideLayout" Target="../slideLayouts/slideLayout3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6.png"/><Relationship Id="rId1" Type="http://schemas.openxmlformats.org/officeDocument/2006/relationships/slideLayout" Target="../slideLayouts/slideLayout3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7.png"/><Relationship Id="rId1" Type="http://schemas.openxmlformats.org/officeDocument/2006/relationships/slideLayout" Target="../slideLayouts/slideLayout3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8.png"/><Relationship Id="rId1" Type="http://schemas.openxmlformats.org/officeDocument/2006/relationships/slideLayout" Target="../slideLayouts/slideLayout3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9.png"/><Relationship Id="rId1" Type="http://schemas.openxmlformats.org/officeDocument/2006/relationships/slideLayout" Target="../slideLayouts/slideLayout3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0.png"/><Relationship Id="rId1" Type="http://schemas.openxmlformats.org/officeDocument/2006/relationships/slideLayout" Target="../slideLayouts/slideLayout3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1.png"/><Relationship Id="rId1" Type="http://schemas.openxmlformats.org/officeDocument/2006/relationships/slideLayout" Target="../slideLayouts/slideLayout3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2.png"/><Relationship Id="rId1" Type="http://schemas.openxmlformats.org/officeDocument/2006/relationships/slideLayout" Target="../slideLayouts/slideLayout3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3.png"/><Relationship Id="rId1" Type="http://schemas.openxmlformats.org/officeDocument/2006/relationships/slideLayout" Target="../slideLayouts/slideLayout3.xml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54.png"/><Relationship Id="rId1" Type="http://schemas.openxmlformats.org/officeDocument/2006/relationships/slideLayout" Target="../slideLayouts/slideLayout3.xml"/></Relationships>
</file>

<file path=ppt/slides/_rels/slide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5.png"/><Relationship Id="rId1" Type="http://schemas.openxmlformats.org/officeDocument/2006/relationships/slideLayout" Target="../slideLayouts/slideLayout3.xml"/></Relationships>
</file>

<file path=ppt/slides/_rels/slide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6.png"/><Relationship Id="rId1" Type="http://schemas.openxmlformats.org/officeDocument/2006/relationships/slideLayout" Target="../slideLayouts/slideLayout3.xml"/></Relationships>
</file>

<file path=ppt/slides/_rels/slide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7.png"/><Relationship Id="rId1" Type="http://schemas.openxmlformats.org/officeDocument/2006/relationships/slideLayout" Target="../slideLayouts/slideLayout3.xml"/></Relationships>
</file>

<file path=ppt/slides/_rels/slide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8.png"/><Relationship Id="rId1" Type="http://schemas.openxmlformats.org/officeDocument/2006/relationships/slideLayout" Target="../slideLayouts/slideLayout3.xml"/></Relationships>
</file>

<file path=ppt/slides/_rels/slide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9.png"/><Relationship Id="rId1" Type="http://schemas.openxmlformats.org/officeDocument/2006/relationships/slideLayout" Target="../slideLayouts/slideLayout3.xml"/></Relationships>
</file>

<file path=ppt/slides/_rels/slide5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0.png"/><Relationship Id="rId1" Type="http://schemas.openxmlformats.org/officeDocument/2006/relationships/slideLayout" Target="../slideLayouts/slideLayout3.xml"/></Relationships>
</file>

<file path=ppt/slides/_rels/slide5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1.png"/><Relationship Id="rId1" Type="http://schemas.openxmlformats.org/officeDocument/2006/relationships/slideLayout" Target="../slideLayouts/slideLayout3.xml"/></Relationships>
</file>

<file path=ppt/slides/_rels/slide5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2.png"/><Relationship Id="rId1" Type="http://schemas.openxmlformats.org/officeDocument/2006/relationships/slideLayout" Target="../slideLayouts/slideLayout3.xml"/></Relationships>
</file>

<file path=ppt/slides/_rels/slide5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3.png"/><Relationship Id="rId1" Type="http://schemas.openxmlformats.org/officeDocument/2006/relationships/slideLayout" Target="../slideLayouts/slideLayout3.xml"/></Relationships>
</file>

<file path=ppt/slides/_rels/slide59.xml.rels><?xml version="1.0" encoding="UTF-8" standalone="yes"?>
<Relationships xmlns="http://schemas.openxmlformats.org/package/2006/relationships"><Relationship Id="rId2" Type="http://schemas.openxmlformats.org/officeDocument/2006/relationships/image" Target="../media/image64.png"/><Relationship Id="rId1" Type="http://schemas.openxmlformats.org/officeDocument/2006/relationships/slideLayout" Target="../slideLayouts/slideLayout3.xml"/></Relationships>
</file>

<file path=ppt/slides/_rels/slide60.xml.rels><?xml version="1.0" encoding="UTF-8" standalone="yes"?>
<Relationships xmlns="http://schemas.openxmlformats.org/package/2006/relationships"><Relationship Id="rId2" Type="http://schemas.openxmlformats.org/officeDocument/2006/relationships/image" Target="../media/image65.png"/><Relationship Id="rId1" Type="http://schemas.openxmlformats.org/officeDocument/2006/relationships/slideLayout" Target="../slideLayouts/slideLayout3.xml"/></Relationships>
</file>

<file path=ppt/slides/_rels/slide61.xml.rels><?xml version="1.0" encoding="UTF-8" standalone="yes"?>
<Relationships xmlns="http://schemas.openxmlformats.org/package/2006/relationships"><Relationship Id="rId2" Type="http://schemas.openxmlformats.org/officeDocument/2006/relationships/image" Target="../media/image66.png"/><Relationship Id="rId1" Type="http://schemas.openxmlformats.org/officeDocument/2006/relationships/slideLayout" Target="../slideLayouts/slideLayout3.xml"/></Relationships>
</file>

<file path=ppt/slides/_rels/slide62.xml.rels><?xml version="1.0" encoding="UTF-8" standalone="yes"?>
<Relationships xmlns="http://schemas.openxmlformats.org/package/2006/relationships"><Relationship Id="rId2" Type="http://schemas.openxmlformats.org/officeDocument/2006/relationships/image" Target="../media/image67.png"/><Relationship Id="rId1" Type="http://schemas.openxmlformats.org/officeDocument/2006/relationships/slideLayout" Target="../slideLayouts/slideLayout3.xml"/></Relationships>
</file>

<file path=ppt/slides/_rels/slide6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8.png"/><Relationship Id="rId1" Type="http://schemas.openxmlformats.org/officeDocument/2006/relationships/slideLayout" Target="../slideLayouts/slideLayout3.xml"/></Relationships>
</file>

<file path=ppt/slides/_rels/slide6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9.png"/><Relationship Id="rId1" Type="http://schemas.openxmlformats.org/officeDocument/2006/relationships/slideLayout" Target="../slideLayouts/slideLayout3.xml"/></Relationships>
</file>

<file path=ppt/slides/_rels/slide6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0.png"/><Relationship Id="rId1" Type="http://schemas.openxmlformats.org/officeDocument/2006/relationships/slideLayout" Target="../slideLayouts/slideLayout3.xml"/></Relationships>
</file>

<file path=ppt/slides/_rels/slide6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1.png"/><Relationship Id="rId1" Type="http://schemas.openxmlformats.org/officeDocument/2006/relationships/slideLayout" Target="../slideLayouts/slideLayout3.xml"/></Relationships>
</file>

<file path=ppt/slides/_rels/slide6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2.png"/><Relationship Id="rId1" Type="http://schemas.openxmlformats.org/officeDocument/2006/relationships/slideLayout" Target="../slideLayouts/slideLayout3.xml"/></Relationships>
</file>

<file path=ppt/slides/_rels/slide6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3.png"/><Relationship Id="rId1" Type="http://schemas.openxmlformats.org/officeDocument/2006/relationships/slideLayout" Target="../slideLayouts/slideLayout3.xml"/></Relationships>
</file>

<file path=ppt/slides/_rels/slide6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4.png"/><Relationship Id="rId1" Type="http://schemas.openxmlformats.org/officeDocument/2006/relationships/slideLayout" Target="../slideLayouts/slideLayout3.xml"/></Relationships>
</file>

<file path=ppt/slides/_rels/slide70.xml.rels><?xml version="1.0" encoding="UTF-8" standalone="yes"?>
<Relationships xmlns="http://schemas.openxmlformats.org/package/2006/relationships"><Relationship Id="rId2" Type="http://schemas.openxmlformats.org/officeDocument/2006/relationships/image" Target="../media/image75.png"/><Relationship Id="rId1" Type="http://schemas.openxmlformats.org/officeDocument/2006/relationships/slideLayout" Target="../slideLayouts/slideLayout3.xml"/></Relationships>
</file>

<file path=ppt/slides/_rels/slide71.xml.rels><?xml version="1.0" encoding="UTF-8" standalone="yes"?>
<Relationships xmlns="http://schemas.openxmlformats.org/package/2006/relationships"><Relationship Id="rId2" Type="http://schemas.openxmlformats.org/officeDocument/2006/relationships/image" Target="../media/image76.png"/><Relationship Id="rId1" Type="http://schemas.openxmlformats.org/officeDocument/2006/relationships/slideLayout" Target="../slideLayouts/slideLayout3.xml"/></Relationships>
</file>

<file path=ppt/slides/_rels/slide7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7.png"/><Relationship Id="rId1" Type="http://schemas.openxmlformats.org/officeDocument/2006/relationships/slideLayout" Target="../slideLayouts/slideLayout3.xml"/></Relationships>
</file>

<file path=ppt/slides/_rels/slide7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8.png"/><Relationship Id="rId1" Type="http://schemas.openxmlformats.org/officeDocument/2006/relationships/slideLayout" Target="../slideLayouts/slideLayout3.xml"/></Relationships>
</file>

<file path=ppt/slides/_rels/slide7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9.png"/><Relationship Id="rId1" Type="http://schemas.openxmlformats.org/officeDocument/2006/relationships/slideLayout" Target="../slideLayouts/slideLayout3.xml"/></Relationships>
</file>

<file path=ppt/slides/_rels/slide7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0.png"/><Relationship Id="rId1" Type="http://schemas.openxmlformats.org/officeDocument/2006/relationships/slideLayout" Target="../slideLayouts/slideLayout3.xml"/></Relationships>
</file>

<file path=ppt/slides/_rels/slide7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1.png"/><Relationship Id="rId1" Type="http://schemas.openxmlformats.org/officeDocument/2006/relationships/slideLayout" Target="../slideLayouts/slideLayout3.xml"/></Relationships>
</file>

<file path=ppt/slides/_rels/slide7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2.png"/><Relationship Id="rId1" Type="http://schemas.openxmlformats.org/officeDocument/2006/relationships/slideLayout" Target="../slideLayouts/slideLayout3.xml"/></Relationships>
</file>

<file path=ppt/slides/_rels/slide7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3.png"/><Relationship Id="rId1" Type="http://schemas.openxmlformats.org/officeDocument/2006/relationships/slideLayout" Target="../slideLayouts/slideLayout3.xml"/></Relationships>
</file>

<file path=ppt/slides/_rels/slide7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4.png"/><Relationship Id="rId1" Type="http://schemas.openxmlformats.org/officeDocument/2006/relationships/slideLayout" Target="../slideLayouts/slideLayout3.xml"/></Relationships>
</file>

<file path=ppt/slides/_rels/slide80.xml.rels><?xml version="1.0" encoding="UTF-8" standalone="yes"?>
<Relationships xmlns="http://schemas.openxmlformats.org/package/2006/relationships"><Relationship Id="rId2" Type="http://schemas.openxmlformats.org/officeDocument/2006/relationships/image" Target="../media/image85.png"/><Relationship Id="rId1" Type="http://schemas.openxmlformats.org/officeDocument/2006/relationships/slideLayout" Target="../slideLayouts/slideLayout3.xml"/></Relationships>
</file>

<file path=ppt/slides/_rels/slide8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6.png"/><Relationship Id="rId1" Type="http://schemas.openxmlformats.org/officeDocument/2006/relationships/slideLayout" Target="../slideLayouts/slideLayout3.xml"/></Relationships>
</file>

<file path=ppt/slides/_rels/slide8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7.png"/><Relationship Id="rId1" Type="http://schemas.openxmlformats.org/officeDocument/2006/relationships/slideLayout" Target="../slideLayouts/slideLayout3.xml"/></Relationships>
</file>

<file path=ppt/slides/_rels/slide8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8.png"/><Relationship Id="rId1" Type="http://schemas.openxmlformats.org/officeDocument/2006/relationships/slideLayout" Target="../slideLayouts/slideLayout3.xml"/></Relationships>
</file>

<file path=ppt/slides/_rels/slide8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9.png"/><Relationship Id="rId1" Type="http://schemas.openxmlformats.org/officeDocument/2006/relationships/slideLayout" Target="../slideLayouts/slideLayout3.xml"/></Relationships>
</file>

<file path=ppt/slides/_rels/slide8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0.png"/><Relationship Id="rId1" Type="http://schemas.openxmlformats.org/officeDocument/2006/relationships/slideLayout" Target="../slideLayouts/slideLayout3.xml"/></Relationships>
</file>

<file path=ppt/slides/_rels/slide86.xml.rels><?xml version="1.0" encoding="UTF-8" standalone="yes"?>
<Relationships xmlns="http://schemas.openxmlformats.org/package/2006/relationships"><Relationship Id="rId2" Type="http://schemas.openxmlformats.org/officeDocument/2006/relationships/image" Target="../media/image91.png"/><Relationship Id="rId1" Type="http://schemas.openxmlformats.org/officeDocument/2006/relationships/slideLayout" Target="../slideLayouts/slideLayout3.xml"/></Relationships>
</file>

<file path=ppt/slides/_rels/slide87.xml.rels><?xml version="1.0" encoding="UTF-8" standalone="yes"?>
<Relationships xmlns="http://schemas.openxmlformats.org/package/2006/relationships"><Relationship Id="rId2" Type="http://schemas.openxmlformats.org/officeDocument/2006/relationships/image" Target="../media/image92.png"/><Relationship Id="rId1" Type="http://schemas.openxmlformats.org/officeDocument/2006/relationships/slideLayout" Target="../slideLayouts/slideLayout3.xml"/></Relationships>
</file>

<file path=ppt/slides/_rels/slide8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3.png"/><Relationship Id="rId1" Type="http://schemas.openxmlformats.org/officeDocument/2006/relationships/slideLayout" Target="../slideLayouts/slideLayout3.xml"/></Relationships>
</file>

<file path=ppt/slides/_rels/slide8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4.png"/><Relationship Id="rId1" Type="http://schemas.openxmlformats.org/officeDocument/2006/relationships/slideLayout" Target="../slideLayouts/slideLayout3.xml"/></Relationships>
</file>

<file path=ppt/slides/_rels/slide90.xml.rels><?xml version="1.0" encoding="UTF-8" standalone="yes"?>
<Relationships xmlns="http://schemas.openxmlformats.org/package/2006/relationships"><Relationship Id="rId2" Type="http://schemas.openxmlformats.org/officeDocument/2006/relationships/image" Target="../media/image95.png"/><Relationship Id="rId1" Type="http://schemas.openxmlformats.org/officeDocument/2006/relationships/slideLayout" Target="../slideLayouts/slideLayout3.xml"/></Relationships>
</file>

<file path=ppt/slides/_rels/slide9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6.png"/><Relationship Id="rId1" Type="http://schemas.openxmlformats.org/officeDocument/2006/relationships/slideLayout" Target="../slideLayouts/slideLayout3.xml"/></Relationships>
</file>

<file path=ppt/slides/_rels/slide92.xml.rels><?xml version="1.0" encoding="UTF-8" standalone="yes"?>
<Relationships xmlns="http://schemas.openxmlformats.org/package/2006/relationships"><Relationship Id="rId2" Type="http://schemas.openxmlformats.org/officeDocument/2006/relationships/image" Target="../media/image97.png"/><Relationship Id="rId1" Type="http://schemas.openxmlformats.org/officeDocument/2006/relationships/slideLayout" Target="../slideLayouts/slideLayout3.xml"/></Relationships>
</file>

<file path=ppt/slides/_rels/slide9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8.png"/><Relationship Id="rId1" Type="http://schemas.openxmlformats.org/officeDocument/2006/relationships/slideLayout" Target="../slideLayouts/slideLayout3.xml"/></Relationships>
</file>

<file path=ppt/slides/_rels/slide94.xml.rels><?xml version="1.0" encoding="UTF-8" standalone="yes"?>
<Relationships xmlns="http://schemas.openxmlformats.org/package/2006/relationships"><Relationship Id="rId2" Type="http://schemas.openxmlformats.org/officeDocument/2006/relationships/image" Target="../media/image99.png"/><Relationship Id="rId1" Type="http://schemas.openxmlformats.org/officeDocument/2006/relationships/slideLayout" Target="../slideLayouts/slideLayout3.xml"/></Relationships>
</file>

<file path=ppt/slides/_rels/slide9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0.png"/><Relationship Id="rId1" Type="http://schemas.openxmlformats.org/officeDocument/2006/relationships/slideLayout" Target="../slideLayouts/slideLayout3.xml"/></Relationships>
</file>

<file path=ppt/slides/_rels/slide9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1.png"/><Relationship Id="rId1" Type="http://schemas.openxmlformats.org/officeDocument/2006/relationships/slideLayout" Target="../slideLayouts/slideLayout3.xml"/></Relationships>
</file>

<file path=ppt/slides/_rels/slide9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2.png"/><Relationship Id="rId1" Type="http://schemas.openxmlformats.org/officeDocument/2006/relationships/slideLayout" Target="../slideLayouts/slideLayout3.xml"/></Relationships>
</file>

<file path=ppt/slides/_rels/slide9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3.png"/><Relationship Id="rId1" Type="http://schemas.openxmlformats.org/officeDocument/2006/relationships/slideLayout" Target="../slideLayouts/slideLayout3.xml"/></Relationships>
</file>

<file path=ppt/slides/_rels/slide9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5.png"/><Relationship Id="rId2" Type="http://schemas.openxmlformats.org/officeDocument/2006/relationships/image" Target="../media/image104.png"/><Relationship Id="rId1" Type="http://schemas.openxmlformats.org/officeDocument/2006/relationships/slideLayout" Target="../slideLayouts/slideLayout3.xml"/></Relationships>
</file>

<file path=ppt/slides/_rels/slide10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6.png"/><Relationship Id="rId1" Type="http://schemas.openxmlformats.org/officeDocument/2006/relationships/slideLayout" Target="../slideLayouts/slideLayout3.xml"/></Relationships>
</file>

<file path=ppt/slides/_rels/slide10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7.png"/><Relationship Id="rId1" Type="http://schemas.openxmlformats.org/officeDocument/2006/relationships/slideLayout" Target="../slideLayouts/slideLayout3.xml"/></Relationships>
</file>

<file path=ppt/slides/_rels/slide10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8.png"/><Relationship Id="rId1" Type="http://schemas.openxmlformats.org/officeDocument/2006/relationships/slideLayout" Target="../slideLayouts/slideLayout3.xml"/></Relationships>
</file>

<file path=ppt/slides/_rels/slide10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9.png"/><Relationship Id="rId1" Type="http://schemas.openxmlformats.org/officeDocument/2006/relationships/slideLayout" Target="../slideLayouts/slideLayout3.xml"/></Relationships>
</file>

<file path=ppt/slides/_rels/slide10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0.png"/><Relationship Id="rId1" Type="http://schemas.openxmlformats.org/officeDocument/2006/relationships/slideLayout" Target="../slideLayouts/slideLayout3.xml"/></Relationships>
</file>

<file path=ppt/slides/_rels/slide10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1.png"/><Relationship Id="rId1" Type="http://schemas.openxmlformats.org/officeDocument/2006/relationships/slideLayout" Target="../slideLayouts/slideLayout3.xml"/></Relationships>
</file>

<file path=ppt/slides/_rels/slide10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2.png"/><Relationship Id="rId1" Type="http://schemas.openxmlformats.org/officeDocument/2006/relationships/slideLayout" Target="../slideLayouts/slideLayout3.xml"/></Relationships>
</file>

<file path=ppt/slides/_rels/slide10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3.png"/><Relationship Id="rId1" Type="http://schemas.openxmlformats.org/officeDocument/2006/relationships/slideLayout" Target="../slideLayouts/slideLayout3.xml"/></Relationships>
</file>

<file path=ppt/slides/_rels/slide10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4.png"/><Relationship Id="rId1" Type="http://schemas.openxmlformats.org/officeDocument/2006/relationships/slideLayout" Target="../slideLayouts/slideLayout3.xml"/></Relationships>
</file>

<file path=ppt/slides/_rels/slide10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5.png"/><Relationship Id="rId1" Type="http://schemas.openxmlformats.org/officeDocument/2006/relationships/slideLayout" Target="../slideLayouts/slideLayout3.xml"/></Relationships>
</file>

<file path=ppt/slides/_rels/slide1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6.png"/><Relationship Id="rId1" Type="http://schemas.openxmlformats.org/officeDocument/2006/relationships/slideLayout" Target="../slideLayouts/slideLayout3.xml"/></Relationships>
</file>

<file path=ppt/slides/_rels/slide1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7.png"/><Relationship Id="rId1" Type="http://schemas.openxmlformats.org/officeDocument/2006/relationships/slideLayout" Target="../slideLayouts/slideLayout3.xml"/></Relationships>
</file>

<file path=ppt/slides/_rels/slide1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8.png"/><Relationship Id="rId1" Type="http://schemas.openxmlformats.org/officeDocument/2006/relationships/slideLayout" Target="../slideLayouts/slideLayout3.xml"/></Relationships>
</file>

<file path=ppt/slides/_rels/slide1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9.png"/><Relationship Id="rId1" Type="http://schemas.openxmlformats.org/officeDocument/2006/relationships/slideLayout" Target="../slideLayouts/slideLayout3.xml"/></Relationships>
</file>

<file path=ppt/slides/_rels/slide1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0.png"/><Relationship Id="rId1" Type="http://schemas.openxmlformats.org/officeDocument/2006/relationships/slideLayout" Target="../slideLayouts/slideLayout3.xml"/></Relationships>
</file>

<file path=ppt/slides/_rels/slide1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1.png"/><Relationship Id="rId1" Type="http://schemas.openxmlformats.org/officeDocument/2006/relationships/slideLayout" Target="../slideLayouts/slideLayout3.xml"/></Relationships>
</file>

<file path=ppt/slides/_rels/slide1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2.png"/><Relationship Id="rId1" Type="http://schemas.openxmlformats.org/officeDocument/2006/relationships/slideLayout" Target="../slideLayouts/slideLayout3.xml"/></Relationships>
</file>

<file path=ppt/slides/_rels/slide1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3.png"/><Relationship Id="rId1" Type="http://schemas.openxmlformats.org/officeDocument/2006/relationships/slideLayout" Target="../slideLayouts/slideLayout3.xml"/></Relationships>
</file>

<file path=ppt/slides/_rels/slide1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4.png"/><Relationship Id="rId1" Type="http://schemas.openxmlformats.org/officeDocument/2006/relationships/slideLayout" Target="../slideLayouts/slideLayout3.xml"/></Relationships>
</file>

<file path=ppt/slides/_rels/slide1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5.png"/><Relationship Id="rId1" Type="http://schemas.openxmlformats.org/officeDocument/2006/relationships/slideLayout" Target="../slideLayouts/slideLayout3.xml"/></Relationships>
</file>

<file path=ppt/slides/_rels/slide1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6.png"/><Relationship Id="rId1" Type="http://schemas.openxmlformats.org/officeDocument/2006/relationships/slideLayout" Target="../slideLayouts/slideLayout3.xml"/></Relationships>
</file>

<file path=ppt/slides/_rels/slide1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7.png"/><Relationship Id="rId1" Type="http://schemas.openxmlformats.org/officeDocument/2006/relationships/slideLayout" Target="../slideLayouts/slideLayout3.xml"/></Relationships>
</file>

<file path=ppt/slides/_rels/slide1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8.png"/><Relationship Id="rId1" Type="http://schemas.openxmlformats.org/officeDocument/2006/relationships/slideLayout" Target="../slideLayouts/slideLayout3.xml"/></Relationships>
</file>

<file path=ppt/slides/_rels/slide1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9.png"/><Relationship Id="rId1" Type="http://schemas.openxmlformats.org/officeDocument/2006/relationships/slideLayout" Target="../slideLayouts/slideLayout3.xml"/></Relationships>
</file>

<file path=ppt/slides/_rels/slide1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0.png"/><Relationship Id="rId1" Type="http://schemas.openxmlformats.org/officeDocument/2006/relationships/slideLayout" Target="../slideLayouts/slideLayout3.xml"/></Relationships>
</file>

<file path=ppt/slides/_rels/slide1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1.png"/><Relationship Id="rId1" Type="http://schemas.openxmlformats.org/officeDocument/2006/relationships/slideLayout" Target="../slideLayouts/slideLayout3.xml"/></Relationships>
</file>

<file path=ppt/slides/_rels/slide1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2.png"/><Relationship Id="rId1" Type="http://schemas.openxmlformats.org/officeDocument/2006/relationships/slideLayout" Target="../slideLayouts/slideLayout3.xml"/></Relationships>
</file>

<file path=ppt/slides/_rels/slide1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3.png"/><Relationship Id="rId1" Type="http://schemas.openxmlformats.org/officeDocument/2006/relationships/slideLayout" Target="../slideLayouts/slideLayout3.xml"/></Relationships>
</file>

<file path=ppt/slides/_rels/slide1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4.png"/><Relationship Id="rId1" Type="http://schemas.openxmlformats.org/officeDocument/2006/relationships/slideLayout" Target="../slideLayouts/slideLayout3.xml"/></Relationships>
</file>

<file path=ppt/slides/_rels/slide1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5.png"/><Relationship Id="rId1" Type="http://schemas.openxmlformats.org/officeDocument/2006/relationships/slideLayout" Target="../slideLayouts/slideLayout3.xml"/></Relationships>
</file>

<file path=ppt/slides/_rels/slide1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6.png"/><Relationship Id="rId1" Type="http://schemas.openxmlformats.org/officeDocument/2006/relationships/slideLayout" Target="../slideLayouts/slideLayout3.xml"/></Relationships>
</file>

<file path=ppt/slides/_rels/slide1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7.png"/><Relationship Id="rId1" Type="http://schemas.openxmlformats.org/officeDocument/2006/relationships/slideLayout" Target="../slideLayouts/slideLayout3.xml"/></Relationships>
</file>

<file path=ppt/slides/_rels/slide1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8.png"/><Relationship Id="rId1" Type="http://schemas.openxmlformats.org/officeDocument/2006/relationships/slideLayout" Target="../slideLayouts/slideLayout3.xml"/></Relationships>
</file>

<file path=ppt/slides/_rels/slide1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9.png"/><Relationship Id="rId1" Type="http://schemas.openxmlformats.org/officeDocument/2006/relationships/slideLayout" Target="../slideLayouts/slideLayout3.xml"/></Relationships>
</file>

<file path=ppt/slides/_rels/slide1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0.png"/><Relationship Id="rId1" Type="http://schemas.openxmlformats.org/officeDocument/2006/relationships/slideLayout" Target="../slideLayouts/slideLayout3.xml"/></Relationships>
</file>

<file path=ppt/slides/_rels/slide1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1.png"/><Relationship Id="rId1" Type="http://schemas.openxmlformats.org/officeDocument/2006/relationships/slideLayout" Target="../slideLayouts/slideLayout3.xml"/></Relationships>
</file>

<file path=ppt/slides/_rels/slide1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2.png"/><Relationship Id="rId1" Type="http://schemas.openxmlformats.org/officeDocument/2006/relationships/slideLayout" Target="../slideLayouts/slideLayout3.xml"/></Relationships>
</file>

<file path=ppt/slides/_rels/slide1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3.png"/><Relationship Id="rId1" Type="http://schemas.openxmlformats.org/officeDocument/2006/relationships/slideLayout" Target="../slideLayouts/slideLayout3.xml"/></Relationships>
</file>

<file path=ppt/slides/_rels/slide1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4.png"/><Relationship Id="rId1" Type="http://schemas.openxmlformats.org/officeDocument/2006/relationships/slideLayout" Target="../slideLayouts/slideLayout3.xml"/></Relationships>
</file>

<file path=ppt/slides/_rels/slide1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5.png"/><Relationship Id="rId1" Type="http://schemas.openxmlformats.org/officeDocument/2006/relationships/slideLayout" Target="../slideLayouts/slideLayout3.xml"/></Relationships>
</file>

<file path=ppt/slides/_rels/slide1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6.png"/><Relationship Id="rId1" Type="http://schemas.openxmlformats.org/officeDocument/2006/relationships/slideLayout" Target="../slideLayouts/slideLayout3.xml"/></Relationships>
</file>

<file path=ppt/slides/_rels/slide1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7.png"/><Relationship Id="rId1" Type="http://schemas.openxmlformats.org/officeDocument/2006/relationships/slideLayout" Target="../slideLayouts/slideLayout3.xml"/></Relationships>
</file>

<file path=ppt/slides/_rels/slide1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8.png"/><Relationship Id="rId1" Type="http://schemas.openxmlformats.org/officeDocument/2006/relationships/slideLayout" Target="../slideLayouts/slideLayout3.xml"/></Relationships>
</file>

<file path=ppt/slides/_rels/slide1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9.png"/><Relationship Id="rId1" Type="http://schemas.openxmlformats.org/officeDocument/2006/relationships/slideLayout" Target="../slideLayouts/slideLayout3.xml"/></Relationships>
</file>

<file path=ppt/slides/_rels/slide1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0.png"/><Relationship Id="rId1" Type="http://schemas.openxmlformats.org/officeDocument/2006/relationships/slideLayout" Target="../slideLayouts/slideLayout3.xml"/></Relationships>
</file>

<file path=ppt/slides/_rels/slide1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1.png"/><Relationship Id="rId1" Type="http://schemas.openxmlformats.org/officeDocument/2006/relationships/slideLayout" Target="../slideLayouts/slideLayout3.xml"/></Relationships>
</file>

<file path=ppt/slides/_rels/slide1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2.png"/><Relationship Id="rId1" Type="http://schemas.openxmlformats.org/officeDocument/2006/relationships/slideLayout" Target="../slideLayouts/slideLayout3.xml"/></Relationships>
</file>

<file path=ppt/slides/_rels/slide1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3.png"/><Relationship Id="rId1" Type="http://schemas.openxmlformats.org/officeDocument/2006/relationships/slideLayout" Target="../slideLayouts/slideLayout3.xml"/></Relationships>
</file>

<file path=ppt/slides/_rels/slide1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4.png"/><Relationship Id="rId1" Type="http://schemas.openxmlformats.org/officeDocument/2006/relationships/slideLayout" Target="../slideLayouts/slideLayout3.xml"/></Relationships>
</file>

<file path=ppt/slides/_rels/slide1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5.png"/><Relationship Id="rId1" Type="http://schemas.openxmlformats.org/officeDocument/2006/relationships/slideLayout" Target="../slideLayouts/slideLayout3.xml"/></Relationships>
</file>

<file path=ppt/slides/_rels/slide1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6.png"/><Relationship Id="rId1" Type="http://schemas.openxmlformats.org/officeDocument/2006/relationships/slideLayout" Target="../slideLayouts/slideLayout3.xml"/></Relationships>
</file>

<file path=ppt/slides/_rels/slide15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8.png"/><Relationship Id="rId2" Type="http://schemas.openxmlformats.org/officeDocument/2006/relationships/image" Target="../media/image157.png"/><Relationship Id="rId1" Type="http://schemas.openxmlformats.org/officeDocument/2006/relationships/slideLayout" Target="../slideLayouts/slideLayout3.xml"/></Relationships>
</file>

<file path=ppt/slides/_rels/slide1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9.png"/><Relationship Id="rId1" Type="http://schemas.openxmlformats.org/officeDocument/2006/relationships/slideLayout" Target="../slideLayouts/slideLayout3.xml"/></Relationships>
</file>

<file path=ppt/slides/_rels/slide1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0.png"/><Relationship Id="rId1" Type="http://schemas.openxmlformats.org/officeDocument/2006/relationships/slideLayout" Target="../slideLayouts/slideLayout3.xml"/></Relationships>
</file>

<file path=ppt/slides/_rels/slide1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1.png"/><Relationship Id="rId1" Type="http://schemas.openxmlformats.org/officeDocument/2006/relationships/slideLayout" Target="../slideLayouts/slideLayout3.xml"/></Relationships>
</file>

<file path=ppt/slides/_rels/slide15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2.png"/><Relationship Id="rId1" Type="http://schemas.openxmlformats.org/officeDocument/2006/relationships/slideLayout" Target="../slideLayouts/slideLayout3.xml"/></Relationships>
</file>

<file path=ppt/slides/_rels/slide15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3.png"/><Relationship Id="rId1" Type="http://schemas.openxmlformats.org/officeDocument/2006/relationships/slideLayout" Target="../slideLayouts/slideLayout3.xml"/></Relationships>
</file>

<file path=ppt/slides/_rels/slide15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4.png"/><Relationship Id="rId1" Type="http://schemas.openxmlformats.org/officeDocument/2006/relationships/slideLayout" Target="../slideLayouts/slideLayout3.xml"/></Relationships>
</file>

<file path=ppt/slides/_rels/slide15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5.png"/><Relationship Id="rId1" Type="http://schemas.openxmlformats.org/officeDocument/2006/relationships/slideLayout" Target="../slideLayouts/slideLayout3.xml"/></Relationships>
</file>

<file path=ppt/slides/_rels/slide15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6.png"/><Relationship Id="rId1" Type="http://schemas.openxmlformats.org/officeDocument/2006/relationships/slideLayout" Target="../slideLayouts/slideLayout3.xml"/></Relationships>
</file>

<file path=ppt/slides/_rels/slide16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7.png"/><Relationship Id="rId1" Type="http://schemas.openxmlformats.org/officeDocument/2006/relationships/slideLayout" Target="../slideLayouts/slideLayout3.xml"/></Relationships>
</file>

<file path=ppt/slides/_rels/slide16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8.png"/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Historic Moments in the Past 200 Years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  <p:custDataLst>
              <p:tags r:id="rId3"/>
            </p:custDataLst>
          </p:nvPr>
        </p:nvSpPr>
        <p:spPr/>
        <p:txBody>
          <a:bodyPr/>
          <a:lstStyle/>
          <a:p>
            <a:r>
              <a:rPr lang="en-US" dirty="0" smtClean="0"/>
              <a:t>Yahoo Photos</a:t>
            </a:r>
            <a:endParaRPr lang="en-US" dirty="0"/>
          </a:p>
        </p:txBody>
      </p:sp>
    </p:spTree>
    <p:custDataLst>
      <p:tags r:id="rId1"/>
    </p:custData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:blinds dir="vert"/>
      </p:transition>
    </mc:Choice>
    <mc:Fallback xmlns="">
      <p:transition spd="slow">
        <p:blinds dir="vert"/>
      </p:transition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z="2800" dirty="0"/>
              <a:t>These are some of the most moving, disturbing and incredible photos that have been taken in the past </a:t>
            </a:r>
            <a:r>
              <a:rPr lang="en-US" sz="2800" dirty="0" smtClean="0"/>
              <a:t>200 </a:t>
            </a:r>
            <a:r>
              <a:rPr lang="en-US" sz="2800" dirty="0"/>
              <a:t>years. What you see on the pages that follow, will be things you can never forget.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36893460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85800"/>
            <a:ext cx="8229600" cy="914400"/>
          </a:xfrm>
        </p:spPr>
        <p:txBody>
          <a:bodyPr/>
          <a:lstStyle/>
          <a:p>
            <a:r>
              <a:rPr lang="en-US" dirty="0"/>
              <a:t>The 2800 year old kiss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4572001" y="0"/>
            <a:ext cx="457199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66823896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562600" y="914400"/>
            <a:ext cx="3124200" cy="4267200"/>
          </a:xfrm>
        </p:spPr>
        <p:txBody>
          <a:bodyPr>
            <a:normAutofit/>
          </a:bodyPr>
          <a:lstStyle/>
          <a:p>
            <a:r>
              <a:rPr lang="en-US" dirty="0"/>
              <a:t>Death mask of Napoleon Bonaparte, 1821</a:t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6096" y="27432"/>
            <a:ext cx="5363062" cy="68305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99395062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Union prisoners receive rations at Fort Sumter in 1864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1219200"/>
            <a:ext cx="9144000" cy="5656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48415753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This is a “Punt Gun”- used for duck hunting, it had the potential to kill 50 birds in one fell swoop- it was banned it the late 1860’s.</a:t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521159" y="1828801"/>
            <a:ext cx="6039463" cy="49926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12870667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10200" y="609600"/>
            <a:ext cx="3276600" cy="4572000"/>
          </a:xfrm>
        </p:spPr>
        <p:txBody>
          <a:bodyPr>
            <a:normAutofit/>
          </a:bodyPr>
          <a:lstStyle/>
          <a:p>
            <a:r>
              <a:rPr lang="en-US" dirty="0"/>
              <a:t>Ambrose </a:t>
            </a:r>
            <a:r>
              <a:rPr lang="en-US" dirty="0" smtClean="0"/>
              <a:t>Burnside - Civil </a:t>
            </a:r>
            <a:r>
              <a:rPr lang="en-US" dirty="0"/>
              <a:t>War General who coined the term “sideburn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33528" y="0"/>
            <a:ext cx="520202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90849215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2400" y="914400"/>
            <a:ext cx="88392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One million Bison skulls – The species was almost driven to extinction when white men settled the western United States – 1870</a:t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825121" y="1828800"/>
            <a:ext cx="6429339" cy="5029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49458456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5112" y="533400"/>
            <a:ext cx="8229600" cy="914400"/>
          </a:xfrm>
        </p:spPr>
        <p:txBody>
          <a:bodyPr/>
          <a:lstStyle/>
          <a:p>
            <a:r>
              <a:rPr lang="en-US" dirty="0"/>
              <a:t>Three Archers, Japan (ca. 1870-1880)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762000" y="1066800"/>
            <a:ext cx="7309266" cy="5867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78706851"/>
      </p:ext>
    </p:extLst>
  </p:cSld>
  <p:clrMapOvr>
    <a:masterClrMapping/>
  </p:clrMapOvr>
  <p:transition spd="slow">
    <p:fade/>
  </p:transition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6868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Execution by cannon, in Shiraz, Iran, mid-late 19th century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304800" y="1085088"/>
            <a:ext cx="8434183" cy="57729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15501545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Mark Twain inside the laboratory of Nikola Tesla (1894)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436639" y="1066800"/>
            <a:ext cx="8250161" cy="5791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09789425"/>
      </p:ext>
    </p:extLst>
  </p:cSld>
  <p:clrMapOvr>
    <a:masterClrMapping/>
  </p:clrMapOvr>
  <p:transition spd="slow">
    <p:fade/>
  </p:transition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858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Major General Horatio Gordon </a:t>
            </a:r>
            <a:r>
              <a:rPr lang="en-US" dirty="0" err="1"/>
              <a:t>Robley</a:t>
            </a:r>
            <a:r>
              <a:rPr lang="en-US" dirty="0"/>
              <a:t> with his collection of tattooed Maori heads, 1895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499118" y="1600200"/>
            <a:ext cx="6145763" cy="52699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55384666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38912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his is almost as disturbing, climbers bringing down corpses of their fellow man from Mont Blanc, 1895</a:t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849546" y="1524000"/>
            <a:ext cx="7408332" cy="5334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55721488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51050" y="914400"/>
            <a:ext cx="3335750" cy="4495800"/>
          </a:xfrm>
        </p:spPr>
        <p:txBody>
          <a:bodyPr>
            <a:normAutofit/>
          </a:bodyPr>
          <a:lstStyle/>
          <a:p>
            <a:r>
              <a:rPr lang="en-US" dirty="0"/>
              <a:t>Annie Edison Taylor, the first person to survive going over Niagara Falls in a barrel, 1901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12192"/>
            <a:ext cx="5351050" cy="684580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73050448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A women's basketball team at Smith's College in 1902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9144" y="1524000"/>
            <a:ext cx="9134856" cy="52199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42256954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0" y="609600"/>
            <a:ext cx="3733800" cy="3886200"/>
          </a:xfrm>
        </p:spPr>
        <p:txBody>
          <a:bodyPr>
            <a:normAutofit/>
          </a:bodyPr>
          <a:lstStyle/>
          <a:p>
            <a:r>
              <a:rPr lang="en-US" dirty="0"/>
              <a:t>Photo captured of a girl in the early 1900s at a gravesite. It wasn’t until years later that the abnormality was discovered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1" y="18288"/>
            <a:ext cx="5077711" cy="67635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77770883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199" y="685800"/>
            <a:ext cx="8229600" cy="914400"/>
          </a:xfrm>
        </p:spPr>
        <p:txBody>
          <a:bodyPr/>
          <a:lstStyle/>
          <a:p>
            <a:r>
              <a:rPr lang="en-US" dirty="0"/>
              <a:t>A 1902 Santa Claus on the streets of Chicago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40810" y="1219200"/>
            <a:ext cx="7862378" cy="5638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2462616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286248" y="609600"/>
            <a:ext cx="4400551" cy="3810000"/>
          </a:xfrm>
        </p:spPr>
        <p:txBody>
          <a:bodyPr>
            <a:normAutofit/>
          </a:bodyPr>
          <a:lstStyle/>
          <a:p>
            <a:r>
              <a:rPr lang="en-US" dirty="0"/>
              <a:t>The World’s Record black sea bass caught by Edward </a:t>
            </a:r>
            <a:r>
              <a:rPr lang="en-US" dirty="0" err="1"/>
              <a:t>Llewellen</a:t>
            </a:r>
            <a:r>
              <a:rPr lang="en-US" dirty="0"/>
              <a:t>. It weight 425 lbs. He bought it in alone. 1903</a:t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0"/>
            <a:ext cx="428624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42221002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238748" y="685800"/>
            <a:ext cx="3448052" cy="3581400"/>
          </a:xfrm>
        </p:spPr>
        <p:txBody>
          <a:bodyPr/>
          <a:lstStyle/>
          <a:p>
            <a:r>
              <a:rPr lang="en-US" dirty="0"/>
              <a:t>A three story outhouse in St. Louis.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1" y="0"/>
            <a:ext cx="5238749" cy="6705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10050189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914400"/>
          </a:xfrm>
        </p:spPr>
        <p:txBody>
          <a:bodyPr/>
          <a:lstStyle/>
          <a:p>
            <a:r>
              <a:rPr lang="en-US" dirty="0"/>
              <a:t>A market in 1900's New York City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877130" y="1066800"/>
            <a:ext cx="7389740" cy="577900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45109308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0" y="914400"/>
            <a:ext cx="4114800" cy="3505200"/>
          </a:xfrm>
        </p:spPr>
        <p:txBody>
          <a:bodyPr>
            <a:normAutofit/>
          </a:bodyPr>
          <a:lstStyle/>
          <a:p>
            <a:r>
              <a:rPr lang="en-US" dirty="0"/>
              <a:t>Annette Kellerman promotes women’s right to wear a fitted one-piece bathing suit, 1907. She was arrested for indecency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33528" y="0"/>
            <a:ext cx="439522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1374226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Electric car and charging station (c. 1912 - location unknown)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066799" y="1371600"/>
            <a:ext cx="6844631" cy="5486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74708183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198" y="609600"/>
            <a:ext cx="8686801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The first photograph upon discovery of Machu Picchu, 1912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09600" y="1087677"/>
            <a:ext cx="7721600" cy="5791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69057832"/>
      </p:ext>
    </p:extLst>
  </p:cSld>
  <p:clrMapOvr>
    <a:masterClrMapping/>
  </p:clrMapOvr>
  <p:transition spd="slow">
    <p:fade/>
  </p:transition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858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A man testing a prototype football helmet. [1912]</a:t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211693" y="1301496"/>
            <a:ext cx="6720613" cy="5562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73936965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Children licking large blocks of ice on the sidewalk in New York City in 1912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094939" y="1828800"/>
            <a:ext cx="6954122" cy="5029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20183818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685800"/>
            <a:ext cx="8229600" cy="914400"/>
          </a:xfrm>
        </p:spPr>
        <p:txBody>
          <a:bodyPr/>
          <a:lstStyle/>
          <a:p>
            <a:r>
              <a:rPr lang="en-US" dirty="0"/>
              <a:t>Last photo taken of the Titanic (1912)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767457" y="1143000"/>
            <a:ext cx="7761485" cy="5715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11596106"/>
      </p:ext>
    </p:extLst>
  </p:cSld>
  <p:clrMapOvr>
    <a:masterClrMapping/>
  </p:clrMapOvr>
  <p:transition spd="slow">
    <p:fade/>
  </p:transition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858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Turkish official teasing starved Armenian children by showing bread during the Armenian Genocide, 1915</a:t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025796" y="1600200"/>
            <a:ext cx="7092407" cy="52638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79995363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6858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Walter Yeo, one of the first to undergo an advanced plastic surgery and a skin transplant, 1917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347738" y="1566672"/>
            <a:ext cx="8415262" cy="5257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39602437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24664" y="914400"/>
            <a:ext cx="2462136" cy="2895600"/>
          </a:xfrm>
        </p:spPr>
        <p:txBody>
          <a:bodyPr/>
          <a:lstStyle/>
          <a:p>
            <a:r>
              <a:rPr lang="en-US" dirty="0"/>
              <a:t>Dead soldier beneath crucifix WWI (1917)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4175"/>
            <a:ext cx="6224664" cy="68538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78496164"/>
      </p:ext>
    </p:extLst>
  </p:cSld>
  <p:clrMapOvr>
    <a:masterClrMapping/>
  </p:clrMapOvr>
  <p:transition spd="slow">
    <p:fade/>
  </p:transition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722826" y="685800"/>
            <a:ext cx="2963974" cy="3810000"/>
          </a:xfrm>
        </p:spPr>
        <p:txBody>
          <a:bodyPr>
            <a:normAutofit/>
          </a:bodyPr>
          <a:lstStyle/>
          <a:p>
            <a:r>
              <a:rPr lang="en-US" dirty="0"/>
              <a:t>Control room of the UB-110 German submarine, 1918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1" y="33528"/>
            <a:ext cx="5722827" cy="68244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51416752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58258" y="914400"/>
            <a:ext cx="3228542" cy="3200400"/>
          </a:xfrm>
        </p:spPr>
        <p:txBody>
          <a:bodyPr>
            <a:normAutofit/>
          </a:bodyPr>
          <a:lstStyle/>
          <a:p>
            <a:r>
              <a:rPr lang="en-US" dirty="0"/>
              <a:t>Pyramid of captured German helmets, New York (1918)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9395" y="0"/>
            <a:ext cx="5467653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2956419"/>
      </p:ext>
    </p:extLst>
  </p:cSld>
  <p:clrMapOvr>
    <a:masterClrMapping/>
  </p:clrMapOvr>
  <p:transition spd="slow">
    <p:fade/>
  </p:transition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533400"/>
            <a:ext cx="89154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German soldiers of war execute a communist in Munich, 1919</a:t>
            </a:r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" y="990600"/>
            <a:ext cx="9144000" cy="58643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14623457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6858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Samuel </a:t>
            </a:r>
            <a:r>
              <a:rPr lang="en-US" dirty="0" err="1"/>
              <a:t>Reshevsky</a:t>
            </a:r>
            <a:r>
              <a:rPr lang="en-US" dirty="0"/>
              <a:t>, age 8, defeating several chess masters at once in France, 1920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497495" y="2133600"/>
            <a:ext cx="6194347" cy="472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12668531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85800"/>
            <a:ext cx="8229600" cy="914400"/>
          </a:xfrm>
        </p:spPr>
        <p:txBody>
          <a:bodyPr/>
          <a:lstStyle/>
          <a:p>
            <a:r>
              <a:rPr lang="en-US" dirty="0"/>
              <a:t>Beer being dumped after prohibition started.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399913" y="1143000"/>
            <a:ext cx="6344174" cy="5715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78332786"/>
      </p:ext>
    </p:extLst>
  </p:cSld>
  <p:clrMapOvr>
    <a:masterClrMapping/>
  </p:clrMapOvr>
  <p:transition spd="slow">
    <p:fade/>
  </p:transition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62000"/>
            <a:ext cx="8229600" cy="914400"/>
          </a:xfrm>
        </p:spPr>
        <p:txBody>
          <a:bodyPr/>
          <a:lstStyle/>
          <a:p>
            <a:r>
              <a:rPr lang="en-US" dirty="0"/>
              <a:t>Testing a bulletproof vest, 1923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066800" y="1295400"/>
            <a:ext cx="6820045" cy="5562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03413377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25885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Measuring bathing suits – if they were too short, women would be fined, 1920′s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254369" y="1451975"/>
            <a:ext cx="6572631" cy="5410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60620072"/>
      </p:ext>
    </p:extLst>
  </p:cSld>
  <p:clrMapOvr>
    <a:masterClrMapping/>
  </p:clrMapOvr>
  <p:transition spd="slow">
    <p:fade/>
  </p:transition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232990" y="609600"/>
            <a:ext cx="4453809" cy="3962400"/>
          </a:xfrm>
        </p:spPr>
        <p:txBody>
          <a:bodyPr>
            <a:normAutofit/>
          </a:bodyPr>
          <a:lstStyle/>
          <a:p>
            <a:r>
              <a:rPr lang="en-US" dirty="0"/>
              <a:t>The Greatest treasure find ever. Opening of King </a:t>
            </a:r>
            <a:r>
              <a:rPr lang="en-US" dirty="0" err="1"/>
              <a:t>Tut’s</a:t>
            </a:r>
            <a:r>
              <a:rPr lang="en-US" dirty="0"/>
              <a:t> sarcophagus (1924)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1920" y="22964"/>
            <a:ext cx="4211071" cy="675883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08838034"/>
      </p:ext>
    </p:extLst>
  </p:cSld>
  <p:clrMapOvr>
    <a:masterClrMapping/>
  </p:clrMapOvr>
  <p:transition spd="slow">
    <p:fade/>
  </p:transition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Circus hippo pulling a cart, 1924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721227" y="1828800"/>
            <a:ext cx="5701545" cy="42973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3344735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70722" y="762000"/>
            <a:ext cx="3316078" cy="3962400"/>
          </a:xfrm>
        </p:spPr>
        <p:txBody>
          <a:bodyPr/>
          <a:lstStyle/>
          <a:p>
            <a:r>
              <a:rPr lang="en-US" dirty="0"/>
              <a:t>The Ku Klux Klan at a carnival in Canon City. 1925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0"/>
            <a:ext cx="537072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4327021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147754" y="914400"/>
            <a:ext cx="3539046" cy="3962400"/>
          </a:xfrm>
        </p:spPr>
        <p:txBody>
          <a:bodyPr>
            <a:normAutofit/>
          </a:bodyPr>
          <a:lstStyle/>
          <a:p>
            <a:r>
              <a:rPr lang="en-US" dirty="0"/>
              <a:t>The real Winnie the Pooh and Christopher Robin, ca. 1927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0"/>
            <a:ext cx="514775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95196680"/>
      </p:ext>
    </p:extLst>
  </p:cSld>
  <p:clrMapOvr>
    <a:masterClrMapping/>
  </p:clrMapOvr>
  <p:transition spd="slow">
    <p:fade/>
  </p:transition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Melted and damaged mannequins after a fire at Madam </a:t>
            </a:r>
            <a:r>
              <a:rPr lang="en-US" dirty="0" err="1"/>
              <a:t>Tussaud’s</a:t>
            </a:r>
            <a:r>
              <a:rPr lang="en-US" dirty="0"/>
              <a:t> Wax Museum in London, 1930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790700" y="1524000"/>
            <a:ext cx="5867400" cy="5334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84099671"/>
      </p:ext>
    </p:extLst>
  </p:cSld>
  <p:clrMapOvr>
    <a:masterClrMapping/>
  </p:clrMapOvr>
  <p:transition spd="slow">
    <p:fade/>
  </p:transition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2400" y="838200"/>
            <a:ext cx="8534400" cy="990600"/>
          </a:xfrm>
        </p:spPr>
        <p:txBody>
          <a:bodyPr>
            <a:normAutofit fontScale="90000"/>
          </a:bodyPr>
          <a:lstStyle/>
          <a:p>
            <a:r>
              <a:rPr lang="en-US" dirty="0"/>
              <a:t>The Kalinin K-7 was a heavy experimental aircraft designed and tested in the Soviet Union in the early 1930s.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143000" y="1676400"/>
            <a:ext cx="6802510" cy="5181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44769276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936150" y="914400"/>
            <a:ext cx="2750650" cy="2133600"/>
          </a:xfrm>
        </p:spPr>
        <p:txBody>
          <a:bodyPr/>
          <a:lstStyle/>
          <a:p>
            <a:r>
              <a:rPr lang="en-US" dirty="0"/>
              <a:t>The Great Wall of China before the restoration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0"/>
            <a:ext cx="593615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11258927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29768" y="609600"/>
            <a:ext cx="8229600" cy="914400"/>
          </a:xfrm>
        </p:spPr>
        <p:txBody>
          <a:bodyPr/>
          <a:lstStyle/>
          <a:p>
            <a:r>
              <a:rPr lang="en-US" dirty="0"/>
              <a:t>Hitler looking at the Beetle model, 1930s 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18288" y="1295400"/>
            <a:ext cx="9162288" cy="5439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43303444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The night they ended Prohibition, December 5th 1933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98234" y="1066800"/>
            <a:ext cx="8682459" cy="5791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89333753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22753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Headquarters of Benito Mussolini and the Italian Fascist Party (1934)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762000" y="1524000"/>
            <a:ext cx="7713243" cy="53548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68322501"/>
      </p:ext>
    </p:extLst>
  </p:cSld>
  <p:clrMapOvr>
    <a:masterClrMapping/>
  </p:clrMapOvr>
  <p:transition spd="slow">
    <p:fade/>
  </p:transition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334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 err="1"/>
              <a:t>Reichserntedankfest</a:t>
            </a:r>
            <a:r>
              <a:rPr lang="en-US" dirty="0"/>
              <a:t> rally (Thanksgiving Celebration of the Reich), 1934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542539" y="1415442"/>
            <a:ext cx="8152612" cy="54456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65519021"/>
      </p:ext>
    </p:extLst>
  </p:cSld>
  <p:clrMapOvr>
    <a:masterClrMapping/>
  </p:clrMapOvr>
  <p:transition spd="slow">
    <p:fade/>
  </p:transition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181600" y="609600"/>
            <a:ext cx="3505200" cy="4038600"/>
          </a:xfrm>
        </p:spPr>
        <p:txBody>
          <a:bodyPr/>
          <a:lstStyle/>
          <a:p>
            <a:r>
              <a:rPr lang="en-US" dirty="0"/>
              <a:t>Shooting practice for German soldiers in 1935.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0"/>
            <a:ext cx="493973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51380848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858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The last ever public execution in the United States, 1936.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787232" y="1143000"/>
            <a:ext cx="7569536" cy="5715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17197901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85800"/>
            <a:ext cx="8229600" cy="914400"/>
          </a:xfrm>
        </p:spPr>
        <p:txBody>
          <a:bodyPr/>
          <a:lstStyle/>
          <a:p>
            <a:r>
              <a:rPr lang="en-US" dirty="0"/>
              <a:t>The Olympic flame arrives in Berlin, 1936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09599" y="1219200"/>
            <a:ext cx="8034413" cy="5638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17101406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19800" y="609600"/>
            <a:ext cx="2819400" cy="3581400"/>
          </a:xfrm>
        </p:spPr>
        <p:txBody>
          <a:bodyPr>
            <a:normAutofit/>
          </a:bodyPr>
          <a:lstStyle/>
          <a:p>
            <a:r>
              <a:rPr lang="en-US" dirty="0"/>
              <a:t>A woman hides her face in shame as she puts her kids up for sale during the depression.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0"/>
            <a:ext cx="5910383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21696508"/>
      </p:ext>
    </p:extLst>
  </p:cSld>
  <p:clrMapOvr>
    <a:masterClrMapping/>
  </p:clrMapOvr>
  <p:transition spd="slow">
    <p:fade/>
  </p:transition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638800" y="914400"/>
            <a:ext cx="3048000" cy="4343400"/>
          </a:xfrm>
        </p:spPr>
        <p:txBody>
          <a:bodyPr>
            <a:normAutofit/>
          </a:bodyPr>
          <a:lstStyle/>
          <a:p>
            <a:r>
              <a:rPr lang="en-US" dirty="0"/>
              <a:t>The Salute Heard Around The World: Jesse Owens wins gold in Nazi Germany, 1936</a:t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30480"/>
            <a:ext cx="5531598" cy="67513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55855740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914400"/>
          </a:xfrm>
        </p:spPr>
        <p:txBody>
          <a:bodyPr/>
          <a:lstStyle/>
          <a:p>
            <a:r>
              <a:rPr lang="en-US" dirty="0"/>
              <a:t>A-lone-man-refusing-to-do-the-Nazi-salute-1936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52400" y="1120279"/>
            <a:ext cx="8875266" cy="573772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67658266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334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This powerful picture shows the class divide pre-war Britain, 1937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852851" y="1447800"/>
            <a:ext cx="7438298" cy="5410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93239832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86400" y="609600"/>
            <a:ext cx="3200400" cy="3657600"/>
          </a:xfrm>
        </p:spPr>
        <p:txBody>
          <a:bodyPr>
            <a:normAutofit/>
          </a:bodyPr>
          <a:lstStyle/>
          <a:p>
            <a:r>
              <a:rPr lang="en-US" dirty="0"/>
              <a:t>Baby cages used to ensure that children get enough sunlight and fresh air when living in an apartment building, ca. 1937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0"/>
            <a:ext cx="531253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79966620"/>
      </p:ext>
    </p:extLst>
  </p:cSld>
  <p:clrMapOvr>
    <a:masterClrMapping/>
  </p:clrMapOvr>
  <p:transition spd="slow">
    <p:fade/>
  </p:transition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914400"/>
          </a:xfrm>
        </p:spPr>
        <p:txBody>
          <a:bodyPr/>
          <a:lstStyle/>
          <a:p>
            <a:r>
              <a:rPr lang="en-US" dirty="0"/>
              <a:t>Hindenburg Disaster, May 6, 1937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09600" y="1143000"/>
            <a:ext cx="7840306" cy="5715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73043931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963346" y="914400"/>
            <a:ext cx="2723453" cy="2667000"/>
          </a:xfrm>
        </p:spPr>
        <p:txBody>
          <a:bodyPr/>
          <a:lstStyle/>
          <a:p>
            <a:r>
              <a:rPr lang="en-US" dirty="0"/>
              <a:t>Nazi rally in the Cathedral of Light, 1937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24008" y="0"/>
            <a:ext cx="598735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96819008"/>
      </p:ext>
    </p:extLst>
  </p:cSld>
  <p:clrMapOvr>
    <a:masterClrMapping/>
  </p:clrMapOvr>
  <p:transition spd="slow">
    <p:fade/>
  </p:transition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334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Ovation for Hitler in the Reichstag after announcing the successful Anschluss, 1938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530619" y="1371600"/>
            <a:ext cx="8118603" cy="5486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18573392"/>
      </p:ext>
    </p:extLst>
  </p:cSld>
  <p:clrMapOvr>
    <a:masterClrMapping/>
  </p:clrMapOvr>
  <p:transition spd="slow">
    <p:fade/>
  </p:transition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791200" y="533400"/>
            <a:ext cx="2895600" cy="4876800"/>
          </a:xfrm>
        </p:spPr>
        <p:txBody>
          <a:bodyPr/>
          <a:lstStyle/>
          <a:p>
            <a:r>
              <a:rPr lang="en-US" dirty="0"/>
              <a:t>Letter from Gandhi sent to Adolf Hitler in 1939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1" y="30480"/>
            <a:ext cx="5650361" cy="68275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56582604"/>
      </p:ext>
    </p:extLst>
  </p:cSld>
  <p:clrMapOvr>
    <a:masterClrMapping/>
  </p:clrMapOvr>
  <p:transition spd="slow">
    <p:fade/>
  </p:transition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09316" y="609600"/>
            <a:ext cx="3377483" cy="3352800"/>
          </a:xfrm>
        </p:spPr>
        <p:txBody>
          <a:bodyPr>
            <a:normAutofit/>
          </a:bodyPr>
          <a:lstStyle/>
          <a:p>
            <a:r>
              <a:rPr lang="en-US" dirty="0"/>
              <a:t>Little Girl With Her Doll Sitting In The Ruins Of Her Bombed Home, London, 1940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30480"/>
            <a:ext cx="5309317" cy="68275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46225031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70752" y="685800"/>
            <a:ext cx="2897048" cy="5715000"/>
          </a:xfrm>
        </p:spPr>
        <p:txBody>
          <a:bodyPr>
            <a:normAutofit/>
          </a:bodyPr>
          <a:lstStyle/>
          <a:p>
            <a:r>
              <a:rPr lang="en-US" dirty="0"/>
              <a:t>Abandoned boy holding a stuffed toy animal amid ruins following German aerial bombing of London, 1940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1" y="0"/>
            <a:ext cx="6170753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92967641"/>
      </p:ext>
    </p:extLst>
  </p:cSld>
  <p:clrMapOvr>
    <a:masterClrMapping/>
  </p:clrMapOvr>
  <p:transition spd="slow">
    <p:fade/>
  </p:transition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Two Soviet infantrymen frozen to death in their foxhole, Finland, 1940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066800" y="1488510"/>
            <a:ext cx="6779725" cy="53694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50222815"/>
      </p:ext>
    </p:extLst>
  </p:cSld>
  <p:clrMapOvr>
    <a:masterClrMapping/>
  </p:clrMapOvr>
  <p:transition spd="slow">
    <p:fade/>
  </p:transition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The Heavy Gustav, Hitler and generals inspecting the largest-caliber rifled weapon ever used in combat, 1941</a:t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066800" y="1691282"/>
            <a:ext cx="6705600" cy="51667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23532884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The original prototype of Mt. Rushmore in 1941- this was before funding ran out.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457200" y="1527048"/>
            <a:ext cx="8229600" cy="53492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31341328"/>
      </p:ext>
    </p:extLst>
  </p:cSld>
  <p:clrMapOvr>
    <a:masterClrMapping/>
  </p:clrMapOvr>
  <p:transition spd="slow">
    <p:fade/>
  </p:transition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638800" y="609600"/>
            <a:ext cx="3048000" cy="3200400"/>
          </a:xfrm>
        </p:spPr>
        <p:txBody>
          <a:bodyPr/>
          <a:lstStyle/>
          <a:p>
            <a:r>
              <a:rPr lang="en-US" dirty="0"/>
              <a:t>The last Jew in Vinnitsa, 1941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1" y="0"/>
            <a:ext cx="549845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82208615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482952" y="914400"/>
            <a:ext cx="2508648" cy="4724400"/>
          </a:xfrm>
        </p:spPr>
        <p:txBody>
          <a:bodyPr>
            <a:normAutofit fontScale="90000"/>
          </a:bodyPr>
          <a:lstStyle/>
          <a:p>
            <a:r>
              <a:rPr lang="en-US" dirty="0"/>
              <a:t>The less-seen side of World War II: A German soldier buries an unknown English soldier that was killed in air combat in the Egyptian desert.</a:t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0"/>
            <a:ext cx="648295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26392737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-7308" y="609600"/>
            <a:ext cx="9151307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Russian spy laughing through his execution in Finland, 1942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85800" y="1103334"/>
            <a:ext cx="7690984" cy="57546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33973369"/>
      </p:ext>
    </p:extLst>
  </p:cSld>
  <p:clrMapOvr>
    <a:masterClrMapping/>
  </p:clrMapOvr>
  <p:transition spd="slow">
    <p:fade/>
  </p:transition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85800"/>
            <a:ext cx="8229600" cy="914400"/>
          </a:xfrm>
        </p:spPr>
        <p:txBody>
          <a:bodyPr/>
          <a:lstStyle/>
          <a:p>
            <a:r>
              <a:rPr lang="en-US" dirty="0"/>
              <a:t>Searchlights on the Rock of Gibraltar, 1942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482600" y="1219200"/>
            <a:ext cx="8128000" cy="5638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17230288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876800" y="914400"/>
            <a:ext cx="3810000" cy="2743200"/>
          </a:xfrm>
        </p:spPr>
        <p:txBody>
          <a:bodyPr>
            <a:normAutofit/>
          </a:bodyPr>
          <a:lstStyle/>
          <a:p>
            <a:r>
              <a:rPr lang="en-US" dirty="0"/>
              <a:t>A German soldier who got his arm blown off in battle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0"/>
            <a:ext cx="4633783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78858399"/>
      </p:ext>
    </p:extLst>
  </p:cSld>
  <p:clrMapOvr>
    <a:masterClrMapping/>
  </p:clrMapOvr>
  <p:transition spd="slow">
    <p:fade/>
  </p:transition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504098" y="762000"/>
            <a:ext cx="1639902" cy="47244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An </a:t>
            </a:r>
            <a:r>
              <a:rPr lang="en-US" dirty="0"/>
              <a:t>American soldier assisting a woman out of a cave during the battle of Saipan.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1" y="0"/>
            <a:ext cx="750409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86009845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199" y="6858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Advertisement for </a:t>
            </a:r>
            <a:r>
              <a:rPr lang="en-US" dirty="0" err="1"/>
              <a:t>Atabrine</a:t>
            </a:r>
            <a:r>
              <a:rPr lang="en-US" dirty="0"/>
              <a:t>, anti-malaria drug, in Papua, New Guinea during WWII</a:t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166251" y="1600200"/>
            <a:ext cx="6811496" cy="5257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04863686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914400"/>
          </a:xfrm>
        </p:spPr>
        <p:txBody>
          <a:bodyPr/>
          <a:lstStyle/>
          <a:p>
            <a:r>
              <a:rPr lang="en-US" dirty="0"/>
              <a:t>A glimpse of the environment post D-Day.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731248" y="1143000"/>
            <a:ext cx="7574552" cy="5715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55272562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523134" y="914400"/>
            <a:ext cx="2620866" cy="5562600"/>
          </a:xfrm>
        </p:spPr>
        <p:txBody>
          <a:bodyPr>
            <a:normAutofit fontScale="90000"/>
          </a:bodyPr>
          <a:lstStyle/>
          <a:p>
            <a:r>
              <a:rPr lang="en-US" dirty="0"/>
              <a:t>A downed gunner had to strip naked and swim to safety. This image was taken right before his rescuers got him to safety – Naked gunner, Rescue at </a:t>
            </a:r>
            <a:r>
              <a:rPr lang="en-US" dirty="0" err="1"/>
              <a:t>Rabaul</a:t>
            </a:r>
            <a:r>
              <a:rPr lang="en-US" dirty="0"/>
              <a:t>, 1944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1" y="0"/>
            <a:ext cx="652313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43972935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199" y="7620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Little Kids React to the Revealing of a Villain in a Puppet Show – 1944</a:t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93374" y="1676400"/>
            <a:ext cx="7757249" cy="5181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1824637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7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The inside of the Cathedral of Amiens during World War II.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066799" y="1143000"/>
            <a:ext cx="7828767" cy="5715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1332832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7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943600" y="609600"/>
            <a:ext cx="2724912" cy="3962400"/>
          </a:xfrm>
        </p:spPr>
        <p:txBody>
          <a:bodyPr>
            <a:normAutofit/>
          </a:bodyPr>
          <a:lstStyle/>
          <a:p>
            <a:r>
              <a:rPr lang="en-US" dirty="0"/>
              <a:t>A mother and her child in Las Vegas watching the nuclear testing just 75km away…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1" y="0"/>
            <a:ext cx="583659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1167379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7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762000"/>
            <a:ext cx="89154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Soviet soldiers stand dumfounded at a large pile of human ashes found at the </a:t>
            </a:r>
            <a:r>
              <a:rPr lang="en-US" dirty="0" err="1"/>
              <a:t>Majdanek</a:t>
            </a:r>
            <a:r>
              <a:rPr lang="en-US" dirty="0"/>
              <a:t> concentration camp in 1944.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990600" y="1667256"/>
            <a:ext cx="7246992" cy="5181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17429210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7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86400" y="533400"/>
            <a:ext cx="3200400" cy="4114800"/>
          </a:xfrm>
        </p:spPr>
        <p:txBody>
          <a:bodyPr>
            <a:normAutofit/>
          </a:bodyPr>
          <a:lstStyle/>
          <a:p>
            <a:r>
              <a:rPr lang="en-US" dirty="0"/>
              <a:t>To demonstrate the superiority of the Red Army, 57,000 German prisoners of war are herded through downtown Moscow, July 1944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3049" y="-76200"/>
            <a:ext cx="5365749" cy="6934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93435164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7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762000"/>
            <a:ext cx="8763000" cy="1066800"/>
          </a:xfrm>
        </p:spPr>
        <p:txBody>
          <a:bodyPr>
            <a:normAutofit fontScale="90000"/>
          </a:bodyPr>
          <a:lstStyle/>
          <a:p>
            <a:r>
              <a:rPr lang="en-US" dirty="0"/>
              <a:t>18 year old French Résistance fighter, Simone </a:t>
            </a:r>
            <a:r>
              <a:rPr lang="en-US" dirty="0" err="1"/>
              <a:t>Segouin</a:t>
            </a:r>
            <a:r>
              <a:rPr lang="en-US" dirty="0"/>
              <a:t>, with war name Nicole </a:t>
            </a:r>
            <a:r>
              <a:rPr lang="en-US" dirty="0" err="1"/>
              <a:t>Minet</a:t>
            </a:r>
            <a:r>
              <a:rPr lang="en-US" dirty="0"/>
              <a:t>. She had come from Chartres to help liberate the capital. Paris, August 19, 1944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027145" y="2040699"/>
            <a:ext cx="7165910" cy="4800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49606852"/>
      </p:ext>
    </p:extLst>
  </p:cSld>
  <p:clrMapOvr>
    <a:masterClrMapping/>
  </p:clrMapOvr>
  <p:transition spd="slow">
    <p:fade/>
  </p:transition>
</p:sld>
</file>

<file path=ppt/slides/slide8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334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A Dutch women enters captivity with her German soldier husband, 1944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16818" y="1399032"/>
            <a:ext cx="7910364" cy="54284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27549933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8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334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Georges Blind, a Member of the French Resistance, smiling at a German Firing Squad, October 1944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832656" y="1463040"/>
            <a:ext cx="7478688" cy="54254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26743190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8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The main gate to Auschwitz II-Birkenau camp built in 1944 called “the Gate of Death”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566803" y="1423570"/>
            <a:ext cx="8119997" cy="54344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12191884"/>
      </p:ext>
    </p:extLst>
  </p:cSld>
  <p:clrMapOvr>
    <a:masterClrMapping/>
  </p:clrMapOvr>
  <p:transition spd="slow">
    <p:fade/>
  </p:transition>
</p:sld>
</file>

<file path=ppt/slides/slide8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685800"/>
            <a:ext cx="8382000" cy="533400"/>
          </a:xfrm>
        </p:spPr>
        <p:txBody>
          <a:bodyPr/>
          <a:lstStyle/>
          <a:p>
            <a:r>
              <a:rPr lang="en-US" dirty="0"/>
              <a:t>The last picture of Adolf Hitler, April 30, 1945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16983" y="1143000"/>
            <a:ext cx="7910034" cy="5715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28394004"/>
      </p:ext>
    </p:extLst>
  </p:cSld>
  <p:clrMapOvr>
    <a:masterClrMapping/>
  </p:clrMapOvr>
  <p:transition spd="slow">
    <p:fade/>
  </p:transition>
</p:sld>
</file>

<file path=ppt/slides/slide8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10200" y="609600"/>
            <a:ext cx="3263030" cy="3581400"/>
          </a:xfrm>
        </p:spPr>
        <p:txBody>
          <a:bodyPr/>
          <a:lstStyle/>
          <a:p>
            <a:r>
              <a:rPr lang="en-US" dirty="0"/>
              <a:t>Bombs dropped on Kobe, Japan (1945)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0"/>
            <a:ext cx="521716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89511626"/>
      </p:ext>
    </p:extLst>
  </p:cSld>
  <p:clrMapOvr>
    <a:masterClrMapping/>
  </p:clrMapOvr>
  <p:transition spd="slow">
    <p:fade/>
  </p:transition>
</p:sld>
</file>

<file path=ppt/slides/slide8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105400" y="914400"/>
            <a:ext cx="3810000" cy="3581400"/>
          </a:xfrm>
        </p:spPr>
        <p:txBody>
          <a:bodyPr>
            <a:normAutofit/>
          </a:bodyPr>
          <a:lstStyle/>
          <a:p>
            <a:r>
              <a:rPr lang="en-US" dirty="0"/>
              <a:t>A Japanese boy standing at attention after having brought his dead younger brother to a cremation pyre, 1945</a:t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1" y="18288"/>
            <a:ext cx="4969477" cy="68397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81122278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8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914400"/>
          </a:xfrm>
        </p:spPr>
        <p:txBody>
          <a:bodyPr/>
          <a:lstStyle/>
          <a:p>
            <a:r>
              <a:rPr lang="en-US" dirty="0"/>
              <a:t>Hiroshima – Before and After (1945)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78288" y="1371600"/>
            <a:ext cx="9220200" cy="513233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69573157"/>
      </p:ext>
    </p:extLst>
  </p:cSld>
  <p:clrMapOvr>
    <a:masterClrMapping/>
  </p:clrMapOvr>
  <p:transition spd="slow">
    <p:fade/>
  </p:transition>
</p:sld>
</file>

<file path=ppt/slides/slide8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-10438" y="609600"/>
            <a:ext cx="86868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Douglas MacArthur signs formal surrender of Japan (1945)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09600" y="1219200"/>
            <a:ext cx="7886432" cy="5638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06877271"/>
      </p:ext>
    </p:extLst>
  </p:cSld>
  <p:clrMapOvr>
    <a:masterClrMapping/>
  </p:clrMapOvr>
  <p:transition spd="slow">
    <p:fade/>
  </p:transition>
</p:sld>
</file>

<file path=ppt/slides/slide8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84632" y="5334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Japanese guards bow before US prisoners of war being released from a Yokohama detention center following the capitulation of Japan, 1945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281045" y="1905000"/>
            <a:ext cx="6636773" cy="5029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0864139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8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Galician immigrants from the Austro-Hungarian Empire, standing on the streets of Quebec province.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44697" y="1447800"/>
            <a:ext cx="7787411" cy="54102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3518717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9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876800" y="609600"/>
            <a:ext cx="3846576" cy="2362200"/>
          </a:xfrm>
        </p:spPr>
        <p:txBody>
          <a:bodyPr>
            <a:normAutofit/>
          </a:bodyPr>
          <a:lstStyle/>
          <a:p>
            <a:r>
              <a:rPr lang="en-US" dirty="0" smtClean="0"/>
              <a:t>A </a:t>
            </a:r>
            <a:r>
              <a:rPr lang="en-US" dirty="0"/>
              <a:t>boy watching TV in front of a window in 1948.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4384" y="0"/>
            <a:ext cx="465459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50744108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9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62000"/>
            <a:ext cx="86868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Helen Keller examining President Dwight Eisenhower's face.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066800" y="1219200"/>
            <a:ext cx="7013432" cy="5638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7852388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9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914400"/>
          </a:xfrm>
        </p:spPr>
        <p:txBody>
          <a:bodyPr/>
          <a:lstStyle/>
          <a:p>
            <a:r>
              <a:rPr lang="en-US" dirty="0"/>
              <a:t>Testing of a hydrogen bomb at Bikini Atoll.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1295400"/>
            <a:ext cx="9144000" cy="48041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98475147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9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4945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Soldiers comfort each other during the Korean war in the early 1950’s.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255995" y="1524000"/>
            <a:ext cx="6667499" cy="5334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25859130"/>
      </p:ext>
    </p:extLst>
  </p:cSld>
  <p:clrMapOvr>
    <a:masterClrMapping/>
  </p:clrMapOvr>
  <p:transition spd="slow">
    <p:fade/>
  </p:transition>
</p:sld>
</file>

<file path=ppt/slides/slide9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47016" y="609600"/>
            <a:ext cx="3309304" cy="3810000"/>
          </a:xfrm>
        </p:spPr>
        <p:txBody>
          <a:bodyPr/>
          <a:lstStyle/>
          <a:p>
            <a:r>
              <a:rPr lang="en-US" dirty="0"/>
              <a:t>Moving day for the folks in the suburbs, 1950s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0"/>
            <a:ext cx="5347016" cy="6781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71644936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9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105400" y="609600"/>
            <a:ext cx="3581400" cy="5715000"/>
          </a:xfrm>
        </p:spPr>
        <p:txBody>
          <a:bodyPr>
            <a:normAutofit/>
          </a:bodyPr>
          <a:lstStyle/>
          <a:p>
            <a:r>
              <a:rPr lang="en-US" dirty="0"/>
              <a:t>Moody Jacobs shows a giant bruise on the side his patient, Ann Hodges, after she became the only person in history to have been struck by a meteorite. 1954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36576"/>
            <a:ext cx="4965201" cy="68214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04446002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9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938908" y="685800"/>
            <a:ext cx="2205092" cy="5791200"/>
          </a:xfrm>
        </p:spPr>
        <p:txBody>
          <a:bodyPr>
            <a:normAutofit/>
          </a:bodyPr>
          <a:lstStyle/>
          <a:p>
            <a:r>
              <a:rPr lang="en-US" dirty="0"/>
              <a:t>Marilyn Monroe performing </a:t>
            </a:r>
            <a:r>
              <a:rPr lang="en-US" dirty="0" smtClean="0"/>
              <a:t>for troops in Korea 1954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-22964"/>
            <a:ext cx="6938908" cy="68809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84487110"/>
      </p:ext>
    </p:extLst>
  </p:cSld>
  <p:clrMapOvr>
    <a:masterClrMapping/>
  </p:clrMapOvr>
  <p:transition spd="slow">
    <p:fade/>
  </p:transition>
</p:sld>
</file>

<file path=ppt/slides/slide9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876800" y="914400"/>
            <a:ext cx="3810000" cy="2743200"/>
          </a:xfrm>
        </p:spPr>
        <p:txBody>
          <a:bodyPr>
            <a:normAutofit/>
          </a:bodyPr>
          <a:lstStyle/>
          <a:p>
            <a:r>
              <a:rPr lang="en-US" dirty="0"/>
              <a:t>Marilyn Monroe cruising NYC in a 1956 Thunderbird.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1336" y="0"/>
            <a:ext cx="460792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3079087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9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r"/>
            <a:r>
              <a:rPr lang="en-US" dirty="0" smtClean="0"/>
              <a:t>Marilyn Monroe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32359" y="19833"/>
            <a:ext cx="5531377" cy="683816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8196750"/>
      </p:ext>
    </p:extLst>
  </p:cSld>
  <p:clrMapOvr>
    <a:masterClrMapping/>
  </p:clrMapOvr>
  <p:transition spd="slow">
    <p:fade/>
  </p:transition>
</p:sld>
</file>

<file path=ppt/slides/slide9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Sophia Lauren and Jayne Mansfield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4387470" y="2079934"/>
            <a:ext cx="4729099" cy="4799403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2079934"/>
            <a:ext cx="4343400" cy="47658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39719963"/>
      </p:ext>
    </p:extLst>
  </p:cSld>
  <p:clrMapOvr>
    <a:masterClrMapping/>
  </p:clrMapOvr>
  <p:transition spd="slow">
    <p:fade/>
  </p:transition>
</p:sld>
</file>

<file path=ppt/slides/slide10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Studying the effects of weightlessness on a living mammal at 25,000′, 1958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783942" y="1490597"/>
            <a:ext cx="7446920" cy="53674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17499005"/>
      </p:ext>
    </p:extLst>
  </p:cSld>
  <p:clrMapOvr>
    <a:masterClrMapping/>
  </p:clrMapOvr>
  <p:transition spd="slow">
    <p:fade/>
  </p:transition>
</p:sld>
</file>

<file path=ppt/slides/slide10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6858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Socialist Politician Asanuma as he was assassinated by 17-year old Yamaguchi in Tokyo, 1960.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219200" y="1487424"/>
            <a:ext cx="6426505" cy="5334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28138618"/>
      </p:ext>
    </p:extLst>
  </p:cSld>
  <p:clrMapOvr>
    <a:masterClrMapping/>
  </p:clrMapOvr>
  <p:transition spd="slow">
    <p:fade/>
  </p:transition>
</p:sld>
</file>

<file path=ppt/slides/slide10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858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Ruby Bridges, first </a:t>
            </a:r>
            <a:r>
              <a:rPr lang="en-US" dirty="0" err="1"/>
              <a:t>african-american</a:t>
            </a:r>
            <a:r>
              <a:rPr lang="en-US" dirty="0"/>
              <a:t> to attend a white elementary school in the South (Nov. 14th, 1960)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447800" y="1573060"/>
            <a:ext cx="6080649" cy="52849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36697709"/>
      </p:ext>
    </p:extLst>
  </p:cSld>
  <p:clrMapOvr>
    <a:masterClrMapping/>
  </p:clrMapOvr>
  <p:transition spd="slow">
    <p:fade/>
  </p:transition>
</p:sld>
</file>

<file path=ppt/slides/slide10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5912" y="685800"/>
            <a:ext cx="2288088" cy="3886200"/>
          </a:xfrm>
        </p:spPr>
        <p:txBody>
          <a:bodyPr/>
          <a:lstStyle/>
          <a:p>
            <a:r>
              <a:rPr lang="en-US" dirty="0"/>
              <a:t>Yuri Gagarin, first man in space (1961)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2088"/>
            <a:ext cx="6855912" cy="68559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87833897"/>
      </p:ext>
    </p:extLst>
  </p:cSld>
  <p:clrMapOvr>
    <a:masterClrMapping/>
  </p:clrMapOvr>
  <p:transition spd="slow">
    <p:fade/>
  </p:transition>
</p:sld>
</file>

<file path=ppt/slides/slide10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Marilyn Monroe</a:t>
            </a:r>
            <a:endParaRPr lang="en-US" dirty="0"/>
          </a:p>
        </p:txBody>
      </p:sp>
      <p:pic>
        <p:nvPicPr>
          <p:cNvPr id="6" name="Content Placeholder 5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3132" y="914400"/>
            <a:ext cx="9114267" cy="5257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13183470"/>
      </p:ext>
    </p:extLst>
  </p:cSld>
  <p:clrMapOvr>
    <a:masterClrMapping/>
  </p:clrMapOvr>
  <p:transition spd="slow">
    <p:fade/>
  </p:transition>
</p:sld>
</file>

<file path=ppt/slides/slide10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81799" y="914400"/>
            <a:ext cx="2354893" cy="4114800"/>
          </a:xfrm>
        </p:spPr>
        <p:txBody>
          <a:bodyPr/>
          <a:lstStyle/>
          <a:p>
            <a:r>
              <a:rPr lang="en-US" dirty="0" smtClean="0"/>
              <a:t>Marilyn Monroe near the end of her life.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1" y="0"/>
            <a:ext cx="668420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01296412"/>
      </p:ext>
    </p:extLst>
  </p:cSld>
  <p:clrMapOvr>
    <a:masterClrMapping/>
  </p:clrMapOvr>
  <p:transition spd="slow">
    <p:fade/>
  </p:transition>
</p:sld>
</file>

<file path=ppt/slides/slide10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97992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Conrad Schumann defects to West Berlin, 1961</a:t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85800" y="1176528"/>
            <a:ext cx="7043374" cy="56814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29696037"/>
      </p:ext>
    </p:extLst>
  </p:cSld>
  <p:clrMapOvr>
    <a:masterClrMapping/>
  </p:clrMapOvr>
  <p:transition spd="slow">
    <p:fade/>
  </p:transition>
</p:sld>
</file>

<file path=ppt/slides/slide10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533400"/>
            <a:ext cx="9144000" cy="1066800"/>
          </a:xfrm>
        </p:spPr>
        <p:txBody>
          <a:bodyPr>
            <a:normAutofit fontScale="90000"/>
          </a:bodyPr>
          <a:lstStyle/>
          <a:p>
            <a:r>
              <a:rPr lang="en-US" dirty="0" err="1"/>
              <a:t>Laika</a:t>
            </a:r>
            <a:r>
              <a:rPr lang="en-US" dirty="0"/>
              <a:t>, the first dog in space, has her capsule built around her. No provisions were made for her return, and she died in orbit. 1957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914400" y="1371600"/>
            <a:ext cx="7652703" cy="5486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40112033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0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603082" y="914400"/>
            <a:ext cx="3540917" cy="2743200"/>
          </a:xfrm>
        </p:spPr>
        <p:txBody>
          <a:bodyPr/>
          <a:lstStyle/>
          <a:p>
            <a:pPr algn="r"/>
            <a:r>
              <a:rPr lang="en-US" dirty="0"/>
              <a:t>Fidel Castro plays baseball, 1959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152400"/>
            <a:ext cx="5603083" cy="6705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85434249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0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953000" y="609600"/>
            <a:ext cx="3700272" cy="3657600"/>
          </a:xfrm>
        </p:spPr>
        <p:txBody>
          <a:bodyPr>
            <a:normAutofit/>
          </a:bodyPr>
          <a:lstStyle/>
          <a:p>
            <a:r>
              <a:rPr lang="en-US" dirty="0"/>
              <a:t>An Iranian women before the Islamic Revolution, 1960</a:t>
            </a:r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8287" y="0"/>
            <a:ext cx="4814647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87873794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Disneyland Employee Cafeteria in 1961</a:t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838200" y="1524000"/>
            <a:ext cx="7235583" cy="5334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69788993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2400" y="762000"/>
            <a:ext cx="85344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George Lincoln Rockwell and members of the American Nazi Party attend a Nation of Islam summit in 1961 to hear Malcolm X speak – you can feel the tension in this image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143000" y="2133600"/>
            <a:ext cx="6991019" cy="472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49885905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609600"/>
            <a:ext cx="86868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Martin Luther King Jr. removes a burnt cross from his yard.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371600" y="1066800"/>
            <a:ext cx="6500326" cy="5791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3033207"/>
      </p:ext>
    </p:extLst>
  </p:cSld>
  <p:clrMapOvr>
    <a:masterClrMapping/>
  </p:clrMapOvr>
  <p:transition spd="slow">
    <p:fade/>
  </p:transition>
</p:sld>
</file>

<file path=ppt/slides/slide1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527046" y="685800"/>
            <a:ext cx="2580378" cy="4724400"/>
          </a:xfrm>
        </p:spPr>
        <p:txBody>
          <a:bodyPr>
            <a:normAutofit/>
          </a:bodyPr>
          <a:lstStyle/>
          <a:p>
            <a:r>
              <a:rPr lang="en-US" dirty="0"/>
              <a:t>Louis Armstrong playing trumpet for his wife at the Giza pyramids in 1961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76200" y="3048"/>
            <a:ext cx="6603246" cy="68549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28373914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931616" y="381000"/>
            <a:ext cx="2178856" cy="4419600"/>
          </a:xfrm>
        </p:spPr>
        <p:txBody>
          <a:bodyPr>
            <a:normAutofit fontScale="90000"/>
          </a:bodyPr>
          <a:lstStyle/>
          <a:p>
            <a:r>
              <a:rPr lang="en-US" dirty="0"/>
              <a:t>The people of West Berlin show their children to their grandparents who live on the Eastern side, 1961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1" y="21336"/>
            <a:ext cx="6931617" cy="68366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51041869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22753" y="609600"/>
            <a:ext cx="8229600" cy="914400"/>
          </a:xfrm>
        </p:spPr>
        <p:txBody>
          <a:bodyPr/>
          <a:lstStyle/>
          <a:p>
            <a:r>
              <a:rPr lang="en-US" dirty="0"/>
              <a:t>Elvis in the Army 1962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83845" y="1219200"/>
            <a:ext cx="8507416" cy="5638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306708"/>
      </p:ext>
    </p:extLst>
  </p:cSld>
  <p:clrMapOvr>
    <a:masterClrMapping/>
  </p:clrMapOvr>
  <p:transition spd="slow">
    <p:fade/>
  </p:transition>
</p:sld>
</file>

<file path=ppt/slides/slide1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-15658" y="609600"/>
            <a:ext cx="91440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Arnold Schwarzenegger impresses some old ladies in the park.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85800" y="1219200"/>
            <a:ext cx="7518400" cy="5638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72194240"/>
      </p:ext>
    </p:extLst>
  </p:cSld>
  <p:clrMapOvr>
    <a:masterClrMapping/>
  </p:clrMapOvr>
  <p:transition spd="slow">
    <p:fade/>
  </p:transition>
</p:sld>
</file>

<file path=ppt/slides/slide1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185766" y="914400"/>
            <a:ext cx="3501034" cy="2895600"/>
          </a:xfrm>
        </p:spPr>
        <p:txBody>
          <a:bodyPr>
            <a:normAutofit/>
          </a:bodyPr>
          <a:lstStyle/>
          <a:p>
            <a:r>
              <a:rPr lang="en-US" dirty="0"/>
              <a:t>The priest holds a dying soldier in Venezuela, 1962</a:t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6096"/>
            <a:ext cx="5185766" cy="68519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10331656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82600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JFK and LBJ during the Cuban Missile Crisis, 1962 – The US was within hours of World War III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09600" y="1524000"/>
            <a:ext cx="7893086" cy="5334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69898419"/>
      </p:ext>
    </p:extLst>
  </p:cSld>
  <p:clrMapOvr>
    <a:masterClrMapping/>
  </p:clrMapOvr>
  <p:transition spd="slow">
    <p:fade/>
  </p:transition>
</p:sld>
</file>

<file path=ppt/slides/slide1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953000" y="914400"/>
            <a:ext cx="3733800" cy="3200400"/>
          </a:xfrm>
        </p:spPr>
        <p:txBody>
          <a:bodyPr/>
          <a:lstStyle/>
          <a:p>
            <a:r>
              <a:rPr lang="en-US" dirty="0"/>
              <a:t>Last prisoners of Alcatraz leaving, 1963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5240" y="30480"/>
            <a:ext cx="4641179" cy="68275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13869939"/>
      </p:ext>
    </p:extLst>
  </p:cSld>
  <p:clrMapOvr>
    <a:masterClrMapping/>
  </p:clrMapOvr>
  <p:transition spd="slow">
    <p:fade/>
  </p:transition>
</p:sld>
</file>

<file path=ppt/slides/slide1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The Burning Monk – </a:t>
            </a:r>
            <a:r>
              <a:rPr lang="en-US" dirty="0" smtClean="0"/>
              <a:t>1963 - Vietnam</a:t>
            </a:r>
            <a:r>
              <a:rPr lang="en-US" dirty="0"/>
              <a:t/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258371" y="1828800"/>
            <a:ext cx="6627258" cy="4297363"/>
          </a:xfrm>
          <a:prstGeom prst="rect">
            <a:avLst/>
          </a:prstGeom>
        </p:spPr>
      </p:pic>
      <p:sp>
        <p:nvSpPr>
          <p:cNvPr id="3" name="Rectangle 2"/>
          <p:cNvSpPr/>
          <p:nvPr/>
        </p:nvSpPr>
        <p:spPr>
          <a:xfrm>
            <a:off x="2286000" y="2967335"/>
            <a:ext cx="4572000" cy="923330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b="1" dirty="0"/>
              <a:t>Counter-protester with her daughters at a civil liberties rally by black people in Louisiana, 1965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50657531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029200" y="609600"/>
            <a:ext cx="3657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Counter-protester with her daughters at a civil liberties rally by black people in Louisiana, 1965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0"/>
            <a:ext cx="4615073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92326603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876800" y="609600"/>
            <a:ext cx="3810000" cy="4800600"/>
          </a:xfrm>
        </p:spPr>
        <p:txBody>
          <a:bodyPr/>
          <a:lstStyle/>
          <a:p>
            <a:r>
              <a:rPr lang="en-US" dirty="0"/>
              <a:t>Unknown soldier in Vietnam, 1965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0"/>
            <a:ext cx="463585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46401364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181600" y="914400"/>
            <a:ext cx="3505200" cy="3276600"/>
          </a:xfrm>
        </p:spPr>
        <p:txBody>
          <a:bodyPr>
            <a:normAutofit/>
          </a:bodyPr>
          <a:lstStyle/>
          <a:p>
            <a:r>
              <a:rPr lang="en-US" dirty="0"/>
              <a:t>Terry </a:t>
            </a:r>
            <a:r>
              <a:rPr lang="en-US" dirty="0" err="1"/>
              <a:t>Sawchuk</a:t>
            </a:r>
            <a:r>
              <a:rPr lang="en-US" dirty="0"/>
              <a:t> The face of a hockey goalie before masks became standard game equipment, 1966</a:t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096" y="0"/>
            <a:ext cx="498946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53908541"/>
      </p:ext>
    </p:extLst>
  </p:cSld>
  <p:clrMapOvr>
    <a:masterClrMapping/>
  </p:clrMapOvr>
  <p:transition spd="slow">
    <p:fade/>
  </p:transition>
</p:sld>
</file>

<file path=ppt/slides/slide1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0" y="685800"/>
            <a:ext cx="2819400" cy="4800600"/>
          </a:xfrm>
        </p:spPr>
        <p:txBody>
          <a:bodyPr>
            <a:normAutofit/>
          </a:bodyPr>
          <a:lstStyle/>
          <a:p>
            <a:r>
              <a:rPr lang="en-US" dirty="0"/>
              <a:t>A happy chimp holding a newspaper after surviving his trip to space.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0"/>
            <a:ext cx="5897217" cy="6781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51810867"/>
      </p:ext>
    </p:extLst>
  </p:cSld>
  <p:clrMapOvr>
    <a:masterClrMapping/>
  </p:clrMapOvr>
  <p:transition spd="slow">
    <p:fade/>
  </p:transition>
</p:sld>
</file>

<file path=ppt/slides/slide1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The remains of astronaut Vladimir </a:t>
            </a:r>
            <a:r>
              <a:rPr lang="en-US" dirty="0" err="1"/>
              <a:t>Komarov</a:t>
            </a:r>
            <a:r>
              <a:rPr lang="en-US" dirty="0"/>
              <a:t>, a man who fell from space, 1967</a:t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20470" y="1447800"/>
            <a:ext cx="7903059" cy="5410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48588033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858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Vietcong Rebels Capture a Downed Pilot. The Pilot? John McCain</a:t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585537" y="1488404"/>
            <a:ext cx="7872663" cy="53421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47335756"/>
      </p:ext>
    </p:extLst>
  </p:cSld>
  <p:clrMapOvr>
    <a:masterClrMapping/>
  </p:clrMapOvr>
  <p:transition spd="slow">
    <p:fade/>
  </p:transition>
</p:sld>
</file>

<file path=ppt/slides/slide1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685800"/>
            <a:ext cx="91440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Saigon Execution Murder of a Vietcong by Saigon Police Chief, 1968</a:t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914399" y="1219200"/>
            <a:ext cx="7813439" cy="5638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86464859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48856" y="914400"/>
            <a:ext cx="1837944" cy="5486400"/>
          </a:xfrm>
        </p:spPr>
        <p:txBody>
          <a:bodyPr>
            <a:normAutofit fontScale="90000"/>
          </a:bodyPr>
          <a:lstStyle/>
          <a:p>
            <a:r>
              <a:rPr lang="en-US" dirty="0"/>
              <a:t>Michael Collins, the astronaut who took this photo, is the only human, alive or dead that isn’t in the frame of this picture, 1969</a:t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5240" y="24384"/>
            <a:ext cx="6833616" cy="68336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05525989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199" y="6858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Vietnam POW’s getting rescued from a camp in 1969</a:t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530802" y="1386840"/>
            <a:ext cx="8082395" cy="54711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1988298"/>
      </p:ext>
    </p:extLst>
  </p:cSld>
  <p:clrMapOvr>
    <a:masterClrMapping/>
  </p:clrMapOvr>
  <p:transition spd="slow">
    <p:fade/>
  </p:transition>
</p:sld>
</file>

<file path=ppt/slides/slide1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120922" y="914400"/>
            <a:ext cx="2023078" cy="5029200"/>
          </a:xfrm>
        </p:spPr>
        <p:txBody>
          <a:bodyPr>
            <a:normAutofit/>
          </a:bodyPr>
          <a:lstStyle/>
          <a:p>
            <a:r>
              <a:rPr lang="de-DE" sz="2400" dirty="0"/>
              <a:t>Buzz Aldrin Solar Wind Experiment</a:t>
            </a:r>
            <a:br>
              <a:rPr lang="de-DE" sz="2400" dirty="0"/>
            </a:br>
            <a:endParaRPr lang="en-US" sz="2400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0"/>
            <a:ext cx="7120923" cy="68732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55157207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791200" y="914400"/>
            <a:ext cx="2895600" cy="4038600"/>
          </a:xfrm>
        </p:spPr>
        <p:txBody>
          <a:bodyPr>
            <a:normAutofit/>
          </a:bodyPr>
          <a:lstStyle/>
          <a:p>
            <a:r>
              <a:rPr lang="en-US" dirty="0"/>
              <a:t>Barack Obama on his Hawaiian High School Basketball Team</a:t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1336" y="-27432"/>
            <a:ext cx="5511737" cy="688543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26112801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85800"/>
            <a:ext cx="8229600" cy="914400"/>
          </a:xfrm>
        </p:spPr>
        <p:txBody>
          <a:bodyPr/>
          <a:lstStyle/>
          <a:p>
            <a:r>
              <a:rPr lang="en-US" dirty="0"/>
              <a:t>The opening concert of Woodstock, 1969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1336" y="1371600"/>
            <a:ext cx="9122664" cy="530076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70218108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5334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The scene at the Dunes Hotel in Las Vegas while man is landing on the Moon, 1969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1447800"/>
            <a:ext cx="9144000" cy="40290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91598299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609600"/>
            <a:ext cx="86868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John Lennon and Yoko Ono at an Anti-War Demonstration in 1970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09600" y="1447800"/>
            <a:ext cx="7917759" cy="5410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78127894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A foot guard passes out as Queen Elizabeth II rides past during a parade. 1970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76200" y="1505712"/>
            <a:ext cx="8920480" cy="53522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51075622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48856" y="609600"/>
            <a:ext cx="2295144" cy="4191000"/>
          </a:xfrm>
        </p:spPr>
        <p:txBody>
          <a:bodyPr>
            <a:normAutofit fontScale="90000"/>
          </a:bodyPr>
          <a:lstStyle/>
          <a:p>
            <a:r>
              <a:rPr lang="en-US" dirty="0"/>
              <a:t>One of the two </a:t>
            </a:r>
            <a:r>
              <a:rPr lang="en-US" dirty="0" err="1"/>
              <a:t>Riace</a:t>
            </a:r>
            <a:r>
              <a:rPr lang="en-US" dirty="0"/>
              <a:t> Bronzes discovered by an amateur scuba diver is brought out of the Ionian sea, August 1972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9144"/>
            <a:ext cx="6848856" cy="68488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65343020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334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People having a picnic on a deserted highway during the oil crisis of 1973.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448056" y="1447800"/>
            <a:ext cx="8171157" cy="5410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85636055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914400"/>
          </a:xfrm>
        </p:spPr>
        <p:txBody>
          <a:bodyPr/>
          <a:lstStyle/>
          <a:p>
            <a:r>
              <a:rPr lang="en-US" dirty="0"/>
              <a:t>Bill &amp; Hillary Clinton in college, 1973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28600" y="1066800"/>
            <a:ext cx="8532489" cy="5791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19436123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6344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A 1974 photograph of mimes in NYC. Do you recognize the mime on the right? That's right, it's comedy legend Robin Williams.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849332" y="1828800"/>
            <a:ext cx="7463623" cy="5029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21005974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257800" y="914400"/>
            <a:ext cx="3429000" cy="3810000"/>
          </a:xfrm>
        </p:spPr>
        <p:txBody>
          <a:bodyPr>
            <a:normAutofit/>
          </a:bodyPr>
          <a:lstStyle/>
          <a:p>
            <a:r>
              <a:rPr lang="en-US" dirty="0"/>
              <a:t>A mother and her daughter falling from a fire escape, 1975 -Only one survived the fall…</a:t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3048" y="0"/>
            <a:ext cx="499616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64509247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858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The first Apple computer built in 1976 would spark a technology revolution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544575" y="1512323"/>
            <a:ext cx="8054850" cy="53487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0903209"/>
      </p:ext>
    </p:extLst>
  </p:cSld>
  <p:clrMapOvr>
    <a:masterClrMapping/>
  </p:clrMapOvr>
  <p:transition spd="slow">
    <p:fade/>
  </p:transition>
</p:sld>
</file>

<file path=ppt/slides/slide1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334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The SAS storming the Iranian Embassy to free hostages taken by terrorists. London. 1980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885210" y="1424836"/>
            <a:ext cx="7373579" cy="54331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11214833"/>
      </p:ext>
    </p:extLst>
  </p:cSld>
  <p:clrMapOvr>
    <a:masterClrMapping/>
  </p:clrMapOvr>
  <p:transition spd="slow">
    <p:fade/>
  </p:transition>
</p:sld>
</file>

<file path=ppt/slides/slide1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934721"/>
            <a:ext cx="9144000" cy="592328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35864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A British soldier is looking at Argentinean helmets after the Battle Of Goose Green. May, </a:t>
            </a:r>
            <a:r>
              <a:rPr lang="en-US" dirty="0" smtClean="0"/>
              <a:t>1982 – Falkland Islands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418609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393304" y="838200"/>
            <a:ext cx="2522096" cy="4038600"/>
          </a:xfrm>
        </p:spPr>
        <p:txBody>
          <a:bodyPr>
            <a:normAutofit/>
          </a:bodyPr>
          <a:lstStyle/>
          <a:p>
            <a:r>
              <a:rPr lang="en-US" dirty="0"/>
              <a:t>The Death of an Iraqi soldier during Desert Storm, Highway of Death, 1991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 rotWithShape="1">
          <a:blip r:embed="rId2"/>
          <a:srcRect b="22222"/>
          <a:stretch/>
        </p:blipFill>
        <p:spPr>
          <a:xfrm>
            <a:off x="21335" y="0"/>
            <a:ext cx="637196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2710777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Rwanda - </a:t>
            </a:r>
            <a:r>
              <a:rPr lang="en-US" dirty="0"/>
              <a:t>mass slaughter of Tutsi and moderate Hutu in Rwanda by members of the Hutu majority</a:t>
            </a:r>
            <a:r>
              <a:rPr lang="en-US" dirty="0" smtClean="0"/>
              <a:t>. 1994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454152" y="1600200"/>
            <a:ext cx="7908323" cy="5257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45626944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334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Camels walking near the burning Kuwaiti oil fields that had been blown up by retreating Iraqi troops, 1991.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364404" y="1447800"/>
            <a:ext cx="8337636" cy="5410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84779910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/>
              <a:t>Steve Jobs and Bill Gates discuss the computer’s future in Steve Job’s home in Palo Alto, 1991</a:t>
            </a:r>
            <a:br>
              <a:rPr lang="en-US" dirty="0"/>
            </a:b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85799" y="1524000"/>
            <a:ext cx="7391401" cy="538654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79012429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Serbian policy of “Ethnic Cleansing” (genocide) in Bosnia, 1995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50575" y="1524000"/>
            <a:ext cx="8653383" cy="5334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11480261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Taliban mistreatment of women in Afghanistan in 2000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07391" y="1371600"/>
            <a:ext cx="7929217" cy="54711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43603942"/>
      </p:ext>
    </p:extLst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9/11/2001 Age of International Terrorist Activity becomes a larger threat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46213" y="1447800"/>
            <a:ext cx="7798487" cy="5410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51856669"/>
      </p:ext>
    </p:extLst>
  </p:cSld>
  <p:clrMapOvr>
    <a:masterClrMapping/>
  </p:clrMapOvr>
  <p:transition spd="slow">
    <p:fade/>
  </p:transition>
</p:sld>
</file>

<file path=ppt/slides/slide1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85800"/>
            <a:ext cx="8229600" cy="914400"/>
          </a:xfrm>
        </p:spPr>
        <p:txBody>
          <a:bodyPr/>
          <a:lstStyle/>
          <a:p>
            <a:r>
              <a:rPr lang="en-US" dirty="0" smtClean="0"/>
              <a:t>2003 U.S. invades Iraq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1188720"/>
            <a:ext cx="9144000" cy="5669280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371600" y="2899791"/>
            <a:ext cx="5905500" cy="39338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24997166"/>
      </p:ext>
    </p:extLst>
  </p:cSld>
  <p:clrMapOvr>
    <a:masterClrMapping/>
  </p:clrMapOvr>
  <p:transition spd="slow">
    <p:fade/>
  </p:transition>
</p:sld>
</file>

<file path=ppt/slides/slide1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858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2007 Steve Jobs introduces the </a:t>
            </a:r>
            <a:r>
              <a:rPr lang="en-US" dirty="0" err="1" smtClean="0"/>
              <a:t>iphone</a:t>
            </a:r>
            <a:r>
              <a:rPr lang="en-US" dirty="0" smtClean="0"/>
              <a:t> – starting the smartphone revolution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147928" y="1637277"/>
            <a:ext cx="9291927" cy="522072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43880732"/>
      </p:ext>
    </p:extLst>
  </p:cSld>
  <p:clrMapOvr>
    <a:masterClrMapping/>
  </p:clrMapOvr>
  <p:transition spd="slow">
    <p:fade/>
  </p:transition>
</p:sld>
</file>

<file path=ppt/slides/slide1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533400"/>
            <a:ext cx="9144000" cy="9144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China emerges as the world’s second largest economy.  2010</a:t>
            </a:r>
            <a:endParaRPr lang="en-US" dirty="0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1414397"/>
            <a:ext cx="9144000" cy="48669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65654241"/>
      </p:ext>
    </p:extLst>
  </p:cSld>
  <p:clrMapOvr>
    <a:masterClrMapping/>
  </p:clrMapOvr>
  <p:transition spd="slow">
    <p:fade/>
  </p:transition>
</p:sld>
</file>

<file path=ppt/slides/slide1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533400"/>
          </a:xfrm>
        </p:spPr>
        <p:txBody>
          <a:bodyPr/>
          <a:lstStyle/>
          <a:p>
            <a:r>
              <a:rPr lang="en-US" dirty="0" smtClean="0"/>
              <a:t>2010-2011 Promotes Hope for Democracy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1217003"/>
            <a:ext cx="9144000" cy="560747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138481"/>
      </p:ext>
    </p:extLst>
  </p:cSld>
  <p:clrMapOvr>
    <a:masterClrMapping/>
  </p:clrMapOvr>
  <p:transition spd="slow">
    <p:fade/>
  </p:transition>
</p:sld>
</file>

<file path=ppt/slides/slide1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29016" y="609600"/>
            <a:ext cx="8229600" cy="16002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2012-2016 U.S. federal government virtually in a state of gridlock between extreme right-wing Republicans and Democratic President Obama. National political polarization reaches an all-time high.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423797" y="2362200"/>
            <a:ext cx="8064215" cy="4495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34216395"/>
      </p:ext>
    </p:extLst>
  </p:cSld>
  <p:clrMapOvr>
    <a:masterClrMapping/>
  </p:clrMapOvr>
  <p:transition spd="slow">
    <p:fade/>
  </p:transition>
</p:sld>
</file>

<file path=ppt/slides/slide1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12192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2013 Pope Francis assumes leadership of the Catholic Church – “He talks, the talk and actually walks the walk” – and he expects ALL the clergy to do likewise.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553824" y="1828800"/>
            <a:ext cx="8036351" cy="5029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89504065"/>
      </p:ext>
    </p:extLst>
  </p:cSld>
  <p:clrMapOvr>
    <a:masterClrMapping/>
  </p:clrMapOvr>
  <p:transition spd="slow">
    <p:fade/>
  </p:transition>
</p:sld>
</file>

<file path=ppt/slides/slide1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533400"/>
            <a:ext cx="9144000" cy="9144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Russia seizes the Crimean peninsula from the Ukraine 2014</a:t>
            </a:r>
            <a:endParaRPr lang="en-US" dirty="0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18672" y="1024003"/>
            <a:ext cx="8772928" cy="58339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2854400"/>
      </p:ext>
    </p:extLst>
  </p:cSld>
  <p:clrMapOvr>
    <a:masterClrMapping/>
  </p:clrMapOvr>
  <p:transition spd="slow">
    <p:fade/>
  </p:transition>
</p:sld>
</file>

<file path=ppt/slides/slide1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2015 President begins normalizing relations with Cuba &amp; Pope Francis visits Cuba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11482" y="1524000"/>
            <a:ext cx="9155482" cy="51520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34828901"/>
      </p:ext>
    </p:extLst>
  </p:cSld>
  <p:clrMapOvr>
    <a:masterClrMapping/>
  </p:clrMapOvr>
  <p:transition spd="slow">
    <p:fade/>
  </p:transition>
</p:sld>
</file>

<file path=ppt/slides/slide1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3463" y="5334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ISIS </a:t>
            </a:r>
            <a:r>
              <a:rPr lang="en-US" dirty="0"/>
              <a:t>proclaimed a worldwide caliphate in June </a:t>
            </a:r>
            <a:r>
              <a:rPr lang="en-US" dirty="0" smtClean="0"/>
              <a:t>2014 </a:t>
            </a:r>
            <a:r>
              <a:rPr lang="en-US" dirty="0"/>
              <a:t>and named Abu Bakr al-Baghdadi as its </a:t>
            </a:r>
            <a:r>
              <a:rPr lang="en-US" dirty="0" smtClean="0"/>
              <a:t>caliph. It’s violent interpretation of Islam greatly contradicts what the Quran says about jihad.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2438400"/>
            <a:ext cx="9113729" cy="37527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98179405"/>
      </p:ext>
    </p:extLst>
  </p:cSld>
  <p:clrMapOvr>
    <a:masterClrMapping/>
  </p:clrMapOvr>
  <p:transition spd="slow">
    <p:fade/>
  </p:transition>
</p:sld>
</file>

<file path=ppt/slides/slide1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4507" y="6096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China is claiming most of the South China Sea by building islands 2015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554993" y="1467029"/>
            <a:ext cx="8048628" cy="54076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92245852"/>
      </p:ext>
    </p:extLst>
  </p:cSld>
  <p:clrMapOvr>
    <a:masterClrMapping/>
  </p:clrMapOvr>
  <p:transition spd="slow">
    <p:fade/>
  </p:transition>
</p:sld>
</file>

<file path=ppt/slides/slide1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30059" y="685800"/>
            <a:ext cx="8229600" cy="9144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2015-2016 Europe besieged by millions of refugees from Iraq, Syria, Afghanistan, North Africa. The nature of the European Union may be threatened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" y="2008339"/>
            <a:ext cx="9144000" cy="45720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82791228"/>
      </p:ext>
    </p:extLst>
  </p:cSld>
  <p:clrMapOvr>
    <a:masterClrMapping/>
  </p:clrMapOvr>
  <p:transition spd="slow">
    <p:fade/>
  </p:transition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DVSECTIONID" val="6QLnjpDmemWvdkPv8CNhLB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DVSHAPEID" val="K4nqtrpMJHznzW6iQWuGbY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DVSHAPEID" val="9TlgkWg9GbD75tZxSe07Sl"/>
</p:tagLst>
</file>

<file path=ppt/theme/theme1.xml><?xml version="1.0" encoding="utf-8"?>
<a:theme xmlns:a="http://schemas.openxmlformats.org/drawingml/2006/main" name="Project Status Report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Civic">
      <a:majorFont>
        <a:latin typeface="Georgia"/>
        <a:ea typeface=""/>
        <a:cs typeface=""/>
        <a:font script="Jpan" typeface="ＭＳ Ｐゴシック"/>
        <a:font script="Hang" typeface="돋움"/>
        <a:font script="Hans" typeface="方正舒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Georgia"/>
        <a:ea typeface=""/>
        <a:cs typeface=""/>
        <a:font script="Jpan" typeface="ＭＳ Ｐ明朝"/>
        <a:font script="Hang" typeface="바탕"/>
        <a:font script="Hans" typeface="方正舒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Urban">
      <a:fillStyleLst>
        <a:solidFill>
          <a:schemeClr val="phClr"/>
        </a:solidFill>
        <a:gradFill rotWithShape="1">
          <a:gsLst>
            <a:gs pos="0">
              <a:schemeClr val="phClr">
                <a:tint val="1000"/>
                <a:satMod val="255000"/>
              </a:schemeClr>
            </a:gs>
            <a:gs pos="55000">
              <a:schemeClr val="phClr">
                <a:tint val="12000"/>
                <a:satMod val="255000"/>
              </a:schemeClr>
            </a:gs>
            <a:gs pos="100000">
              <a:schemeClr val="phClr">
                <a:tint val="45000"/>
                <a:satMod val="250000"/>
              </a:schemeClr>
            </a:gs>
          </a:gsLst>
          <a:path path="circle">
            <a:fillToRect l="-40000" t="-90000" r="140000" b="190000"/>
          </a:path>
        </a:gradFill>
        <a:gradFill rotWithShape="1">
          <a:gsLst>
            <a:gs pos="0">
              <a:schemeClr val="phClr">
                <a:tint val="43000"/>
                <a:satMod val="165000"/>
              </a:schemeClr>
            </a:gs>
            <a:gs pos="55000">
              <a:schemeClr val="phClr">
                <a:tint val="83000"/>
                <a:satMod val="155000"/>
              </a:schemeClr>
            </a:gs>
            <a:gs pos="100000">
              <a:schemeClr val="phClr">
                <a:shade val="85000"/>
              </a:schemeClr>
            </a:gs>
          </a:gsLst>
          <a:path path="circle">
            <a:fillToRect l="-40000" t="-90000" r="140000" b="19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3175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1500" dist="254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flat" dir="t">
              <a:rot lat="0" lon="0" rev="20040000"/>
            </a:lightRig>
          </a:scene3d>
          <a:sp3d contourW="12700" prstMaterial="dkEdge">
            <a:bevelT w="25400" h="38100" prst="convex"/>
            <a:contourClr>
              <a:schemeClr val="phClr">
                <a:satMod val="115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item1.xml><?xml version="1.0" encoding="utf-8"?>
<?mso-contentType ?>
<FormTemplates xmlns="http://schemas.microsoft.com/sharepoint/v3/contenttype/forms">
  <Display>DocumentLibraryForm</Display>
  <Edit>AssetEditForm</Edit>
  <New>DocumentLibraryForm</New>
</FormTemplates>
</file>

<file path=customXml/itemProps1.xml><?xml version="1.0" encoding="utf-8"?>
<ds:datastoreItem xmlns:ds="http://schemas.openxmlformats.org/officeDocument/2006/customXml" ds:itemID="{A3501ADB-0687-4C08-ACC7-50606E233549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Project status report presentation</Template>
  <TotalTime>0</TotalTime>
  <Words>2401</Words>
  <Application>Microsoft Office PowerPoint</Application>
  <PresentationFormat>On-screen Show (4:3)</PresentationFormat>
  <Paragraphs>180</Paragraphs>
  <Slides>161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161</vt:i4>
      </vt:variant>
    </vt:vector>
  </HeadingPairs>
  <TitlesOfParts>
    <vt:vector size="166" baseType="lpstr">
      <vt:lpstr>Arial</vt:lpstr>
      <vt:lpstr>Calibri</vt:lpstr>
      <vt:lpstr>Courier New</vt:lpstr>
      <vt:lpstr>Georgia</vt:lpstr>
      <vt:lpstr>Project Status Report</vt:lpstr>
      <vt:lpstr>Historic Moments in the Past 200 Years</vt:lpstr>
      <vt:lpstr>PowerPoint Presentation</vt:lpstr>
      <vt:lpstr>The 2800 year old kiss</vt:lpstr>
      <vt:lpstr>Death mask of Napoleon Bonaparte, 1821 </vt:lpstr>
      <vt:lpstr>Union prisoners receive rations at Fort Sumter in 1864</vt:lpstr>
      <vt:lpstr>This is a “Punt Gun”- used for duck hunting, it had the potential to kill 50 birds in one fell swoop- it was banned it the late 1860’s. </vt:lpstr>
      <vt:lpstr>Ambrose Burnside - Civil War General who coined the term “sideburn</vt:lpstr>
      <vt:lpstr>One million Bison skulls – The species was almost driven to extinction when white men settled the western United States – 1870 </vt:lpstr>
      <vt:lpstr>Three Archers, Japan (ca. 1870-1880)</vt:lpstr>
      <vt:lpstr>Execution by cannon, in Shiraz, Iran, mid-late 19th century</vt:lpstr>
      <vt:lpstr>Mark Twain inside the laboratory of Nikola Tesla (1894)</vt:lpstr>
      <vt:lpstr>Major General Horatio Gordon Robley with his collection of tattooed Maori heads, 1895</vt:lpstr>
      <vt:lpstr>his is almost as disturbing, climbers bringing down corpses of their fellow man from Mont Blanc, 1895 </vt:lpstr>
      <vt:lpstr>Annie Edison Taylor, the first person to survive going over Niagara Falls in a barrel, 1901</vt:lpstr>
      <vt:lpstr>A women's basketball team at Smith's College in 1902</vt:lpstr>
      <vt:lpstr>Photo captured of a girl in the early 1900s at a gravesite. It wasn’t until years later that the abnormality was discovered</vt:lpstr>
      <vt:lpstr>A 1902 Santa Claus on the streets of Chicago</vt:lpstr>
      <vt:lpstr>The World’s Record black sea bass caught by Edward Llewellen. It weight 425 lbs. He bought it in alone. 1903 </vt:lpstr>
      <vt:lpstr>A three story outhouse in St. Louis.</vt:lpstr>
      <vt:lpstr>A market in 1900's New York City</vt:lpstr>
      <vt:lpstr>Annette Kellerman promotes women’s right to wear a fitted one-piece bathing suit, 1907. She was arrested for indecency</vt:lpstr>
      <vt:lpstr>Electric car and charging station (c. 1912 - location unknown)</vt:lpstr>
      <vt:lpstr>The first photograph upon discovery of Machu Picchu, 1912</vt:lpstr>
      <vt:lpstr>A man testing a prototype football helmet. [1912] </vt:lpstr>
      <vt:lpstr>Children licking large blocks of ice on the sidewalk in New York City in 1912</vt:lpstr>
      <vt:lpstr>Last photo taken of the Titanic (1912)</vt:lpstr>
      <vt:lpstr>Turkish official teasing starved Armenian children by showing bread during the Armenian Genocide, 1915 </vt:lpstr>
      <vt:lpstr>Walter Yeo, one of the first to undergo an advanced plastic surgery and a skin transplant, 1917</vt:lpstr>
      <vt:lpstr>Dead soldier beneath crucifix WWI (1917)</vt:lpstr>
      <vt:lpstr>Control room of the UB-110 German submarine, 1918</vt:lpstr>
      <vt:lpstr>Pyramid of captured German helmets, New York (1918)</vt:lpstr>
      <vt:lpstr>German soldiers of war execute a communist in Munich, 1919</vt:lpstr>
      <vt:lpstr>Samuel Reshevsky, age 8, defeating several chess masters at once in France, 1920</vt:lpstr>
      <vt:lpstr>Beer being dumped after prohibition started.</vt:lpstr>
      <vt:lpstr>Testing a bulletproof vest, 1923</vt:lpstr>
      <vt:lpstr>Measuring bathing suits – if they were too short, women would be fined, 1920′s</vt:lpstr>
      <vt:lpstr>The Greatest treasure find ever. Opening of King Tut’s sarcophagus (1924)</vt:lpstr>
      <vt:lpstr>Circus hippo pulling a cart, 1924</vt:lpstr>
      <vt:lpstr>The Ku Klux Klan at a carnival in Canon City. 1925</vt:lpstr>
      <vt:lpstr>The real Winnie the Pooh and Christopher Robin, ca. 1927</vt:lpstr>
      <vt:lpstr>Melted and damaged mannequins after a fire at Madam Tussaud’s Wax Museum in London, 1930</vt:lpstr>
      <vt:lpstr>The Kalinin K-7 was a heavy experimental aircraft designed and tested in the Soviet Union in the early 1930s.</vt:lpstr>
      <vt:lpstr>The Great Wall of China before the restoration</vt:lpstr>
      <vt:lpstr>Hitler looking at the Beetle model, 1930s </vt:lpstr>
      <vt:lpstr>The night they ended Prohibition, December 5th 1933</vt:lpstr>
      <vt:lpstr>Headquarters of Benito Mussolini and the Italian Fascist Party (1934)</vt:lpstr>
      <vt:lpstr>Reichserntedankfest rally (Thanksgiving Celebration of the Reich), 1934</vt:lpstr>
      <vt:lpstr>Shooting practice for German soldiers in 1935.</vt:lpstr>
      <vt:lpstr>The last ever public execution in the United States, 1936.</vt:lpstr>
      <vt:lpstr>The Olympic flame arrives in Berlin, 1936</vt:lpstr>
      <vt:lpstr>A woman hides her face in shame as she puts her kids up for sale during the depression.</vt:lpstr>
      <vt:lpstr>The Salute Heard Around The World: Jesse Owens wins gold in Nazi Germany, 1936 </vt:lpstr>
      <vt:lpstr>A-lone-man-refusing-to-do-the-Nazi-salute-1936</vt:lpstr>
      <vt:lpstr>This powerful picture shows the class divide pre-war Britain, 1937</vt:lpstr>
      <vt:lpstr>Baby cages used to ensure that children get enough sunlight and fresh air when living in an apartment building, ca. 1937</vt:lpstr>
      <vt:lpstr>Hindenburg Disaster, May 6, 1937</vt:lpstr>
      <vt:lpstr>Nazi rally in the Cathedral of Light, 1937</vt:lpstr>
      <vt:lpstr>Ovation for Hitler in the Reichstag after announcing the successful Anschluss, 1938</vt:lpstr>
      <vt:lpstr>Letter from Gandhi sent to Adolf Hitler in 1939</vt:lpstr>
      <vt:lpstr>Little Girl With Her Doll Sitting In The Ruins Of Her Bombed Home, London, 1940</vt:lpstr>
      <vt:lpstr>Abandoned boy holding a stuffed toy animal amid ruins following German aerial bombing of London, 1940</vt:lpstr>
      <vt:lpstr>Two Soviet infantrymen frozen to death in their foxhole, Finland, 1940</vt:lpstr>
      <vt:lpstr>The Heavy Gustav, Hitler and generals inspecting the largest-caliber rifled weapon ever used in combat, 1941 </vt:lpstr>
      <vt:lpstr>The original prototype of Mt. Rushmore in 1941- this was before funding ran out.</vt:lpstr>
      <vt:lpstr>The last Jew in Vinnitsa, 1941</vt:lpstr>
      <vt:lpstr>The less-seen side of World War II: A German soldier buries an unknown English soldier that was killed in air combat in the Egyptian desert. </vt:lpstr>
      <vt:lpstr>Russian spy laughing through his execution in Finland, 1942</vt:lpstr>
      <vt:lpstr>Searchlights on the Rock of Gibraltar, 1942</vt:lpstr>
      <vt:lpstr>A German soldier who got his arm blown off in battle</vt:lpstr>
      <vt:lpstr>An American soldier assisting a woman out of a cave during the battle of Saipan.</vt:lpstr>
      <vt:lpstr>Advertisement for Atabrine, anti-malaria drug, in Papua, New Guinea during WWII </vt:lpstr>
      <vt:lpstr>A glimpse of the environment post D-Day.</vt:lpstr>
      <vt:lpstr>A downed gunner had to strip naked and swim to safety. This image was taken right before his rescuers got him to safety – Naked gunner, Rescue at Rabaul, 1944</vt:lpstr>
      <vt:lpstr>Little Kids React to the Revealing of a Villain in a Puppet Show – 1944 </vt:lpstr>
      <vt:lpstr>The inside of the Cathedral of Amiens during World War II.</vt:lpstr>
      <vt:lpstr>A mother and her child in Las Vegas watching the nuclear testing just 75km away…</vt:lpstr>
      <vt:lpstr>Soviet soldiers stand dumfounded at a large pile of human ashes found at the Majdanek concentration camp in 1944.</vt:lpstr>
      <vt:lpstr>To demonstrate the superiority of the Red Army, 57,000 German prisoners of war are herded through downtown Moscow, July 1944</vt:lpstr>
      <vt:lpstr>18 year old French Résistance fighter, Simone Segouin, with war name Nicole Minet. She had come from Chartres to help liberate the capital. Paris, August 19, 1944</vt:lpstr>
      <vt:lpstr>A Dutch women enters captivity with her German soldier husband, 1944</vt:lpstr>
      <vt:lpstr>Georges Blind, a Member of the French Resistance, smiling at a German Firing Squad, October 1944</vt:lpstr>
      <vt:lpstr>The main gate to Auschwitz II-Birkenau camp built in 1944 called “the Gate of Death”</vt:lpstr>
      <vt:lpstr>The last picture of Adolf Hitler, April 30, 1945</vt:lpstr>
      <vt:lpstr>Bombs dropped on Kobe, Japan (1945)</vt:lpstr>
      <vt:lpstr>A Japanese boy standing at attention after having brought his dead younger brother to a cremation pyre, 1945 </vt:lpstr>
      <vt:lpstr>Hiroshima – Before and After (1945)</vt:lpstr>
      <vt:lpstr>Douglas MacArthur signs formal surrender of Japan (1945)</vt:lpstr>
      <vt:lpstr>Japanese guards bow before US prisoners of war being released from a Yokohama detention center following the capitulation of Japan, 1945</vt:lpstr>
      <vt:lpstr>Galician immigrants from the Austro-Hungarian Empire, standing on the streets of Quebec province.</vt:lpstr>
      <vt:lpstr>A boy watching TV in front of a window in 1948.</vt:lpstr>
      <vt:lpstr>Helen Keller examining President Dwight Eisenhower's face.</vt:lpstr>
      <vt:lpstr>Testing of a hydrogen bomb at Bikini Atoll.</vt:lpstr>
      <vt:lpstr>Soldiers comfort each other during the Korean war in the early 1950’s.</vt:lpstr>
      <vt:lpstr>Moving day for the folks in the suburbs, 1950s</vt:lpstr>
      <vt:lpstr>Moody Jacobs shows a giant bruise on the side his patient, Ann Hodges, after she became the only person in history to have been struck by a meteorite. 1954</vt:lpstr>
      <vt:lpstr>Marilyn Monroe performing for troops in Korea 1954</vt:lpstr>
      <vt:lpstr>Marilyn Monroe cruising NYC in a 1956 Thunderbird.</vt:lpstr>
      <vt:lpstr>Marilyn Monroe</vt:lpstr>
      <vt:lpstr>Sophia Lauren and Jayne Mansfield</vt:lpstr>
      <vt:lpstr>Studying the effects of weightlessness on a living mammal at 25,000′, 1958</vt:lpstr>
      <vt:lpstr>Socialist Politician Asanuma as he was assassinated by 17-year old Yamaguchi in Tokyo, 1960.</vt:lpstr>
      <vt:lpstr>Ruby Bridges, first african-american to attend a white elementary school in the South (Nov. 14th, 1960)</vt:lpstr>
      <vt:lpstr>Yuri Gagarin, first man in space (1961)</vt:lpstr>
      <vt:lpstr>Marilyn Monroe</vt:lpstr>
      <vt:lpstr>Marilyn Monroe near the end of her life.</vt:lpstr>
      <vt:lpstr>Conrad Schumann defects to West Berlin, 1961 </vt:lpstr>
      <vt:lpstr>Laika, the first dog in space, has her capsule built around her. No provisions were made for her return, and she died in orbit. 1957</vt:lpstr>
      <vt:lpstr>Fidel Castro plays baseball, 1959</vt:lpstr>
      <vt:lpstr>An Iranian women before the Islamic Revolution, 1960</vt:lpstr>
      <vt:lpstr>Disneyland Employee Cafeteria in 1961 </vt:lpstr>
      <vt:lpstr>George Lincoln Rockwell and members of the American Nazi Party attend a Nation of Islam summit in 1961 to hear Malcolm X speak – you can feel the tension in this image</vt:lpstr>
      <vt:lpstr>Martin Luther King Jr. removes a burnt cross from his yard.</vt:lpstr>
      <vt:lpstr>Louis Armstrong playing trumpet for his wife at the Giza pyramids in 1961</vt:lpstr>
      <vt:lpstr>The people of West Berlin show their children to their grandparents who live on the Eastern side, 1961</vt:lpstr>
      <vt:lpstr>Elvis in the Army 1962</vt:lpstr>
      <vt:lpstr>Arnold Schwarzenegger impresses some old ladies in the park.</vt:lpstr>
      <vt:lpstr>The priest holds a dying soldier in Venezuela, 1962 </vt:lpstr>
      <vt:lpstr>JFK and LBJ during the Cuban Missile Crisis, 1962 – The US was within hours of World War III</vt:lpstr>
      <vt:lpstr>Last prisoners of Alcatraz leaving, 1963</vt:lpstr>
      <vt:lpstr>The Burning Monk – 1963 - Vietnam </vt:lpstr>
      <vt:lpstr>Counter-protester with her daughters at a civil liberties rally by black people in Louisiana, 1965</vt:lpstr>
      <vt:lpstr>Unknown soldier in Vietnam, 1965</vt:lpstr>
      <vt:lpstr>Terry Sawchuk The face of a hockey goalie before masks became standard game equipment, 1966 </vt:lpstr>
      <vt:lpstr>A happy chimp holding a newspaper after surviving his trip to space.</vt:lpstr>
      <vt:lpstr>The remains of astronaut Vladimir Komarov, a man who fell from space, 1967 </vt:lpstr>
      <vt:lpstr>Vietcong Rebels Capture a Downed Pilot. The Pilot? John McCain </vt:lpstr>
      <vt:lpstr>Saigon Execution Murder of a Vietcong by Saigon Police Chief, 1968 </vt:lpstr>
      <vt:lpstr>Michael Collins, the astronaut who took this photo, is the only human, alive or dead that isn’t in the frame of this picture, 1969 </vt:lpstr>
      <vt:lpstr>Vietnam POW’s getting rescued from a camp in 1969 </vt:lpstr>
      <vt:lpstr>Buzz Aldrin Solar Wind Experiment </vt:lpstr>
      <vt:lpstr>Barack Obama on his Hawaiian High School Basketball Team </vt:lpstr>
      <vt:lpstr>The opening concert of Woodstock, 1969</vt:lpstr>
      <vt:lpstr>The scene at the Dunes Hotel in Las Vegas while man is landing on the Moon, 1969</vt:lpstr>
      <vt:lpstr>John Lennon and Yoko Ono at an Anti-War Demonstration in 1970</vt:lpstr>
      <vt:lpstr>A foot guard passes out as Queen Elizabeth II rides past during a parade. 1970</vt:lpstr>
      <vt:lpstr>One of the two Riace Bronzes discovered by an amateur scuba diver is brought out of the Ionian sea, August 1972</vt:lpstr>
      <vt:lpstr>People having a picnic on a deserted highway during the oil crisis of 1973.</vt:lpstr>
      <vt:lpstr>Bill &amp; Hillary Clinton in college, 1973</vt:lpstr>
      <vt:lpstr>A 1974 photograph of mimes in NYC. Do you recognize the mime on the right? That's right, it's comedy legend Robin Williams.</vt:lpstr>
      <vt:lpstr>A mother and her daughter falling from a fire escape, 1975 -Only one survived the fall… </vt:lpstr>
      <vt:lpstr>The first Apple computer built in 1976 would spark a technology revolution</vt:lpstr>
      <vt:lpstr>The SAS storming the Iranian Embassy to free hostages taken by terrorists. London. 1980</vt:lpstr>
      <vt:lpstr>A British soldier is looking at Argentinean helmets after the Battle Of Goose Green. May, 1982 – Falkland Islands</vt:lpstr>
      <vt:lpstr>The Death of an Iraqi soldier during Desert Storm, Highway of Death, 1991</vt:lpstr>
      <vt:lpstr>Rwanda - mass slaughter of Tutsi and moderate Hutu in Rwanda by members of the Hutu majority. 1994</vt:lpstr>
      <vt:lpstr>Camels walking near the burning Kuwaiti oil fields that had been blown up by retreating Iraqi troops, 1991.</vt:lpstr>
      <vt:lpstr>Steve Jobs and Bill Gates discuss the computer’s future in Steve Job’s home in Palo Alto, 1991 </vt:lpstr>
      <vt:lpstr>Serbian policy of “Ethnic Cleansing” (genocide) in Bosnia, 1995</vt:lpstr>
      <vt:lpstr>Taliban mistreatment of women in Afghanistan in 2000</vt:lpstr>
      <vt:lpstr>9/11/2001 Age of International Terrorist Activity becomes a larger threat</vt:lpstr>
      <vt:lpstr>2003 U.S. invades Iraq</vt:lpstr>
      <vt:lpstr>2007 Steve Jobs introduces the iphone – starting the smartphone revolution</vt:lpstr>
      <vt:lpstr>China emerges as the world’s second largest economy.  2010</vt:lpstr>
      <vt:lpstr>2010-2011 Promotes Hope for Democracy</vt:lpstr>
      <vt:lpstr>2012-2016 U.S. federal government virtually in a state of gridlock between extreme right-wing Republicans and Democratic President Obama. National political polarization reaches an all-time high.</vt:lpstr>
      <vt:lpstr>2013 Pope Francis assumes leadership of the Catholic Church – “He talks, the talk and actually walks the walk” – and he expects ALL the clergy to do likewise.</vt:lpstr>
      <vt:lpstr>Russia seizes the Crimean peninsula from the Ukraine 2014</vt:lpstr>
      <vt:lpstr>2015 President begins normalizing relations with Cuba &amp; Pope Francis visits Cuba</vt:lpstr>
      <vt:lpstr>ISIS proclaimed a worldwide caliphate in June 2014 and named Abu Bakr al-Baghdadi as its caliph. It’s violent interpretation of Islam greatly contradicts what the Quran says about jihad.</vt:lpstr>
      <vt:lpstr>China is claiming most of the South China Sea by building islands 2015</vt:lpstr>
      <vt:lpstr>2015-2016 Europe besieged by millions of refugees from Iraq, Syria, Afghanistan, North Africa. The nature of the European Union may be threatened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/>
  <cp:keywords/>
  <cp:lastModifiedBy/>
  <cp:revision>1</cp:revision>
  <dcterms:created xsi:type="dcterms:W3CDTF">2016-02-26T10:36:09Z</dcterms:created>
  <dcterms:modified xsi:type="dcterms:W3CDTF">2016-02-28T19:31:42Z</dcterms:modified>
  <cp:version/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_TemplateID">
    <vt:lpwstr>TC016745569991</vt:lpwstr>
  </property>
</Properties>
</file>