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0929"/>
  </p:normalViewPr>
  <p:slideViewPr>
    <p:cSldViewPr>
      <p:cViewPr varScale="1">
        <p:scale>
          <a:sx n="87" d="100"/>
          <a:sy n="87" d="100"/>
        </p:scale>
        <p:origin x="7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4267200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3CF6861-D506-4B2F-8CF9-27DD925B82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1DA8A-7CBF-456C-84DF-F2DB0B84B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65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E3D7F-B8D3-4CBA-BDE9-CDFA9A714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28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0873C-6B0F-4257-8A56-29E907F2A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47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4B6B5-1063-4D90-8A9D-FBEE4A18A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57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3B2B2-3545-46F1-B6E5-907A8E5CE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8CC9A-BA1B-443B-ABA8-574256742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93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D4CEA-0B7B-4D92-97B3-311325D9F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85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CB195-88B2-4EE6-A16F-1DB6131F08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0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77ADF-17FB-4E08-9ADE-1617838C8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62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1FB25-DCE3-446C-9CDB-040842FA24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37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CCECFF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CCECFF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CCECFF"/>
                </a:solidFill>
                <a:latin typeface="+mn-lt"/>
              </a:defRPr>
            </a:lvl1pPr>
          </a:lstStyle>
          <a:p>
            <a:fld id="{72C3E21E-4675-48D0-9833-C8C4D24426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CECFF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CCEC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CCECFF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CCECFF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CCEC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CCE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10600" dirty="0" smtClean="0"/>
              <a:t>Great Thoughts</a:t>
            </a:r>
            <a:endParaRPr lang="en-US" altLang="en-US" sz="10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3" y="0"/>
            <a:ext cx="6858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7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457526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74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0557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15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031" y="-22034"/>
            <a:ext cx="6888362" cy="67276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9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89"/>
            <a:ext cx="6872689" cy="68726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623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43883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4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22" b="31481"/>
          <a:stretch/>
        </p:blipFill>
        <p:spPr>
          <a:xfrm>
            <a:off x="381000" y="0"/>
            <a:ext cx="832506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359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603" y="2754"/>
            <a:ext cx="5484197" cy="68552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038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94" y="0"/>
            <a:ext cx="443626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522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6858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3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572000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799" y="-15608"/>
            <a:ext cx="6928595" cy="68736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83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873" y="0"/>
            <a:ext cx="8345501" cy="68433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37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69344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015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29"/>
          <a:stretch/>
        </p:blipFill>
        <p:spPr>
          <a:xfrm>
            <a:off x="0" y="0"/>
            <a:ext cx="4759030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19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587" y="0"/>
            <a:ext cx="695537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88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630" b="14815"/>
          <a:stretch/>
        </p:blipFill>
        <p:spPr>
          <a:xfrm>
            <a:off x="457200" y="-20198"/>
            <a:ext cx="82296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2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354307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642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 b="35185"/>
          <a:stretch/>
        </p:blipFill>
        <p:spPr>
          <a:xfrm>
            <a:off x="0" y="610518"/>
            <a:ext cx="9144000" cy="56726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46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23802" cy="60582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980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309" y="0"/>
            <a:ext cx="580059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14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89" y="-11935"/>
            <a:ext cx="4614222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337" y="0"/>
            <a:ext cx="4364965" cy="6705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79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934"/>
            <a:ext cx="6846065" cy="68460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96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457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942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219" y="10098"/>
            <a:ext cx="6830781" cy="68479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827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954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85725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890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8" t="18518" r="-1878" b="24074"/>
          <a:stretch/>
        </p:blipFill>
        <p:spPr>
          <a:xfrm>
            <a:off x="188835" y="0"/>
            <a:ext cx="895516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468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201" y="0"/>
            <a:ext cx="514114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294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902" y="0"/>
            <a:ext cx="306160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84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31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5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05" y="18360"/>
            <a:ext cx="4921204" cy="68396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142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065" y="0"/>
            <a:ext cx="401193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249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875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294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9378"/>
            <a:ext cx="6828622" cy="68286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505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2179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290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255" y="0"/>
            <a:ext cx="663419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624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" y="0"/>
            <a:ext cx="54864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119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81" t="16666" r="881" b="31482"/>
          <a:stretch/>
        </p:blipFill>
        <p:spPr>
          <a:xfrm>
            <a:off x="0" y="76200"/>
            <a:ext cx="9144000" cy="67799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21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0732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051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976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0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0724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25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7" y="22034"/>
            <a:ext cx="5357339" cy="68359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238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5268"/>
            <a:ext cx="9144000" cy="56031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172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8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222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5405"/>
            <a:ext cx="9144000" cy="5486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39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54" y="515414"/>
            <a:ext cx="9156853" cy="57329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43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70" y="146433"/>
            <a:ext cx="9144000" cy="636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5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777" y="0"/>
            <a:ext cx="457771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3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819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29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302" y="0"/>
            <a:ext cx="689939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02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Galaxy</Template>
  <TotalTime>79</TotalTime>
  <Words>2</Words>
  <Application>Microsoft Office PowerPoint</Application>
  <PresentationFormat>On-screen Show (4:3)</PresentationFormat>
  <Paragraphs>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Times New Roman</vt:lpstr>
      <vt:lpstr>Microsoft Sans Serif</vt:lpstr>
      <vt:lpstr>Office Theme</vt:lpstr>
      <vt:lpstr>Great Thoughts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Thoughts</dc:title>
  <dc:creator>Joseph Naumann</dc:creator>
  <cp:lastModifiedBy>Joseph Naumann</cp:lastModifiedBy>
  <cp:revision>9</cp:revision>
  <dcterms:created xsi:type="dcterms:W3CDTF">2016-01-02T18:18:51Z</dcterms:created>
  <dcterms:modified xsi:type="dcterms:W3CDTF">2016-01-02T19:38:25Z</dcterms:modified>
</cp:coreProperties>
</file>