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38"/>
  </p:notesMasterIdLst>
  <p:sldIdLst>
    <p:sldId id="256" r:id="rId3"/>
    <p:sldId id="257" r:id="rId4"/>
    <p:sldId id="258" r:id="rId5"/>
    <p:sldId id="259" r:id="rId6"/>
    <p:sldId id="260" r:id="rId7"/>
    <p:sldId id="261" r:id="rId8"/>
    <p:sldId id="262" r:id="rId9"/>
    <p:sldId id="263" r:id="rId10"/>
    <p:sldId id="264" r:id="rId11"/>
    <p:sldId id="266" r:id="rId12"/>
    <p:sldId id="265" r:id="rId13"/>
    <p:sldId id="267" r:id="rId14"/>
    <p:sldId id="268" r:id="rId15"/>
    <p:sldId id="269" r:id="rId16"/>
    <p:sldId id="270" r:id="rId17"/>
    <p:sldId id="271" r:id="rId18"/>
    <p:sldId id="272" r:id="rId19"/>
    <p:sldId id="273" r:id="rId20"/>
    <p:sldId id="274" r:id="rId21"/>
    <p:sldId id="275" r:id="rId22"/>
    <p:sldId id="276" r:id="rId23"/>
    <p:sldId id="277" r:id="rId24"/>
    <p:sldId id="284" r:id="rId25"/>
    <p:sldId id="280" r:id="rId26"/>
    <p:sldId id="281" r:id="rId27"/>
    <p:sldId id="278" r:id="rId28"/>
    <p:sldId id="279" r:id="rId29"/>
    <p:sldId id="282" r:id="rId30"/>
    <p:sldId id="283" r:id="rId31"/>
    <p:sldId id="285" r:id="rId32"/>
    <p:sldId id="286" r:id="rId33"/>
    <p:sldId id="287" r:id="rId34"/>
    <p:sldId id="288" r:id="rId35"/>
    <p:sldId id="289" r:id="rId36"/>
    <p:sldId id="290" r:id="rId37"/>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66" autoAdjust="0"/>
    <p:restoredTop sz="94600"/>
  </p:normalViewPr>
  <p:slideViewPr>
    <p:cSldViewPr>
      <p:cViewPr varScale="1">
        <p:scale>
          <a:sx n="74" d="100"/>
          <a:sy n="74" d="100"/>
        </p:scale>
        <p:origin x="48" y="3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389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38916"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89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89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389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FCA1CE94-61FF-4919-98E1-C6C27ACB2754}" type="slidenum">
              <a:rPr lang="en-US" altLang="en-US"/>
              <a:pPr/>
              <a:t>‹#›</a:t>
            </a:fld>
            <a:endParaRPr lang="en-US" altLang="en-US"/>
          </a:p>
        </p:txBody>
      </p:sp>
    </p:spTree>
    <p:extLst>
      <p:ext uri="{BB962C8B-B14F-4D97-AF65-F5344CB8AC3E}">
        <p14:creationId xmlns:p14="http://schemas.microsoft.com/office/powerpoint/2010/main" val="95819326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image" Target="../media/image2.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ctrTitle"/>
            <p:custDataLst>
              <p:tags r:id="rId1"/>
            </p:custDataLst>
          </p:nvPr>
        </p:nvSpPr>
        <p:spPr>
          <a:xfrm>
            <a:off x="3602567" y="2130426"/>
            <a:ext cx="6400800" cy="1470025"/>
          </a:xfrm>
        </p:spPr>
        <p:txBody>
          <a:bodyPr/>
          <a:lstStyle>
            <a:lvl1pPr>
              <a:buClr>
                <a:srgbClr val="FFFFFF"/>
              </a:buClr>
              <a:defRPr/>
            </a:lvl1pPr>
          </a:lstStyle>
          <a:p>
            <a:pPr lvl="0"/>
            <a:r>
              <a:rPr lang="en-US" altLang="en-US" noProof="0" smtClean="0"/>
              <a:t>Click to edit Master title style</a:t>
            </a:r>
            <a:endParaRPr lang="en-US" altLang="en-US" noProof="0" smtClean="0"/>
          </a:p>
        </p:txBody>
      </p:sp>
      <p:sp>
        <p:nvSpPr>
          <p:cNvPr id="22531" name="Rectangle 3"/>
          <p:cNvSpPr>
            <a:spLocks noGrp="1" noChangeArrowheads="1"/>
          </p:cNvSpPr>
          <p:nvPr>
            <p:ph type="subTitle" idx="1"/>
            <p:custDataLst>
              <p:tags r:id="rId2"/>
            </p:custDataLst>
          </p:nvPr>
        </p:nvSpPr>
        <p:spPr>
          <a:xfrm>
            <a:off x="3602567" y="3886200"/>
            <a:ext cx="5486400" cy="1752600"/>
          </a:xfrm>
        </p:spPr>
        <p:txBody>
          <a:bodyPr/>
          <a:lstStyle>
            <a:lvl1pPr marL="0" indent="0">
              <a:buClr>
                <a:srgbClr val="FFFFFF"/>
              </a:buClr>
              <a:buFontTx/>
              <a:buNone/>
              <a:defRPr/>
            </a:lvl1pPr>
          </a:lstStyle>
          <a:p>
            <a:pPr lvl="0"/>
            <a:r>
              <a:rPr lang="en-US" altLang="en-US" noProof="0" smtClean="0"/>
              <a:t>Click to edit Master subtitle style</a:t>
            </a:r>
            <a:endParaRPr lang="en-US" altLang="en-US" noProof="0" smtClean="0"/>
          </a:p>
        </p:txBody>
      </p:sp>
      <p:sp>
        <p:nvSpPr>
          <p:cNvPr id="22532" name="Rectangle 4"/>
          <p:cNvSpPr>
            <a:spLocks noGrp="1" noChangeArrowheads="1"/>
          </p:cNvSpPr>
          <p:nvPr>
            <p:ph type="dt" sz="half" idx="2"/>
          </p:nvPr>
        </p:nvSpPr>
        <p:spPr/>
        <p:txBody>
          <a:bodyPr/>
          <a:lstStyle>
            <a:lvl1pPr>
              <a:defRPr/>
            </a:lvl1pPr>
          </a:lstStyle>
          <a:p>
            <a:endParaRPr lang="en-US" altLang="en-US"/>
          </a:p>
        </p:txBody>
      </p:sp>
      <p:sp>
        <p:nvSpPr>
          <p:cNvPr id="22533" name="Rectangle 5"/>
          <p:cNvSpPr>
            <a:spLocks noGrp="1" noChangeArrowheads="1"/>
          </p:cNvSpPr>
          <p:nvPr>
            <p:ph type="ftr" sz="quarter" idx="3"/>
          </p:nvPr>
        </p:nvSpPr>
        <p:spPr/>
        <p:txBody>
          <a:bodyPr/>
          <a:lstStyle>
            <a:lvl1pPr>
              <a:defRPr/>
            </a:lvl1pPr>
          </a:lstStyle>
          <a:p>
            <a:endParaRPr lang="en-US" altLang="en-US"/>
          </a:p>
        </p:txBody>
      </p:sp>
      <p:sp>
        <p:nvSpPr>
          <p:cNvPr id="22534" name="Rectangle 6"/>
          <p:cNvSpPr>
            <a:spLocks noGrp="1" noChangeArrowheads="1"/>
          </p:cNvSpPr>
          <p:nvPr>
            <p:ph type="sldNum" sz="quarter" idx="4"/>
          </p:nvPr>
        </p:nvSpPr>
        <p:spPr/>
        <p:txBody>
          <a:bodyPr/>
          <a:lstStyle>
            <a:lvl1pPr>
              <a:defRPr/>
            </a:lvl1pPr>
          </a:lstStyle>
          <a:p>
            <a:fld id="{63FD9EF3-D0B4-4130-BB11-D44CF1320CC7}" type="slidenum">
              <a:rPr lang="en-US" altLang="en-US"/>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0DDB7964-4885-4FA5-A6BF-3AF9C5F30C3D}" type="slidenum">
              <a:rPr lang="en-US" altLang="en-US"/>
              <a:pPr/>
              <a:t>‹#›</a:t>
            </a:fld>
            <a:endParaRPr lang="en-US" altLang="en-US"/>
          </a:p>
        </p:txBody>
      </p:sp>
    </p:spTree>
    <p:extLst>
      <p:ext uri="{BB962C8B-B14F-4D97-AF65-F5344CB8AC3E}">
        <p14:creationId xmlns:p14="http://schemas.microsoft.com/office/powerpoint/2010/main" val="33636895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918700" y="274639"/>
            <a:ext cx="2108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591985" y="274639"/>
            <a:ext cx="6123516"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B4D1C650-70AE-492A-B4FE-FE2DCC7E96C1}" type="slidenum">
              <a:rPr lang="en-US" altLang="en-US"/>
              <a:pPr/>
              <a:t>‹#›</a:t>
            </a:fld>
            <a:endParaRPr lang="en-US" altLang="en-US"/>
          </a:p>
        </p:txBody>
      </p:sp>
    </p:spTree>
    <p:extLst>
      <p:ext uri="{BB962C8B-B14F-4D97-AF65-F5344CB8AC3E}">
        <p14:creationId xmlns:p14="http://schemas.microsoft.com/office/powerpoint/2010/main" val="888237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182033" y="136526"/>
            <a:ext cx="11821584"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699" name="Rectangle 3"/>
          <p:cNvSpPr>
            <a:spLocks noGrp="1" noChangeArrowheads="1"/>
          </p:cNvSpPr>
          <p:nvPr>
            <p:ph type="ctrTitle"/>
            <p:custDataLst>
              <p:tags r:id="rId1"/>
            </p:custDataLst>
          </p:nvPr>
        </p:nvSpPr>
        <p:spPr>
          <a:xfrm>
            <a:off x="607484" y="2130426"/>
            <a:ext cx="9751483" cy="1470025"/>
          </a:xfrm>
        </p:spPr>
        <p:txBody>
          <a:bodyPr/>
          <a:lstStyle>
            <a:lvl1pPr>
              <a:defRPr/>
            </a:lvl1pPr>
          </a:lstStyle>
          <a:p>
            <a:pPr lvl="0"/>
            <a:r>
              <a:rPr lang="en-US" altLang="en-US" noProof="0" smtClean="0"/>
              <a:t>Click to edit Master title style</a:t>
            </a:r>
          </a:p>
        </p:txBody>
      </p:sp>
      <p:sp>
        <p:nvSpPr>
          <p:cNvPr id="29700" name="Rectangle 4"/>
          <p:cNvSpPr>
            <a:spLocks noGrp="1" noChangeArrowheads="1"/>
          </p:cNvSpPr>
          <p:nvPr>
            <p:ph type="subTitle" idx="1"/>
            <p:custDataLst>
              <p:tags r:id="rId2"/>
            </p:custDataLst>
          </p:nvPr>
        </p:nvSpPr>
        <p:spPr>
          <a:xfrm>
            <a:off x="607484" y="3886200"/>
            <a:ext cx="9751483" cy="1752600"/>
          </a:xfrm>
        </p:spPr>
        <p:txBody>
          <a:bodyPr/>
          <a:lstStyle>
            <a:lvl1pPr marL="0" indent="0">
              <a:buClr>
                <a:srgbClr val="FFFFFF"/>
              </a:buClr>
              <a:buFontTx/>
              <a:buNone/>
              <a:defRPr/>
            </a:lvl1pPr>
          </a:lstStyle>
          <a:p>
            <a:pPr lvl="0"/>
            <a:r>
              <a:rPr lang="en-US" altLang="en-US" noProof="0" smtClean="0"/>
              <a:t>Click to edit Master subtitle style</a:t>
            </a:r>
          </a:p>
        </p:txBody>
      </p:sp>
      <p:sp>
        <p:nvSpPr>
          <p:cNvPr id="29701" name="Rectangle 5"/>
          <p:cNvSpPr>
            <a:spLocks noGrp="1" noChangeArrowheads="1"/>
          </p:cNvSpPr>
          <p:nvPr>
            <p:ph type="dt" sz="half" idx="2"/>
          </p:nvPr>
        </p:nvSpPr>
        <p:spPr/>
        <p:txBody>
          <a:bodyPr/>
          <a:lstStyle>
            <a:lvl1pPr>
              <a:defRPr/>
            </a:lvl1pPr>
          </a:lstStyle>
          <a:p>
            <a:endParaRPr lang="en-US" altLang="en-US"/>
          </a:p>
        </p:txBody>
      </p:sp>
      <p:sp>
        <p:nvSpPr>
          <p:cNvPr id="29702" name="Rectangle 6"/>
          <p:cNvSpPr>
            <a:spLocks noGrp="1" noChangeArrowheads="1"/>
          </p:cNvSpPr>
          <p:nvPr>
            <p:ph type="ftr" sz="quarter" idx="3"/>
          </p:nvPr>
        </p:nvSpPr>
        <p:spPr/>
        <p:txBody>
          <a:bodyPr/>
          <a:lstStyle>
            <a:lvl1pPr>
              <a:defRPr/>
            </a:lvl1pPr>
          </a:lstStyle>
          <a:p>
            <a:endParaRPr lang="en-US" altLang="en-US"/>
          </a:p>
        </p:txBody>
      </p:sp>
      <p:sp>
        <p:nvSpPr>
          <p:cNvPr id="29703" name="Rectangle 7"/>
          <p:cNvSpPr>
            <a:spLocks noGrp="1" noChangeArrowheads="1"/>
          </p:cNvSpPr>
          <p:nvPr>
            <p:ph type="sldNum" sz="quarter" idx="4"/>
          </p:nvPr>
        </p:nvSpPr>
        <p:spPr/>
        <p:txBody>
          <a:bodyPr/>
          <a:lstStyle>
            <a:lvl1pPr>
              <a:defRPr/>
            </a:lvl1pPr>
          </a:lstStyle>
          <a:p>
            <a:fld id="{552D2DD0-AF15-4BC9-A977-1CF8059B6E0C}" type="slidenum">
              <a:rPr lang="en-US" altLang="en-US"/>
              <a:pPr/>
              <a:t>‹#›</a:t>
            </a:fld>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948B8702-325E-4205-8A5F-9650FBBB8CEA}" type="slidenum">
              <a:rPr lang="en-US" altLang="en-US"/>
              <a:pPr/>
              <a:t>‹#›</a:t>
            </a:fld>
            <a:endParaRPr lang="en-US" altLang="en-US"/>
          </a:p>
        </p:txBody>
      </p:sp>
    </p:spTree>
    <p:extLst>
      <p:ext uri="{BB962C8B-B14F-4D97-AF65-F5344CB8AC3E}">
        <p14:creationId xmlns:p14="http://schemas.microsoft.com/office/powerpoint/2010/main" val="30376781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E6260403-6829-41D1-9CFF-2249B73267F7}" type="slidenum">
              <a:rPr lang="en-US" altLang="en-US"/>
              <a:pPr/>
              <a:t>‹#›</a:t>
            </a:fld>
            <a:endParaRPr lang="en-US" altLang="en-US"/>
          </a:p>
        </p:txBody>
      </p:sp>
    </p:spTree>
    <p:extLst>
      <p:ext uri="{BB962C8B-B14F-4D97-AF65-F5344CB8AC3E}">
        <p14:creationId xmlns:p14="http://schemas.microsoft.com/office/powerpoint/2010/main" val="31360452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7484" y="1600201"/>
            <a:ext cx="5382683"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3367" y="1600201"/>
            <a:ext cx="5382684"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E7DB8B65-BA39-4651-9662-28DA36754479}" type="slidenum">
              <a:rPr lang="en-US" altLang="en-US"/>
              <a:pPr/>
              <a:t>‹#›</a:t>
            </a:fld>
            <a:endParaRPr lang="en-US" altLang="en-US"/>
          </a:p>
        </p:txBody>
      </p:sp>
    </p:spTree>
    <p:extLst>
      <p:ext uri="{BB962C8B-B14F-4D97-AF65-F5344CB8AC3E}">
        <p14:creationId xmlns:p14="http://schemas.microsoft.com/office/powerpoint/2010/main" val="35524085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427B95F6-7941-4960-8CC2-A7375AD24D10}" type="slidenum">
              <a:rPr lang="en-US" altLang="en-US"/>
              <a:pPr/>
              <a:t>‹#›</a:t>
            </a:fld>
            <a:endParaRPr lang="en-US" altLang="en-US"/>
          </a:p>
        </p:txBody>
      </p:sp>
    </p:spTree>
    <p:extLst>
      <p:ext uri="{BB962C8B-B14F-4D97-AF65-F5344CB8AC3E}">
        <p14:creationId xmlns:p14="http://schemas.microsoft.com/office/powerpoint/2010/main" val="11741966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3114D52C-4343-42DB-8531-1C4173B5BF4A}" type="slidenum">
              <a:rPr lang="en-US" altLang="en-US"/>
              <a:pPr/>
              <a:t>‹#›</a:t>
            </a:fld>
            <a:endParaRPr lang="en-US" altLang="en-US"/>
          </a:p>
        </p:txBody>
      </p:sp>
    </p:spTree>
    <p:extLst>
      <p:ext uri="{BB962C8B-B14F-4D97-AF65-F5344CB8AC3E}">
        <p14:creationId xmlns:p14="http://schemas.microsoft.com/office/powerpoint/2010/main" val="42565702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2ECAB692-0C2F-48CB-93D1-FE525B6EE022}" type="slidenum">
              <a:rPr lang="en-US" altLang="en-US"/>
              <a:pPr/>
              <a:t>‹#›</a:t>
            </a:fld>
            <a:endParaRPr lang="en-US" altLang="en-US"/>
          </a:p>
        </p:txBody>
      </p:sp>
    </p:spTree>
    <p:extLst>
      <p:ext uri="{BB962C8B-B14F-4D97-AF65-F5344CB8AC3E}">
        <p14:creationId xmlns:p14="http://schemas.microsoft.com/office/powerpoint/2010/main" val="42607772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719FE06B-8951-40B2-916A-A0AF83217BAA}" type="slidenum">
              <a:rPr lang="en-US" altLang="en-US"/>
              <a:pPr/>
              <a:t>‹#›</a:t>
            </a:fld>
            <a:endParaRPr lang="en-US" altLang="en-US"/>
          </a:p>
        </p:txBody>
      </p:sp>
    </p:spTree>
    <p:extLst>
      <p:ext uri="{BB962C8B-B14F-4D97-AF65-F5344CB8AC3E}">
        <p14:creationId xmlns:p14="http://schemas.microsoft.com/office/powerpoint/2010/main" val="1639384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DEAA952F-91FA-41F7-8681-65CF8783E7B1}" type="slidenum">
              <a:rPr lang="en-US" altLang="en-US"/>
              <a:pPr/>
              <a:t>‹#›</a:t>
            </a:fld>
            <a:endParaRPr lang="en-US" altLang="en-US"/>
          </a:p>
        </p:txBody>
      </p:sp>
    </p:spTree>
    <p:extLst>
      <p:ext uri="{BB962C8B-B14F-4D97-AF65-F5344CB8AC3E}">
        <p14:creationId xmlns:p14="http://schemas.microsoft.com/office/powerpoint/2010/main" val="7090809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A45B051B-CA0D-4052-BD9E-0F89F887F1E2}" type="slidenum">
              <a:rPr lang="en-US" altLang="en-US"/>
              <a:pPr/>
              <a:t>‹#›</a:t>
            </a:fld>
            <a:endParaRPr lang="en-US" altLang="en-US"/>
          </a:p>
        </p:txBody>
      </p:sp>
    </p:spTree>
    <p:extLst>
      <p:ext uri="{BB962C8B-B14F-4D97-AF65-F5344CB8AC3E}">
        <p14:creationId xmlns:p14="http://schemas.microsoft.com/office/powerpoint/2010/main" val="36468681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63A2E2F5-BE08-4E0D-B5F1-E8912C500C86}" type="slidenum">
              <a:rPr lang="en-US" altLang="en-US"/>
              <a:pPr/>
              <a:t>‹#›</a:t>
            </a:fld>
            <a:endParaRPr lang="en-US" altLang="en-US"/>
          </a:p>
        </p:txBody>
      </p:sp>
    </p:spTree>
    <p:extLst>
      <p:ext uri="{BB962C8B-B14F-4D97-AF65-F5344CB8AC3E}">
        <p14:creationId xmlns:p14="http://schemas.microsoft.com/office/powerpoint/2010/main" val="22161490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4967" y="274639"/>
            <a:ext cx="2741084"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7484" y="274639"/>
            <a:ext cx="8024283"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FD91BF66-9C52-48FF-82D1-988BA4116603}" type="slidenum">
              <a:rPr lang="en-US" altLang="en-US"/>
              <a:pPr/>
              <a:t>‹#›</a:t>
            </a:fld>
            <a:endParaRPr lang="en-US" altLang="en-US"/>
          </a:p>
        </p:txBody>
      </p:sp>
    </p:spTree>
    <p:extLst>
      <p:ext uri="{BB962C8B-B14F-4D97-AF65-F5344CB8AC3E}">
        <p14:creationId xmlns:p14="http://schemas.microsoft.com/office/powerpoint/2010/main" val="24299630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5CC2A879-EBC5-47A6-A7B9-BE0159CCFBA6}" type="slidenum">
              <a:rPr lang="en-US" altLang="en-US"/>
              <a:pPr/>
              <a:t>‹#›</a:t>
            </a:fld>
            <a:endParaRPr lang="en-US" altLang="en-US"/>
          </a:p>
        </p:txBody>
      </p:sp>
    </p:spTree>
    <p:extLst>
      <p:ext uri="{BB962C8B-B14F-4D97-AF65-F5344CB8AC3E}">
        <p14:creationId xmlns:p14="http://schemas.microsoft.com/office/powerpoint/2010/main" val="6047457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591984" y="1600201"/>
            <a:ext cx="411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909985" y="1600201"/>
            <a:ext cx="4116916"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4CADA40B-391D-4D54-9336-62596CAE7CC1}" type="slidenum">
              <a:rPr lang="en-US" altLang="en-US"/>
              <a:pPr/>
              <a:t>‹#›</a:t>
            </a:fld>
            <a:endParaRPr lang="en-US" altLang="en-US"/>
          </a:p>
        </p:txBody>
      </p:sp>
    </p:spTree>
    <p:extLst>
      <p:ext uri="{BB962C8B-B14F-4D97-AF65-F5344CB8AC3E}">
        <p14:creationId xmlns:p14="http://schemas.microsoft.com/office/powerpoint/2010/main" val="1302056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B2DF160E-6823-4729-A323-317E7D253740}" type="slidenum">
              <a:rPr lang="en-US" altLang="en-US"/>
              <a:pPr/>
              <a:t>‹#›</a:t>
            </a:fld>
            <a:endParaRPr lang="en-US" altLang="en-US"/>
          </a:p>
        </p:txBody>
      </p:sp>
    </p:spTree>
    <p:extLst>
      <p:ext uri="{BB962C8B-B14F-4D97-AF65-F5344CB8AC3E}">
        <p14:creationId xmlns:p14="http://schemas.microsoft.com/office/powerpoint/2010/main" val="885290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A30CF987-EFC0-4BF7-95B6-430DAFA3E382}" type="slidenum">
              <a:rPr lang="en-US" altLang="en-US"/>
              <a:pPr/>
              <a:t>‹#›</a:t>
            </a:fld>
            <a:endParaRPr lang="en-US" altLang="en-US"/>
          </a:p>
        </p:txBody>
      </p:sp>
    </p:spTree>
    <p:extLst>
      <p:ext uri="{BB962C8B-B14F-4D97-AF65-F5344CB8AC3E}">
        <p14:creationId xmlns:p14="http://schemas.microsoft.com/office/powerpoint/2010/main" val="37801799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193C7433-40C5-4C1D-AC2A-391580ED19DE}" type="slidenum">
              <a:rPr lang="en-US" altLang="en-US"/>
              <a:pPr/>
              <a:t>‹#›</a:t>
            </a:fld>
            <a:endParaRPr lang="en-US" altLang="en-US"/>
          </a:p>
        </p:txBody>
      </p:sp>
    </p:spTree>
    <p:extLst>
      <p:ext uri="{BB962C8B-B14F-4D97-AF65-F5344CB8AC3E}">
        <p14:creationId xmlns:p14="http://schemas.microsoft.com/office/powerpoint/2010/main" val="29000260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8015A5BF-F13E-496E-8517-2C6FCF056582}" type="slidenum">
              <a:rPr lang="en-US" altLang="en-US"/>
              <a:pPr/>
              <a:t>‹#›</a:t>
            </a:fld>
            <a:endParaRPr lang="en-US" altLang="en-US"/>
          </a:p>
        </p:txBody>
      </p:sp>
    </p:spTree>
    <p:extLst>
      <p:ext uri="{BB962C8B-B14F-4D97-AF65-F5344CB8AC3E}">
        <p14:creationId xmlns:p14="http://schemas.microsoft.com/office/powerpoint/2010/main" val="39798357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BEFF2D1F-8FC8-4483-A62B-0B3A2DA06FDB}" type="slidenum">
              <a:rPr lang="en-US" altLang="en-US"/>
              <a:pPr/>
              <a:t>‹#›</a:t>
            </a:fld>
            <a:endParaRPr lang="en-US" altLang="en-US"/>
          </a:p>
        </p:txBody>
      </p:sp>
    </p:spTree>
    <p:extLst>
      <p:ext uri="{BB962C8B-B14F-4D97-AF65-F5344CB8AC3E}">
        <p14:creationId xmlns:p14="http://schemas.microsoft.com/office/powerpoint/2010/main" val="16454921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5.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3"/>
            </p:custDataLst>
          </p:nvPr>
        </p:nvSpPr>
        <p:spPr bwMode="auto">
          <a:xfrm>
            <a:off x="3604684" y="274638"/>
            <a:ext cx="8422216"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endParaRPr lang="en-US" altLang="en-US" smtClean="0"/>
          </a:p>
        </p:txBody>
      </p:sp>
      <p:sp>
        <p:nvSpPr>
          <p:cNvPr id="1027" name="Rectangle 3"/>
          <p:cNvSpPr>
            <a:spLocks noGrp="1" noChangeArrowheads="1"/>
          </p:cNvSpPr>
          <p:nvPr>
            <p:ph type="body" idx="1"/>
            <p:custDataLst>
              <p:tags r:id="rId14"/>
            </p:custDataLst>
          </p:nvPr>
        </p:nvSpPr>
        <p:spPr bwMode="auto">
          <a:xfrm>
            <a:off x="3591985" y="1600201"/>
            <a:ext cx="8434916"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US" altLang="en-US" smtClean="0"/>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3329F581-4D37-4F59-8EFE-144DB9B804A3}"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l" rtl="0" eaLnBrk="1" fontAlgn="base" hangingPunct="1">
        <a:spcBef>
          <a:spcPct val="0"/>
        </a:spcBef>
        <a:spcAft>
          <a:spcPct val="0"/>
        </a:spcAft>
        <a:buClr>
          <a:schemeClr val="tx1"/>
        </a:buClr>
        <a:defRPr sz="3200" kern="1200">
          <a:solidFill>
            <a:schemeClr val="tx1"/>
          </a:solidFill>
          <a:latin typeface="+mj-lt"/>
          <a:ea typeface="+mj-ea"/>
          <a:cs typeface="+mj-cs"/>
        </a:defRPr>
      </a:lvl1pPr>
      <a:lvl2pPr algn="l" rtl="0" eaLnBrk="1" fontAlgn="base" hangingPunct="1">
        <a:spcBef>
          <a:spcPct val="0"/>
        </a:spcBef>
        <a:spcAft>
          <a:spcPct val="0"/>
        </a:spcAft>
        <a:buClr>
          <a:schemeClr val="tx1"/>
        </a:buClr>
        <a:defRPr sz="3200">
          <a:solidFill>
            <a:schemeClr val="tx1"/>
          </a:solidFill>
          <a:latin typeface="Arial" panose="020B0604020202020204" pitchFamily="34" charset="0"/>
          <a:cs typeface="Arial" panose="020B0604020202020204" pitchFamily="34" charset="0"/>
        </a:defRPr>
      </a:lvl2pPr>
      <a:lvl3pPr algn="l" rtl="0" eaLnBrk="1" fontAlgn="base" hangingPunct="1">
        <a:spcBef>
          <a:spcPct val="0"/>
        </a:spcBef>
        <a:spcAft>
          <a:spcPct val="0"/>
        </a:spcAft>
        <a:buClr>
          <a:schemeClr val="tx1"/>
        </a:buClr>
        <a:defRPr sz="3200">
          <a:solidFill>
            <a:schemeClr val="tx1"/>
          </a:solidFill>
          <a:latin typeface="Arial" panose="020B0604020202020204" pitchFamily="34" charset="0"/>
          <a:cs typeface="Arial" panose="020B0604020202020204" pitchFamily="34" charset="0"/>
        </a:defRPr>
      </a:lvl3pPr>
      <a:lvl4pPr algn="l" rtl="0" eaLnBrk="1" fontAlgn="base" hangingPunct="1">
        <a:spcBef>
          <a:spcPct val="0"/>
        </a:spcBef>
        <a:spcAft>
          <a:spcPct val="0"/>
        </a:spcAft>
        <a:buClr>
          <a:schemeClr val="tx1"/>
        </a:buClr>
        <a:defRPr sz="3200">
          <a:solidFill>
            <a:schemeClr val="tx1"/>
          </a:solidFill>
          <a:latin typeface="Arial" panose="020B0604020202020204" pitchFamily="34" charset="0"/>
          <a:cs typeface="Arial" panose="020B0604020202020204" pitchFamily="34" charset="0"/>
        </a:defRPr>
      </a:lvl4pPr>
      <a:lvl5pPr algn="l" rtl="0" eaLnBrk="1" fontAlgn="base" hangingPunct="1">
        <a:spcBef>
          <a:spcPct val="0"/>
        </a:spcBef>
        <a:spcAft>
          <a:spcPct val="0"/>
        </a:spcAft>
        <a:buClr>
          <a:schemeClr val="tx1"/>
        </a:buClr>
        <a:defRPr sz="3200">
          <a:solidFill>
            <a:schemeClr val="tx1"/>
          </a:solidFill>
          <a:latin typeface="Arial" panose="020B0604020202020204" pitchFamily="34" charset="0"/>
          <a:cs typeface="Arial" panose="020B0604020202020204" pitchFamily="34" charset="0"/>
        </a:defRPr>
      </a:lvl5pPr>
      <a:lvl6pPr marL="457200" algn="l" rtl="0" eaLnBrk="1" fontAlgn="base" hangingPunct="1">
        <a:spcBef>
          <a:spcPct val="0"/>
        </a:spcBef>
        <a:spcAft>
          <a:spcPct val="0"/>
        </a:spcAft>
        <a:buClr>
          <a:schemeClr val="tx1"/>
        </a:buClr>
        <a:defRPr sz="3200">
          <a:solidFill>
            <a:schemeClr val="tx1"/>
          </a:solidFill>
          <a:latin typeface="Arial" panose="020B0604020202020204" pitchFamily="34" charset="0"/>
          <a:cs typeface="Arial" panose="020B0604020202020204" pitchFamily="34" charset="0"/>
        </a:defRPr>
      </a:lvl6pPr>
      <a:lvl7pPr marL="914400" algn="l" rtl="0" eaLnBrk="1" fontAlgn="base" hangingPunct="1">
        <a:spcBef>
          <a:spcPct val="0"/>
        </a:spcBef>
        <a:spcAft>
          <a:spcPct val="0"/>
        </a:spcAft>
        <a:buClr>
          <a:schemeClr val="tx1"/>
        </a:buClr>
        <a:defRPr sz="3200">
          <a:solidFill>
            <a:schemeClr val="tx1"/>
          </a:solidFill>
          <a:latin typeface="Arial" panose="020B0604020202020204" pitchFamily="34" charset="0"/>
          <a:cs typeface="Arial" panose="020B0604020202020204" pitchFamily="34" charset="0"/>
        </a:defRPr>
      </a:lvl7pPr>
      <a:lvl8pPr marL="1371600" algn="l" rtl="0" eaLnBrk="1" fontAlgn="base" hangingPunct="1">
        <a:spcBef>
          <a:spcPct val="0"/>
        </a:spcBef>
        <a:spcAft>
          <a:spcPct val="0"/>
        </a:spcAft>
        <a:buClr>
          <a:schemeClr val="tx1"/>
        </a:buClr>
        <a:defRPr sz="3200">
          <a:solidFill>
            <a:schemeClr val="tx1"/>
          </a:solidFill>
          <a:latin typeface="Arial" panose="020B0604020202020204" pitchFamily="34" charset="0"/>
          <a:cs typeface="Arial" panose="020B0604020202020204" pitchFamily="34" charset="0"/>
        </a:defRPr>
      </a:lvl8pPr>
      <a:lvl9pPr marL="1828800" algn="l" rtl="0" eaLnBrk="1" fontAlgn="base" hangingPunct="1">
        <a:spcBef>
          <a:spcPct val="0"/>
        </a:spcBef>
        <a:spcAft>
          <a:spcPct val="0"/>
        </a:spcAft>
        <a:buClr>
          <a:schemeClr val="tx1"/>
        </a:buClr>
        <a:defRPr sz="3200">
          <a:solidFill>
            <a:schemeClr val="tx1"/>
          </a:solidFill>
          <a:latin typeface="Arial" panose="020B0604020202020204" pitchFamily="34" charset="0"/>
          <a:cs typeface="Arial" panose="020B0604020202020204" pitchFamily="34" charset="0"/>
        </a:defRPr>
      </a:lvl9pPr>
    </p:titleStyle>
    <p:bodyStyle>
      <a:lvl1pPr marL="342900" indent="-342900" algn="l" rtl="0" eaLnBrk="1" fontAlgn="base" hangingPunct="1">
        <a:spcBef>
          <a:spcPct val="20000"/>
        </a:spcBef>
        <a:spcAft>
          <a:spcPct val="0"/>
        </a:spcAft>
        <a:buClr>
          <a:schemeClr val="tx1"/>
        </a:buClr>
        <a:buChar char="•"/>
        <a:defRPr sz="2400" kern="12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400" kern="1200">
          <a:solidFill>
            <a:schemeClr val="tx1"/>
          </a:solidFill>
          <a:latin typeface="+mn-lt"/>
          <a:ea typeface="+mn-ea"/>
          <a:cs typeface="+mn-cs"/>
        </a:defRPr>
      </a:lvl2pPr>
      <a:lvl3pPr marL="1143000" indent="-228600" algn="l" rtl="0" eaLnBrk="1" fontAlgn="base" hangingPunct="1">
        <a:spcBef>
          <a:spcPct val="20000"/>
        </a:spcBef>
        <a:spcAft>
          <a:spcPct val="0"/>
        </a:spcAft>
        <a:buClr>
          <a:schemeClr val="tx1"/>
        </a:buClr>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lr>
          <a:schemeClr val="tx1"/>
        </a:buClr>
        <a:buChar char="•"/>
        <a:defRPr sz="2400" kern="1200">
          <a:solidFill>
            <a:schemeClr val="tx1"/>
          </a:solidFill>
          <a:latin typeface="+mn-lt"/>
          <a:ea typeface="+mn-ea"/>
          <a:cs typeface="+mn-cs"/>
        </a:defRPr>
      </a:lvl4pPr>
      <a:lvl5pPr marL="2057400" indent="-228600" algn="l" rtl="0" eaLnBrk="1" fontAlgn="base" hangingPunct="1">
        <a:spcBef>
          <a:spcPct val="20000"/>
        </a:spcBef>
        <a:spcAft>
          <a:spcPct val="0"/>
        </a:spcAft>
        <a:buClr>
          <a:schemeClr val="tx1"/>
        </a:buClr>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182033" y="136526"/>
            <a:ext cx="11821584"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75" name="Rectangle 3"/>
          <p:cNvSpPr>
            <a:spLocks noGrp="1" noChangeArrowheads="1"/>
          </p:cNvSpPr>
          <p:nvPr>
            <p:ph type="title"/>
            <p:custDataLst>
              <p:tags r:id="rId13"/>
            </p:custDataLst>
          </p:nvPr>
        </p:nvSpPr>
        <p:spPr bwMode="auto">
          <a:xfrm>
            <a:off x="607485" y="274638"/>
            <a:ext cx="10968567"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28676" name="Rectangle 4"/>
          <p:cNvSpPr>
            <a:spLocks noGrp="1" noChangeArrowheads="1"/>
          </p:cNvSpPr>
          <p:nvPr>
            <p:ph type="body" idx="1"/>
            <p:custDataLst>
              <p:tags r:id="rId14"/>
            </p:custDataLst>
          </p:nvPr>
        </p:nvSpPr>
        <p:spPr bwMode="auto">
          <a:xfrm>
            <a:off x="607485" y="1600201"/>
            <a:ext cx="10968567"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8677" name="Rectangle 5"/>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28678" name="Rectangle 6"/>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28679" name="Rectangle 7"/>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2A7E2969-F805-4E56-B405-B65450BAA0D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5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fontAlgn="base">
        <a:spcBef>
          <a:spcPct val="0"/>
        </a:spcBef>
        <a:spcAft>
          <a:spcPct val="0"/>
        </a:spcAft>
        <a:buClr>
          <a:schemeClr val="tx1"/>
        </a:buClr>
        <a:defRPr sz="3200" kern="1200">
          <a:solidFill>
            <a:schemeClr val="tx1"/>
          </a:solidFill>
          <a:latin typeface="+mj-lt"/>
          <a:ea typeface="+mj-ea"/>
          <a:cs typeface="+mj-cs"/>
        </a:defRPr>
      </a:lvl1pPr>
      <a:lvl2pPr algn="l" rtl="0" fontAlgn="base">
        <a:spcBef>
          <a:spcPct val="0"/>
        </a:spcBef>
        <a:spcAft>
          <a:spcPct val="0"/>
        </a:spcAft>
        <a:buClr>
          <a:schemeClr val="tx1"/>
        </a:buClr>
        <a:defRPr sz="3200">
          <a:solidFill>
            <a:schemeClr val="tx1"/>
          </a:solidFill>
          <a:latin typeface="Arial" panose="020B0604020202020204" pitchFamily="34" charset="0"/>
        </a:defRPr>
      </a:lvl2pPr>
      <a:lvl3pPr algn="l" rtl="0" fontAlgn="base">
        <a:spcBef>
          <a:spcPct val="0"/>
        </a:spcBef>
        <a:spcAft>
          <a:spcPct val="0"/>
        </a:spcAft>
        <a:buClr>
          <a:schemeClr val="tx1"/>
        </a:buClr>
        <a:defRPr sz="3200">
          <a:solidFill>
            <a:schemeClr val="tx1"/>
          </a:solidFill>
          <a:latin typeface="Arial" panose="020B0604020202020204" pitchFamily="34" charset="0"/>
        </a:defRPr>
      </a:lvl3pPr>
      <a:lvl4pPr algn="l" rtl="0" fontAlgn="base">
        <a:spcBef>
          <a:spcPct val="0"/>
        </a:spcBef>
        <a:spcAft>
          <a:spcPct val="0"/>
        </a:spcAft>
        <a:buClr>
          <a:schemeClr val="tx1"/>
        </a:buClr>
        <a:defRPr sz="3200">
          <a:solidFill>
            <a:schemeClr val="tx1"/>
          </a:solidFill>
          <a:latin typeface="Arial" panose="020B0604020202020204" pitchFamily="34" charset="0"/>
        </a:defRPr>
      </a:lvl4pPr>
      <a:lvl5pPr algn="l" rtl="0" fontAlgn="base">
        <a:spcBef>
          <a:spcPct val="0"/>
        </a:spcBef>
        <a:spcAft>
          <a:spcPct val="0"/>
        </a:spcAft>
        <a:buClr>
          <a:schemeClr val="tx1"/>
        </a:buClr>
        <a:defRPr sz="3200">
          <a:solidFill>
            <a:schemeClr val="tx1"/>
          </a:solidFill>
          <a:latin typeface="Arial" panose="020B0604020202020204" pitchFamily="34" charset="0"/>
        </a:defRPr>
      </a:lvl5pPr>
      <a:lvl6pPr marL="457200" algn="l" rtl="0" fontAlgn="base">
        <a:spcBef>
          <a:spcPct val="0"/>
        </a:spcBef>
        <a:spcAft>
          <a:spcPct val="0"/>
        </a:spcAft>
        <a:buClr>
          <a:schemeClr val="tx1"/>
        </a:buClr>
        <a:defRPr sz="3200">
          <a:solidFill>
            <a:schemeClr val="tx1"/>
          </a:solidFill>
          <a:latin typeface="Arial" panose="020B0604020202020204" pitchFamily="34" charset="0"/>
        </a:defRPr>
      </a:lvl6pPr>
      <a:lvl7pPr marL="914400" algn="l" rtl="0" fontAlgn="base">
        <a:spcBef>
          <a:spcPct val="0"/>
        </a:spcBef>
        <a:spcAft>
          <a:spcPct val="0"/>
        </a:spcAft>
        <a:buClr>
          <a:schemeClr val="tx1"/>
        </a:buClr>
        <a:defRPr sz="3200">
          <a:solidFill>
            <a:schemeClr val="tx1"/>
          </a:solidFill>
          <a:latin typeface="Arial" panose="020B0604020202020204" pitchFamily="34" charset="0"/>
        </a:defRPr>
      </a:lvl7pPr>
      <a:lvl8pPr marL="1371600" algn="l" rtl="0" fontAlgn="base">
        <a:spcBef>
          <a:spcPct val="0"/>
        </a:spcBef>
        <a:spcAft>
          <a:spcPct val="0"/>
        </a:spcAft>
        <a:buClr>
          <a:schemeClr val="tx1"/>
        </a:buClr>
        <a:defRPr sz="3200">
          <a:solidFill>
            <a:schemeClr val="tx1"/>
          </a:solidFill>
          <a:latin typeface="Arial" panose="020B0604020202020204" pitchFamily="34" charset="0"/>
        </a:defRPr>
      </a:lvl8pPr>
      <a:lvl9pPr marL="1828800" algn="l" rtl="0" fontAlgn="base">
        <a:spcBef>
          <a:spcPct val="0"/>
        </a:spcBef>
        <a:spcAft>
          <a:spcPct val="0"/>
        </a:spcAft>
        <a:buClr>
          <a:schemeClr val="tx1"/>
        </a:buClr>
        <a:defRPr sz="3200">
          <a:solidFill>
            <a:schemeClr val="tx1"/>
          </a:solidFill>
          <a:latin typeface="Arial" panose="020B0604020202020204" pitchFamily="34" charset="0"/>
        </a:defRPr>
      </a:lvl9pPr>
    </p:titleStyle>
    <p:bodyStyle>
      <a:lvl1pPr marL="342900" indent="-342900" algn="l" rtl="0" fontAlgn="base">
        <a:spcBef>
          <a:spcPct val="20000"/>
        </a:spcBef>
        <a:spcAft>
          <a:spcPct val="0"/>
        </a:spcAft>
        <a:buClr>
          <a:schemeClr val="tx1"/>
        </a:buClr>
        <a:buChar char="•"/>
        <a:defRPr sz="2400" kern="1200">
          <a:solidFill>
            <a:schemeClr val="tx1"/>
          </a:solidFill>
          <a:latin typeface="+mn-lt"/>
          <a:ea typeface="+mn-ea"/>
          <a:cs typeface="+mn-cs"/>
        </a:defRPr>
      </a:lvl1pPr>
      <a:lvl2pPr marL="742950" indent="-285750" algn="l" rtl="0" fontAlgn="base">
        <a:spcBef>
          <a:spcPct val="20000"/>
        </a:spcBef>
        <a:spcAft>
          <a:spcPct val="0"/>
        </a:spcAft>
        <a:buClr>
          <a:schemeClr val="tx1"/>
        </a:buClr>
        <a:buChar char="•"/>
        <a:defRPr sz="2400" kern="1200">
          <a:solidFill>
            <a:schemeClr val="tx1"/>
          </a:solidFill>
          <a:latin typeface="+mn-lt"/>
          <a:ea typeface="+mn-ea"/>
          <a:cs typeface="+mn-cs"/>
        </a:defRPr>
      </a:lvl2pPr>
      <a:lvl3pPr marL="1143000" indent="-228600" algn="l" rtl="0" fontAlgn="base">
        <a:spcBef>
          <a:spcPct val="20000"/>
        </a:spcBef>
        <a:spcAft>
          <a:spcPct val="0"/>
        </a:spcAft>
        <a:buClr>
          <a:schemeClr val="tx1"/>
        </a:buClr>
        <a:buChar char="•"/>
        <a:defRPr sz="2400" kern="1200">
          <a:solidFill>
            <a:schemeClr val="tx1"/>
          </a:solidFill>
          <a:latin typeface="+mn-lt"/>
          <a:ea typeface="+mn-ea"/>
          <a:cs typeface="+mn-cs"/>
        </a:defRPr>
      </a:lvl3pPr>
      <a:lvl4pPr marL="1600200" indent="-228600" algn="l" rtl="0" fontAlgn="base">
        <a:spcBef>
          <a:spcPct val="20000"/>
        </a:spcBef>
        <a:spcAft>
          <a:spcPct val="0"/>
        </a:spcAft>
        <a:buClr>
          <a:schemeClr val="tx1"/>
        </a:buClr>
        <a:buChar char="•"/>
        <a:defRPr sz="2400" kern="1200">
          <a:solidFill>
            <a:schemeClr val="tx1"/>
          </a:solidFill>
          <a:latin typeface="+mn-lt"/>
          <a:ea typeface="+mn-ea"/>
          <a:cs typeface="+mn-cs"/>
        </a:defRPr>
      </a:lvl4pPr>
      <a:lvl5pPr marL="2057400" indent="-228600" algn="l" rtl="0" fontAlgn="base">
        <a:spcBef>
          <a:spcPct val="20000"/>
        </a:spcBef>
        <a:spcAft>
          <a:spcPct val="0"/>
        </a:spcAft>
        <a:buClr>
          <a:schemeClr val="tx1"/>
        </a:buClr>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ctrTitle"/>
          </p:nvPr>
        </p:nvSpPr>
        <p:spPr>
          <a:xfrm>
            <a:off x="762000" y="2130426"/>
            <a:ext cx="10591800" cy="1470025"/>
          </a:xfrm>
        </p:spPr>
        <p:txBody>
          <a:bodyPr/>
          <a:lstStyle/>
          <a:p>
            <a:r>
              <a:rPr lang="en-US" sz="3600" b="1" dirty="0"/>
              <a:t>Discover the Wonders of Cambodia's Angkor</a:t>
            </a:r>
            <a:r>
              <a:rPr lang="en-US" sz="3600" b="1" dirty="0" smtClean="0"/>
              <a:t>!</a:t>
            </a:r>
            <a:endParaRPr lang="en-US" altLang="en-US" sz="3600" b="1" dirty="0"/>
          </a:p>
        </p:txBody>
      </p:sp>
      <p:sp>
        <p:nvSpPr>
          <p:cNvPr id="53251" name="Rectangle 3"/>
          <p:cNvSpPr>
            <a:spLocks noGrp="1" noChangeArrowheads="1"/>
          </p:cNvSpPr>
          <p:nvPr>
            <p:ph type="subTitle" idx="1"/>
          </p:nvPr>
        </p:nvSpPr>
        <p:spPr/>
        <p:txBody>
          <a:bodyPr/>
          <a:lstStyle/>
          <a:p>
            <a:r>
              <a:rPr lang="en-US" altLang="en-US" dirty="0" smtClean="0"/>
              <a:t>Carmen </a:t>
            </a:r>
            <a:r>
              <a:rPr lang="en-US" altLang="en-US" dirty="0" err="1" smtClean="0"/>
              <a:t>Dragone</a:t>
            </a:r>
            <a:endParaRPr lang="en-US" altLang="en-US" dirty="0"/>
          </a:p>
        </p:txBody>
      </p:sp>
      <p:pic>
        <p:nvPicPr>
          <p:cNvPr id="2" name="Picture 1"/>
          <p:cNvPicPr>
            <a:picLocks noChangeAspect="1"/>
          </p:cNvPicPr>
          <p:nvPr/>
        </p:nvPicPr>
        <p:blipFill>
          <a:blip r:embed="rId2"/>
          <a:stretch>
            <a:fillRect/>
          </a:stretch>
        </p:blipFill>
        <p:spPr>
          <a:xfrm>
            <a:off x="2146" y="5116592"/>
            <a:ext cx="12189854" cy="174140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9152358" cy="6858000"/>
          </a:xfrm>
          <a:prstGeom prst="rect">
            <a:avLst/>
          </a:prstGeom>
        </p:spPr>
      </p:pic>
      <p:sp>
        <p:nvSpPr>
          <p:cNvPr id="5" name="Rectangle 4"/>
          <p:cNvSpPr/>
          <p:nvPr/>
        </p:nvSpPr>
        <p:spPr>
          <a:xfrm>
            <a:off x="9152357" y="-59690"/>
            <a:ext cx="3060879" cy="4801314"/>
          </a:xfrm>
          <a:prstGeom prst="rect">
            <a:avLst/>
          </a:prstGeom>
        </p:spPr>
        <p:txBody>
          <a:bodyPr wrap="square">
            <a:spAutoFit/>
          </a:bodyPr>
          <a:lstStyle/>
          <a:p>
            <a:endParaRPr lang="en-US" dirty="0"/>
          </a:p>
          <a:p>
            <a:r>
              <a:rPr lang="en-US" sz="2400" dirty="0" err="1"/>
              <a:t>Banteay</a:t>
            </a:r>
            <a:r>
              <a:rPr lang="en-US" sz="2400" dirty="0"/>
              <a:t> </a:t>
            </a:r>
            <a:r>
              <a:rPr lang="en-US" sz="2400" dirty="0" err="1"/>
              <a:t>Srei</a:t>
            </a:r>
            <a:r>
              <a:rPr lang="en-US" sz="2400" dirty="0"/>
              <a:t> was a temple built in the 10th Century that was dedicated to the Hindu god Shiva. It is the only major temple built at Angkor that was not built by a monarch, but rather a courtier is credited with the construction.</a:t>
            </a:r>
          </a:p>
        </p:txBody>
      </p:sp>
    </p:spTree>
    <p:extLst>
      <p:ext uri="{BB962C8B-B14F-4D97-AF65-F5344CB8AC3E}">
        <p14:creationId xmlns:p14="http://schemas.microsoft.com/office/powerpoint/2010/main" val="41249093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022455" y="-12879"/>
            <a:ext cx="9169545" cy="6870879"/>
          </a:xfrm>
          <a:prstGeom prst="rect">
            <a:avLst/>
          </a:prstGeom>
        </p:spPr>
      </p:pic>
      <p:sp>
        <p:nvSpPr>
          <p:cNvPr id="5" name="Rectangle 4"/>
          <p:cNvSpPr/>
          <p:nvPr/>
        </p:nvSpPr>
        <p:spPr>
          <a:xfrm>
            <a:off x="0" y="1426224"/>
            <a:ext cx="3022455" cy="1938992"/>
          </a:xfrm>
          <a:prstGeom prst="rect">
            <a:avLst/>
          </a:prstGeom>
        </p:spPr>
        <p:txBody>
          <a:bodyPr wrap="square">
            <a:spAutoFit/>
          </a:bodyPr>
          <a:lstStyle/>
          <a:p>
            <a:r>
              <a:rPr lang="en-US" sz="2400" dirty="0"/>
              <a:t>Detailed reliefs of the underworld, part of the Royal Square between the temples.</a:t>
            </a:r>
          </a:p>
        </p:txBody>
      </p:sp>
    </p:spTree>
    <p:extLst>
      <p:ext uri="{BB962C8B-B14F-4D97-AF65-F5344CB8AC3E}">
        <p14:creationId xmlns:p14="http://schemas.microsoft.com/office/powerpoint/2010/main" val="9667200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9152358" cy="6858000"/>
          </a:xfrm>
          <a:prstGeom prst="rect">
            <a:avLst/>
          </a:prstGeom>
        </p:spPr>
      </p:pic>
      <p:sp>
        <p:nvSpPr>
          <p:cNvPr id="5" name="Rectangle 4"/>
          <p:cNvSpPr/>
          <p:nvPr/>
        </p:nvSpPr>
        <p:spPr>
          <a:xfrm>
            <a:off x="9152358" y="955972"/>
            <a:ext cx="3048000" cy="3416320"/>
          </a:xfrm>
          <a:prstGeom prst="rect">
            <a:avLst/>
          </a:prstGeom>
        </p:spPr>
        <p:txBody>
          <a:bodyPr wrap="square">
            <a:spAutoFit/>
          </a:bodyPr>
          <a:lstStyle/>
          <a:p>
            <a:r>
              <a:rPr lang="en-US" sz="2400" dirty="0"/>
              <a:t>he </a:t>
            </a:r>
            <a:r>
              <a:rPr lang="en-US" sz="2400" dirty="0" err="1"/>
              <a:t>Banteay</a:t>
            </a:r>
            <a:r>
              <a:rPr lang="en-US" sz="2400" dirty="0"/>
              <a:t> </a:t>
            </a:r>
            <a:r>
              <a:rPr lang="en-US" sz="2400" dirty="0" err="1"/>
              <a:t>Srey</a:t>
            </a:r>
            <a:r>
              <a:rPr lang="en-US" sz="2400" dirty="0"/>
              <a:t> temple dedicated to Shiva is popular with tourists because it has been called 'the jewel of Khmer art', due to the atypically small size of the buildings.</a:t>
            </a:r>
          </a:p>
        </p:txBody>
      </p:sp>
    </p:spTree>
    <p:extLst>
      <p:ext uri="{BB962C8B-B14F-4D97-AF65-F5344CB8AC3E}">
        <p14:creationId xmlns:p14="http://schemas.microsoft.com/office/powerpoint/2010/main" val="32807809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063972" y="2146"/>
            <a:ext cx="9149494" cy="6855854"/>
          </a:xfrm>
          <a:prstGeom prst="rect">
            <a:avLst/>
          </a:prstGeom>
        </p:spPr>
      </p:pic>
      <p:sp>
        <p:nvSpPr>
          <p:cNvPr id="5" name="Rectangle 4"/>
          <p:cNvSpPr/>
          <p:nvPr/>
        </p:nvSpPr>
        <p:spPr>
          <a:xfrm>
            <a:off x="-29929" y="1417638"/>
            <a:ext cx="3093901" cy="3785652"/>
          </a:xfrm>
          <a:prstGeom prst="rect">
            <a:avLst/>
          </a:prstGeom>
        </p:spPr>
        <p:txBody>
          <a:bodyPr wrap="square">
            <a:spAutoFit/>
          </a:bodyPr>
          <a:lstStyle/>
          <a:p>
            <a:r>
              <a:rPr lang="en-US" sz="2400" dirty="0"/>
              <a:t>Pre Rup was originally built as the state temple of Khmer king </a:t>
            </a:r>
            <a:r>
              <a:rPr lang="en-US" sz="2400" dirty="0" err="1"/>
              <a:t>Rajendravarman</a:t>
            </a:r>
            <a:r>
              <a:rPr lang="en-US" sz="2400" dirty="0"/>
              <a:t>. It was finished in 961 or 962 and was built entirely of brick, laterite and sandstone.</a:t>
            </a:r>
          </a:p>
        </p:txBody>
      </p:sp>
    </p:spTree>
    <p:extLst>
      <p:ext uri="{BB962C8B-B14F-4D97-AF65-F5344CB8AC3E}">
        <p14:creationId xmlns:p14="http://schemas.microsoft.com/office/powerpoint/2010/main" val="25871724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9152358" cy="6858000"/>
          </a:xfrm>
          <a:prstGeom prst="rect">
            <a:avLst/>
          </a:prstGeom>
        </p:spPr>
      </p:pic>
      <p:sp>
        <p:nvSpPr>
          <p:cNvPr id="5" name="Rectangle 4"/>
          <p:cNvSpPr/>
          <p:nvPr/>
        </p:nvSpPr>
        <p:spPr>
          <a:xfrm>
            <a:off x="9152358" y="1232972"/>
            <a:ext cx="3039642" cy="1200329"/>
          </a:xfrm>
          <a:prstGeom prst="rect">
            <a:avLst/>
          </a:prstGeom>
        </p:spPr>
        <p:txBody>
          <a:bodyPr wrap="square">
            <a:spAutoFit/>
          </a:bodyPr>
          <a:lstStyle/>
          <a:p>
            <a:r>
              <a:rPr lang="en-US" sz="2400" dirty="0"/>
              <a:t>The famous empty doorway of Ta </a:t>
            </a:r>
            <a:r>
              <a:rPr lang="en-US" sz="2400" dirty="0" err="1"/>
              <a:t>Prohm</a:t>
            </a:r>
            <a:r>
              <a:rPr lang="en-US" sz="2400" dirty="0"/>
              <a:t>.</a:t>
            </a:r>
          </a:p>
        </p:txBody>
      </p:sp>
    </p:spTree>
    <p:extLst>
      <p:ext uri="{BB962C8B-B14F-4D97-AF65-F5344CB8AC3E}">
        <p14:creationId xmlns:p14="http://schemas.microsoft.com/office/powerpoint/2010/main" val="19189258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996675" y="-32197"/>
            <a:ext cx="9195326" cy="6890197"/>
          </a:xfrm>
          <a:prstGeom prst="rect">
            <a:avLst/>
          </a:prstGeom>
        </p:spPr>
      </p:pic>
      <p:sp>
        <p:nvSpPr>
          <p:cNvPr id="5" name="Rectangle 4"/>
          <p:cNvSpPr/>
          <p:nvPr/>
        </p:nvSpPr>
        <p:spPr>
          <a:xfrm>
            <a:off x="0" y="1262808"/>
            <a:ext cx="2996675" cy="3323987"/>
          </a:xfrm>
          <a:prstGeom prst="rect">
            <a:avLst/>
          </a:prstGeom>
        </p:spPr>
        <p:txBody>
          <a:bodyPr wrap="square">
            <a:spAutoFit/>
          </a:bodyPr>
          <a:lstStyle/>
          <a:p>
            <a:endParaRPr lang="en-US" dirty="0"/>
          </a:p>
          <a:p>
            <a:r>
              <a:rPr lang="en-US" sz="2400" dirty="0"/>
              <a:t>The Angkor Thom terrace of the Elephants named for the 350 meter long (1,148 </a:t>
            </a:r>
            <a:r>
              <a:rPr lang="en-US" sz="2400" dirty="0" err="1"/>
              <a:t>ft</a:t>
            </a:r>
            <a:r>
              <a:rPr lang="en-US" sz="2400" dirty="0"/>
              <a:t>) carvings of elephants on its face.</a:t>
            </a:r>
          </a:p>
        </p:txBody>
      </p:sp>
    </p:spTree>
    <p:extLst>
      <p:ext uri="{BB962C8B-B14F-4D97-AF65-F5344CB8AC3E}">
        <p14:creationId xmlns:p14="http://schemas.microsoft.com/office/powerpoint/2010/main" val="15762317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9152358" cy="6858000"/>
          </a:xfrm>
          <a:prstGeom prst="rect">
            <a:avLst/>
          </a:prstGeom>
        </p:spPr>
      </p:pic>
      <p:sp>
        <p:nvSpPr>
          <p:cNvPr id="5" name="Rectangle 4"/>
          <p:cNvSpPr/>
          <p:nvPr/>
        </p:nvSpPr>
        <p:spPr>
          <a:xfrm>
            <a:off x="9152358" y="533400"/>
            <a:ext cx="3039642" cy="3600986"/>
          </a:xfrm>
          <a:prstGeom prst="rect">
            <a:avLst/>
          </a:prstGeom>
        </p:spPr>
        <p:txBody>
          <a:bodyPr wrap="square">
            <a:spAutoFit/>
          </a:bodyPr>
          <a:lstStyle/>
          <a:p>
            <a:r>
              <a:rPr lang="en-US" sz="2400" dirty="0" err="1"/>
              <a:t>Neak</a:t>
            </a:r>
            <a:r>
              <a:rPr lang="en-US" sz="2400" dirty="0"/>
              <a:t> </a:t>
            </a:r>
            <a:r>
              <a:rPr lang="en-US" sz="2400" dirty="0" err="1"/>
              <a:t>Pean</a:t>
            </a:r>
            <a:r>
              <a:rPr lang="en-US" sz="2400" dirty="0"/>
              <a:t> Temple is an artificial island with a Buddhist temple at its center. There are snakes or Naga that cover the bottom of the temple structure.</a:t>
            </a:r>
          </a:p>
          <a:p>
            <a:endParaRPr lang="en-US" dirty="0"/>
          </a:p>
          <a:p>
            <a:r>
              <a:rPr lang="en-US" dirty="0"/>
              <a:t> </a:t>
            </a:r>
          </a:p>
        </p:txBody>
      </p:sp>
    </p:spTree>
    <p:extLst>
      <p:ext uri="{BB962C8B-B14F-4D97-AF65-F5344CB8AC3E}">
        <p14:creationId xmlns:p14="http://schemas.microsoft.com/office/powerpoint/2010/main" val="41739996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037117" y="-17172"/>
            <a:ext cx="9175275" cy="6875172"/>
          </a:xfrm>
          <a:prstGeom prst="rect">
            <a:avLst/>
          </a:prstGeom>
        </p:spPr>
      </p:pic>
      <p:sp>
        <p:nvSpPr>
          <p:cNvPr id="5" name="Rectangle 4"/>
          <p:cNvSpPr/>
          <p:nvPr/>
        </p:nvSpPr>
        <p:spPr>
          <a:xfrm>
            <a:off x="25819" y="1740572"/>
            <a:ext cx="3011298" cy="1477328"/>
          </a:xfrm>
          <a:prstGeom prst="rect">
            <a:avLst/>
          </a:prstGeom>
        </p:spPr>
        <p:txBody>
          <a:bodyPr wrap="square">
            <a:spAutoFit/>
          </a:bodyPr>
          <a:lstStyle/>
          <a:p>
            <a:endParaRPr lang="en-US" dirty="0"/>
          </a:p>
          <a:p>
            <a:r>
              <a:rPr lang="en-US" sz="2400" dirty="0"/>
              <a:t>Terrace view of the Leper King in Angkor Thom.</a:t>
            </a:r>
          </a:p>
        </p:txBody>
      </p:sp>
    </p:spTree>
    <p:extLst>
      <p:ext uri="{BB962C8B-B14F-4D97-AF65-F5344CB8AC3E}">
        <p14:creationId xmlns:p14="http://schemas.microsoft.com/office/powerpoint/2010/main" val="29754158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11806"/>
            <a:ext cx="9168113" cy="6869806"/>
          </a:xfrm>
          <a:prstGeom prst="rect">
            <a:avLst/>
          </a:prstGeom>
        </p:spPr>
      </p:pic>
      <p:sp>
        <p:nvSpPr>
          <p:cNvPr id="2" name="Title 1"/>
          <p:cNvSpPr>
            <a:spLocks noGrp="1"/>
          </p:cNvSpPr>
          <p:nvPr>
            <p:ph type="title"/>
          </p:nvPr>
        </p:nvSpPr>
        <p:spPr>
          <a:xfrm>
            <a:off x="9168113" y="762000"/>
            <a:ext cx="3021741" cy="3352800"/>
          </a:xfrm>
        </p:spPr>
        <p:txBody>
          <a:bodyPr/>
          <a:lstStyle/>
          <a:p>
            <a:r>
              <a:rPr lang="en-US" dirty="0"/>
              <a:t/>
            </a:r>
            <a:br>
              <a:rPr lang="en-US" dirty="0"/>
            </a:br>
            <a:r>
              <a:rPr lang="en-US" dirty="0"/>
              <a:t>The stone faces of </a:t>
            </a:r>
            <a:r>
              <a:rPr lang="en-US" dirty="0" err="1"/>
              <a:t>Bayon</a:t>
            </a:r>
            <a:r>
              <a:rPr lang="en-US" dirty="0"/>
              <a:t> temple.</a:t>
            </a:r>
          </a:p>
        </p:txBody>
      </p:sp>
    </p:spTree>
    <p:extLst>
      <p:ext uri="{BB962C8B-B14F-4D97-AF65-F5344CB8AC3E}">
        <p14:creationId xmlns:p14="http://schemas.microsoft.com/office/powerpoint/2010/main" val="13107152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013885" y="0"/>
            <a:ext cx="9152358" cy="6858000"/>
          </a:xfrm>
          <a:prstGeom prst="rect">
            <a:avLst/>
          </a:prstGeom>
        </p:spPr>
      </p:pic>
      <p:sp>
        <p:nvSpPr>
          <p:cNvPr id="5" name="Rectangle 4"/>
          <p:cNvSpPr/>
          <p:nvPr/>
        </p:nvSpPr>
        <p:spPr>
          <a:xfrm>
            <a:off x="0" y="1443396"/>
            <a:ext cx="3013885" cy="1846659"/>
          </a:xfrm>
          <a:prstGeom prst="rect">
            <a:avLst/>
          </a:prstGeom>
        </p:spPr>
        <p:txBody>
          <a:bodyPr wrap="square">
            <a:spAutoFit/>
          </a:bodyPr>
          <a:lstStyle/>
          <a:p>
            <a:endParaRPr lang="en-US" dirty="0"/>
          </a:p>
          <a:p>
            <a:r>
              <a:rPr lang="en-US" sz="2400" dirty="0" err="1"/>
              <a:t>Bayon</a:t>
            </a:r>
            <a:r>
              <a:rPr lang="en-US" sz="2400" dirty="0"/>
              <a:t> is a Khmer Buddhist temple that dates back to the 13th Century.</a:t>
            </a:r>
          </a:p>
        </p:txBody>
      </p:sp>
    </p:spTree>
    <p:extLst>
      <p:ext uri="{BB962C8B-B14F-4D97-AF65-F5344CB8AC3E}">
        <p14:creationId xmlns:p14="http://schemas.microsoft.com/office/powerpoint/2010/main" val="37871071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3"/>
          <p:cNvSpPr>
            <a:spLocks noGrp="1" noChangeArrowheads="1"/>
          </p:cNvSpPr>
          <p:nvPr>
            <p:ph type="body" idx="1"/>
          </p:nvPr>
        </p:nvSpPr>
        <p:spPr>
          <a:xfrm>
            <a:off x="304800" y="609600"/>
            <a:ext cx="11722101" cy="6095999"/>
          </a:xfrm>
        </p:spPr>
        <p:txBody>
          <a:bodyPr/>
          <a:lstStyle/>
          <a:p>
            <a:r>
              <a:rPr lang="en-US" altLang="en-US" sz="2800" dirty="0"/>
              <a:t>Located in a part of Cambodia that was once the seat of the mighty Khmer Empire, Angkor (meaning 'capital city' in Khmer) was the heart of a civilization that thrived from the 9th to 15th Centuries. There are over 1,000 different temples in Angkor ranging vastly in size, all of which have been restored due to their archaeological significance. The entire area is a UNESCO World Heritage site definitely worth visiting. Don't fret if you can't make it there though - I've put a collection of stunning images of the site just for you:</a:t>
            </a:r>
          </a:p>
          <a:p>
            <a:r>
              <a:rPr lang="en-US" altLang="en-US" sz="2800" dirty="0"/>
              <a:t>In 2007, a group of researchers concluded that Angkor had been the largest pre-industrial city in the world, with an elaborate infrastructure system that connected at least 1,000 square kilometers (390 square miles) to the temples at its center. It's estimated that the Angkor area may have supported up to a million people.</a:t>
            </a:r>
            <a:endParaRPr lang="en-US" altLang="en-US" sz="28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9152358" cy="6858000"/>
          </a:xfrm>
          <a:prstGeom prst="rect">
            <a:avLst/>
          </a:prstGeom>
        </p:spPr>
      </p:pic>
      <p:sp>
        <p:nvSpPr>
          <p:cNvPr id="5" name="Rectangle 4"/>
          <p:cNvSpPr/>
          <p:nvPr/>
        </p:nvSpPr>
        <p:spPr>
          <a:xfrm>
            <a:off x="9152358" y="846138"/>
            <a:ext cx="3026658" cy="4062651"/>
          </a:xfrm>
          <a:prstGeom prst="rect">
            <a:avLst/>
          </a:prstGeom>
        </p:spPr>
        <p:txBody>
          <a:bodyPr wrap="square">
            <a:spAutoFit/>
          </a:bodyPr>
          <a:lstStyle/>
          <a:p>
            <a:endParaRPr lang="en-US" dirty="0"/>
          </a:p>
          <a:p>
            <a:r>
              <a:rPr lang="en-US" sz="2400" dirty="0" err="1"/>
              <a:t>Preah</a:t>
            </a:r>
            <a:r>
              <a:rPr lang="en-US" sz="2400" dirty="0"/>
              <a:t> </a:t>
            </a:r>
            <a:r>
              <a:rPr lang="en-US" sz="2400" dirty="0" err="1"/>
              <a:t>Palilay</a:t>
            </a:r>
            <a:r>
              <a:rPr lang="en-US" sz="2400" dirty="0"/>
              <a:t>. New research suggests that this entrance to a grid of canals was built as a shortcut for workers building Angkor Wat. This might explain how the temple was built in a mere 20 years.</a:t>
            </a:r>
          </a:p>
        </p:txBody>
      </p:sp>
    </p:spTree>
    <p:extLst>
      <p:ext uri="{BB962C8B-B14F-4D97-AF65-F5344CB8AC3E}">
        <p14:creationId xmlns:p14="http://schemas.microsoft.com/office/powerpoint/2010/main" val="16606424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039643" y="0"/>
            <a:ext cx="9152358" cy="6858000"/>
          </a:xfrm>
          <a:prstGeom prst="rect">
            <a:avLst/>
          </a:prstGeom>
        </p:spPr>
      </p:pic>
      <p:sp>
        <p:nvSpPr>
          <p:cNvPr id="5" name="Rectangle 4"/>
          <p:cNvSpPr/>
          <p:nvPr/>
        </p:nvSpPr>
        <p:spPr>
          <a:xfrm>
            <a:off x="229" y="1219200"/>
            <a:ext cx="3039414" cy="2954655"/>
          </a:xfrm>
          <a:prstGeom prst="rect">
            <a:avLst/>
          </a:prstGeom>
        </p:spPr>
        <p:txBody>
          <a:bodyPr wrap="square">
            <a:spAutoFit/>
          </a:bodyPr>
          <a:lstStyle/>
          <a:p>
            <a:endParaRPr lang="en-US" dirty="0"/>
          </a:p>
          <a:p>
            <a:r>
              <a:rPr lang="en-US" sz="2400" dirty="0" err="1"/>
              <a:t>Srah</a:t>
            </a:r>
            <a:r>
              <a:rPr lang="en-US" sz="2400" dirty="0"/>
              <a:t> </a:t>
            </a:r>
            <a:r>
              <a:rPr lang="en-US" sz="2400" dirty="0" err="1"/>
              <a:t>Srang</a:t>
            </a:r>
            <a:r>
              <a:rPr lang="en-US" sz="2400" dirty="0"/>
              <a:t> reservoir that was built during the mid-10th Century. There are steps that lead down to the water guarded by two lions.</a:t>
            </a:r>
          </a:p>
        </p:txBody>
      </p:sp>
    </p:spTree>
    <p:extLst>
      <p:ext uri="{BB962C8B-B14F-4D97-AF65-F5344CB8AC3E}">
        <p14:creationId xmlns:p14="http://schemas.microsoft.com/office/powerpoint/2010/main" val="33497690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Additional Photos</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19038842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stretch>
            <a:fillRect/>
          </a:stretch>
        </p:blipFill>
        <p:spPr>
          <a:xfrm>
            <a:off x="1073" y="-10212"/>
            <a:ext cx="4876800" cy="6868212"/>
          </a:xfrm>
          <a:prstGeom prst="rect">
            <a:avLst/>
          </a:prstGeom>
        </p:spPr>
      </p:pic>
      <p:sp>
        <p:nvSpPr>
          <p:cNvPr id="7" name="Rectangle 6"/>
          <p:cNvSpPr/>
          <p:nvPr/>
        </p:nvSpPr>
        <p:spPr>
          <a:xfrm>
            <a:off x="2541968" y="2667000"/>
            <a:ext cx="838200" cy="53340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stretch>
            <a:fillRect/>
          </a:stretch>
        </p:blipFill>
        <p:spPr>
          <a:xfrm>
            <a:off x="4914363" y="523188"/>
            <a:ext cx="7387047" cy="5801412"/>
          </a:xfrm>
          <a:prstGeom prst="rect">
            <a:avLst/>
          </a:prstGeom>
        </p:spPr>
      </p:pic>
      <p:sp>
        <p:nvSpPr>
          <p:cNvPr id="9" name="Rectangle 8"/>
          <p:cNvSpPr/>
          <p:nvPr/>
        </p:nvSpPr>
        <p:spPr>
          <a:xfrm>
            <a:off x="7010400" y="2057400"/>
            <a:ext cx="990600" cy="60960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81076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990599" y="0"/>
            <a:ext cx="8728363" cy="6858000"/>
          </a:xfrm>
          <a:prstGeom prst="rect">
            <a:avLst/>
          </a:prstGeom>
        </p:spPr>
      </p:pic>
    </p:spTree>
    <p:extLst>
      <p:ext uri="{BB962C8B-B14F-4D97-AF65-F5344CB8AC3E}">
        <p14:creationId xmlns:p14="http://schemas.microsoft.com/office/powerpoint/2010/main" val="36219326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5024" y="16099"/>
            <a:ext cx="12163379" cy="6841901"/>
          </a:xfrm>
          <a:prstGeom prst="rect">
            <a:avLst/>
          </a:prstGeom>
        </p:spPr>
      </p:pic>
    </p:spTree>
    <p:extLst>
      <p:ext uri="{BB962C8B-B14F-4D97-AF65-F5344CB8AC3E}">
        <p14:creationId xmlns:p14="http://schemas.microsoft.com/office/powerpoint/2010/main" val="14222749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stretch>
            <a:fillRect/>
          </a:stretch>
        </p:blipFill>
        <p:spPr>
          <a:xfrm>
            <a:off x="0" y="-6439"/>
            <a:ext cx="10099404" cy="6864439"/>
          </a:xfrm>
          <a:prstGeom prst="rect">
            <a:avLst/>
          </a:prstGeom>
        </p:spPr>
      </p:pic>
      <p:sp>
        <p:nvSpPr>
          <p:cNvPr id="4" name="Title 3"/>
          <p:cNvSpPr>
            <a:spLocks noGrp="1"/>
          </p:cNvSpPr>
          <p:nvPr>
            <p:ph type="title"/>
          </p:nvPr>
        </p:nvSpPr>
        <p:spPr>
          <a:xfrm>
            <a:off x="607485" y="274638"/>
            <a:ext cx="10968567" cy="487362"/>
          </a:xfrm>
        </p:spPr>
        <p:txBody>
          <a:bodyPr/>
          <a:lstStyle/>
          <a:p>
            <a:r>
              <a:rPr lang="en-US" dirty="0" smtClean="0"/>
              <a:t>Main Complex</a:t>
            </a:r>
            <a:endParaRPr lang="en-US" dirty="0"/>
          </a:p>
        </p:txBody>
      </p:sp>
    </p:spTree>
    <p:extLst>
      <p:ext uri="{BB962C8B-B14F-4D97-AF65-F5344CB8AC3E}">
        <p14:creationId xmlns:p14="http://schemas.microsoft.com/office/powerpoint/2010/main" val="14547209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7485" y="274638"/>
            <a:ext cx="9831915" cy="1143000"/>
          </a:xfrm>
        </p:spPr>
        <p:txBody>
          <a:bodyPr/>
          <a:lstStyle/>
          <a:p>
            <a:pPr algn="r"/>
            <a:r>
              <a:rPr lang="en-US" dirty="0"/>
              <a:t>Gate into Angkor Thom</a:t>
            </a:r>
          </a:p>
        </p:txBody>
      </p:sp>
      <p:pic>
        <p:nvPicPr>
          <p:cNvPr id="4" name="Content Placeholder 3"/>
          <p:cNvPicPr>
            <a:picLocks noGrp="1" noChangeAspect="1"/>
          </p:cNvPicPr>
          <p:nvPr>
            <p:ph idx="1"/>
          </p:nvPr>
        </p:nvPicPr>
        <p:blipFill>
          <a:blip r:embed="rId2"/>
          <a:stretch>
            <a:fillRect/>
          </a:stretch>
        </p:blipFill>
        <p:spPr>
          <a:xfrm>
            <a:off x="1066799" y="-13952"/>
            <a:ext cx="4578437" cy="6871952"/>
          </a:xfrm>
          <a:prstGeom prst="rect">
            <a:avLst/>
          </a:prstGeom>
        </p:spPr>
      </p:pic>
    </p:spTree>
    <p:extLst>
      <p:ext uri="{BB962C8B-B14F-4D97-AF65-F5344CB8AC3E}">
        <p14:creationId xmlns:p14="http://schemas.microsoft.com/office/powerpoint/2010/main" val="36357608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065173" cy="6858000"/>
          </a:xfrm>
        </p:spPr>
        <p:txBody>
          <a:bodyPr/>
          <a:lstStyle/>
          <a:p>
            <a:r>
              <a:rPr lang="en-US" dirty="0"/>
              <a:t>Khmer army going to war against the Cham; relief at the </a:t>
            </a:r>
            <a:r>
              <a:rPr lang="en-US" dirty="0" err="1"/>
              <a:t>Bayon</a:t>
            </a:r>
            <a:r>
              <a:rPr lang="en-US" dirty="0"/>
              <a:t>-temple in Angkor, Cambodia (S section, E gallery, late 12th to beginning 13th century)</a:t>
            </a:r>
          </a:p>
        </p:txBody>
      </p:sp>
      <p:pic>
        <p:nvPicPr>
          <p:cNvPr id="4" name="Content Placeholder 3"/>
          <p:cNvPicPr>
            <a:picLocks noGrp="1" noChangeAspect="1"/>
          </p:cNvPicPr>
          <p:nvPr>
            <p:ph idx="1"/>
          </p:nvPr>
        </p:nvPicPr>
        <p:blipFill>
          <a:blip r:embed="rId2"/>
          <a:stretch>
            <a:fillRect/>
          </a:stretch>
        </p:blipFill>
        <p:spPr>
          <a:xfrm>
            <a:off x="3065173" y="0"/>
            <a:ext cx="9143999" cy="6858000"/>
          </a:xfrm>
          <a:prstGeom prst="rect">
            <a:avLst/>
          </a:prstGeom>
        </p:spPr>
      </p:pic>
    </p:spTree>
    <p:extLst>
      <p:ext uri="{BB962C8B-B14F-4D97-AF65-F5344CB8AC3E}">
        <p14:creationId xmlns:p14="http://schemas.microsoft.com/office/powerpoint/2010/main" val="40387906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8953" y="152400"/>
            <a:ext cx="3023047" cy="5486400"/>
          </a:xfrm>
        </p:spPr>
        <p:txBody>
          <a:bodyPr/>
          <a:lstStyle/>
          <a:p>
            <a:r>
              <a:rPr lang="en-US" dirty="0"/>
              <a:t>055 Frieze at Angkor Wat Photograph from Angkor Wat in Cambodia taken by </a:t>
            </a:r>
            <a:r>
              <a:rPr lang="en-US" dirty="0" err="1"/>
              <a:t>Anandajoti</a:t>
            </a:r>
            <a:r>
              <a:rPr lang="en-US" dirty="0"/>
              <a:t>.</a:t>
            </a:r>
          </a:p>
        </p:txBody>
      </p:sp>
      <p:pic>
        <p:nvPicPr>
          <p:cNvPr id="4" name="Content Placeholder 3"/>
          <p:cNvPicPr>
            <a:picLocks noGrp="1" noChangeAspect="1"/>
          </p:cNvPicPr>
          <p:nvPr>
            <p:ph idx="1"/>
          </p:nvPr>
        </p:nvPicPr>
        <p:blipFill>
          <a:blip r:embed="rId2"/>
          <a:stretch>
            <a:fillRect/>
          </a:stretch>
        </p:blipFill>
        <p:spPr>
          <a:xfrm>
            <a:off x="24954" y="0"/>
            <a:ext cx="9143999" cy="6858000"/>
          </a:xfrm>
          <a:prstGeom prst="rect">
            <a:avLst/>
          </a:prstGeom>
        </p:spPr>
      </p:pic>
    </p:spTree>
    <p:extLst>
      <p:ext uri="{BB962C8B-B14F-4D97-AF65-F5344CB8AC3E}">
        <p14:creationId xmlns:p14="http://schemas.microsoft.com/office/powerpoint/2010/main" val="17464147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0" name="Rectangle 4"/>
          <p:cNvSpPr>
            <a:spLocks noGrp="1" noChangeArrowheads="1"/>
          </p:cNvSpPr>
          <p:nvPr>
            <p:ph type="ctrTitle"/>
          </p:nvPr>
        </p:nvSpPr>
        <p:spPr/>
        <p:txBody>
          <a:bodyPr/>
          <a:lstStyle/>
          <a:p>
            <a:endParaRPr lang="en-US" altLang="en-US"/>
          </a:p>
        </p:txBody>
      </p:sp>
      <p:sp>
        <p:nvSpPr>
          <p:cNvPr id="55301" name="Rectangle 5"/>
          <p:cNvSpPr>
            <a:spLocks noGrp="1" noChangeArrowheads="1"/>
          </p:cNvSpPr>
          <p:nvPr>
            <p:ph type="subTitle" idx="1"/>
          </p:nvPr>
        </p:nvSpPr>
        <p:spPr/>
        <p:txBody>
          <a:bodyPr/>
          <a:lstStyle/>
          <a:p>
            <a:endParaRPr lang="en-US" altLang="en-US"/>
          </a:p>
        </p:txBody>
      </p:sp>
      <p:pic>
        <p:nvPicPr>
          <p:cNvPr id="2" name="Picture 1"/>
          <p:cNvPicPr>
            <a:picLocks noChangeAspect="1"/>
          </p:cNvPicPr>
          <p:nvPr/>
        </p:nvPicPr>
        <p:blipFill>
          <a:blip r:embed="rId2"/>
          <a:stretch>
            <a:fillRect/>
          </a:stretch>
        </p:blipFill>
        <p:spPr>
          <a:xfrm>
            <a:off x="1447800" y="-40208"/>
            <a:ext cx="9163050" cy="6866011"/>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25" y="152400"/>
            <a:ext cx="1872313" cy="3276600"/>
          </a:xfrm>
        </p:spPr>
        <p:txBody>
          <a:bodyPr/>
          <a:lstStyle/>
          <a:p>
            <a:r>
              <a:rPr lang="en-US" dirty="0"/>
              <a:t>Chau Say </a:t>
            </a:r>
            <a:r>
              <a:rPr lang="en-US" dirty="0" err="1"/>
              <a:t>Tevoda</a:t>
            </a:r>
            <a:endParaRPr lang="en-US" dirty="0"/>
          </a:p>
        </p:txBody>
      </p:sp>
      <p:pic>
        <p:nvPicPr>
          <p:cNvPr id="4" name="Content Placeholder 3"/>
          <p:cNvPicPr>
            <a:picLocks noGrp="1" noChangeAspect="1"/>
          </p:cNvPicPr>
          <p:nvPr>
            <p:ph idx="1"/>
          </p:nvPr>
        </p:nvPicPr>
        <p:blipFill>
          <a:blip r:embed="rId2"/>
          <a:stretch>
            <a:fillRect/>
          </a:stretch>
        </p:blipFill>
        <p:spPr>
          <a:xfrm>
            <a:off x="1887338" y="0"/>
            <a:ext cx="10312175" cy="6858000"/>
          </a:xfrm>
          <a:prstGeom prst="rect">
            <a:avLst/>
          </a:prstGeom>
        </p:spPr>
      </p:pic>
    </p:spTree>
    <p:extLst>
      <p:ext uri="{BB962C8B-B14F-4D97-AF65-F5344CB8AC3E}">
        <p14:creationId xmlns:p14="http://schemas.microsoft.com/office/powerpoint/2010/main" val="36180937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err="1"/>
              <a:t>Banteay</a:t>
            </a:r>
            <a:r>
              <a:rPr lang="en-US" dirty="0"/>
              <a:t> </a:t>
            </a:r>
            <a:r>
              <a:rPr lang="en-US" dirty="0" err="1"/>
              <a:t>Srei</a:t>
            </a:r>
            <a:endParaRPr lang="en-US" dirty="0"/>
          </a:p>
        </p:txBody>
      </p:sp>
      <p:pic>
        <p:nvPicPr>
          <p:cNvPr id="4" name="Content Placeholder 3"/>
          <p:cNvPicPr>
            <a:picLocks noGrp="1" noChangeAspect="1"/>
          </p:cNvPicPr>
          <p:nvPr>
            <p:ph idx="1"/>
          </p:nvPr>
        </p:nvPicPr>
        <p:blipFill>
          <a:blip r:embed="rId2"/>
          <a:stretch>
            <a:fillRect/>
          </a:stretch>
        </p:blipFill>
        <p:spPr>
          <a:xfrm>
            <a:off x="-32197" y="6439"/>
            <a:ext cx="9135414" cy="6851561"/>
          </a:xfrm>
          <a:prstGeom prst="rect">
            <a:avLst/>
          </a:prstGeom>
        </p:spPr>
      </p:pic>
    </p:spTree>
    <p:extLst>
      <p:ext uri="{BB962C8B-B14F-4D97-AF65-F5344CB8AC3E}">
        <p14:creationId xmlns:p14="http://schemas.microsoft.com/office/powerpoint/2010/main" val="29111471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18" y="228600"/>
            <a:ext cx="1823430" cy="2438400"/>
          </a:xfrm>
        </p:spPr>
        <p:txBody>
          <a:bodyPr/>
          <a:lstStyle/>
          <a:p>
            <a:pPr algn="ctr"/>
            <a:r>
              <a:rPr lang="en-US" dirty="0" err="1"/>
              <a:t>Preah</a:t>
            </a:r>
            <a:r>
              <a:rPr lang="en-US" dirty="0"/>
              <a:t> Khan</a:t>
            </a:r>
          </a:p>
        </p:txBody>
      </p:sp>
      <p:pic>
        <p:nvPicPr>
          <p:cNvPr id="4" name="Content Placeholder 3"/>
          <p:cNvPicPr>
            <a:picLocks noGrp="1" noChangeAspect="1"/>
          </p:cNvPicPr>
          <p:nvPr>
            <p:ph idx="1"/>
          </p:nvPr>
        </p:nvPicPr>
        <p:blipFill>
          <a:blip r:embed="rId2"/>
          <a:stretch>
            <a:fillRect/>
          </a:stretch>
        </p:blipFill>
        <p:spPr>
          <a:xfrm>
            <a:off x="1858847" y="-13952"/>
            <a:ext cx="10333154" cy="6871952"/>
          </a:xfrm>
          <a:prstGeom prst="rect">
            <a:avLst/>
          </a:prstGeom>
        </p:spPr>
      </p:pic>
    </p:spTree>
    <p:extLst>
      <p:ext uri="{BB962C8B-B14F-4D97-AF65-F5344CB8AC3E}">
        <p14:creationId xmlns:p14="http://schemas.microsoft.com/office/powerpoint/2010/main" val="8792949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7485" y="274638"/>
            <a:ext cx="11279715" cy="1143000"/>
          </a:xfrm>
        </p:spPr>
        <p:txBody>
          <a:bodyPr/>
          <a:lstStyle/>
          <a:p>
            <a:pPr algn="r"/>
            <a:r>
              <a:rPr lang="en-US" dirty="0"/>
              <a:t>Ta </a:t>
            </a:r>
            <a:r>
              <a:rPr lang="en-US" dirty="0" err="1"/>
              <a:t>Keo</a:t>
            </a:r>
            <a:endParaRPr lang="en-US" dirty="0"/>
          </a:p>
        </p:txBody>
      </p:sp>
      <p:pic>
        <p:nvPicPr>
          <p:cNvPr id="4" name="Content Placeholder 3"/>
          <p:cNvPicPr>
            <a:picLocks noGrp="1" noChangeAspect="1"/>
          </p:cNvPicPr>
          <p:nvPr>
            <p:ph idx="1"/>
          </p:nvPr>
        </p:nvPicPr>
        <p:blipFill>
          <a:blip r:embed="rId2"/>
          <a:stretch>
            <a:fillRect/>
          </a:stretch>
        </p:blipFill>
        <p:spPr>
          <a:xfrm>
            <a:off x="0" y="0"/>
            <a:ext cx="10327340" cy="6858000"/>
          </a:xfrm>
          <a:prstGeom prst="rect">
            <a:avLst/>
          </a:prstGeom>
        </p:spPr>
      </p:pic>
    </p:spTree>
    <p:extLst>
      <p:ext uri="{BB962C8B-B14F-4D97-AF65-F5344CB8AC3E}">
        <p14:creationId xmlns:p14="http://schemas.microsoft.com/office/powerpoint/2010/main" val="20040174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33270"/>
            <a:ext cx="12192000" cy="6848475"/>
          </a:xfrm>
          <a:prstGeom prst="rect">
            <a:avLst/>
          </a:prstGeom>
        </p:spPr>
      </p:pic>
      <p:sp>
        <p:nvSpPr>
          <p:cNvPr id="2" name="Title 1"/>
          <p:cNvSpPr>
            <a:spLocks noGrp="1"/>
          </p:cNvSpPr>
          <p:nvPr>
            <p:ph type="title"/>
          </p:nvPr>
        </p:nvSpPr>
        <p:spPr>
          <a:xfrm>
            <a:off x="611716" y="5738745"/>
            <a:ext cx="10968567" cy="1143000"/>
          </a:xfrm>
        </p:spPr>
        <p:txBody>
          <a:bodyPr/>
          <a:lstStyle/>
          <a:p>
            <a:pPr algn="ctr"/>
            <a:r>
              <a:rPr lang="en-US" dirty="0"/>
              <a:t>Ta </a:t>
            </a:r>
            <a:r>
              <a:rPr lang="en-US" dirty="0" err="1"/>
              <a:t>Phrom</a:t>
            </a:r>
            <a:endParaRPr lang="en-US" dirty="0"/>
          </a:p>
        </p:txBody>
      </p:sp>
    </p:spTree>
    <p:extLst>
      <p:ext uri="{BB962C8B-B14F-4D97-AF65-F5344CB8AC3E}">
        <p14:creationId xmlns:p14="http://schemas.microsoft.com/office/powerpoint/2010/main" val="23792600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85800" y="23611"/>
            <a:ext cx="10319198" cy="6879465"/>
          </a:xfrm>
          <a:prstGeom prst="rect">
            <a:avLst/>
          </a:prstGeom>
        </p:spPr>
      </p:pic>
      <p:sp>
        <p:nvSpPr>
          <p:cNvPr id="2" name="Title 1"/>
          <p:cNvSpPr>
            <a:spLocks noGrp="1"/>
          </p:cNvSpPr>
          <p:nvPr>
            <p:ph type="title"/>
          </p:nvPr>
        </p:nvSpPr>
        <p:spPr>
          <a:xfrm>
            <a:off x="685800" y="5509900"/>
            <a:ext cx="10397513" cy="1325562"/>
          </a:xfrm>
        </p:spPr>
        <p:txBody>
          <a:bodyPr/>
          <a:lstStyle/>
          <a:p>
            <a:r>
              <a:rPr lang="en-US" sz="2000" b="1" dirty="0">
                <a:solidFill>
                  <a:srgbClr val="FFFFFF"/>
                </a:solidFill>
              </a:rPr>
              <a:t>Dedicated by </a:t>
            </a:r>
            <a:r>
              <a:rPr lang="en-US" sz="2000" b="1" dirty="0" err="1">
                <a:solidFill>
                  <a:srgbClr val="FFFFFF"/>
                </a:solidFill>
              </a:rPr>
              <a:t>Rajendravarman</a:t>
            </a:r>
            <a:r>
              <a:rPr lang="en-US" sz="2000" b="1" dirty="0">
                <a:solidFill>
                  <a:srgbClr val="FFFFFF"/>
                </a:solidFill>
              </a:rPr>
              <a:t> in 948 A.D., </a:t>
            </a:r>
            <a:r>
              <a:rPr lang="en-US" sz="2000" b="1" dirty="0" err="1">
                <a:solidFill>
                  <a:srgbClr val="FFFFFF"/>
                </a:solidFill>
              </a:rPr>
              <a:t>Baksei</a:t>
            </a:r>
            <a:r>
              <a:rPr lang="en-US" sz="2000" b="1" dirty="0">
                <a:solidFill>
                  <a:srgbClr val="FFFFFF"/>
                </a:solidFill>
              </a:rPr>
              <a:t> </a:t>
            </a:r>
            <a:r>
              <a:rPr lang="en-US" sz="2000" b="1" dirty="0" err="1">
                <a:solidFill>
                  <a:srgbClr val="FFFFFF"/>
                </a:solidFill>
              </a:rPr>
              <a:t>Chamkrong</a:t>
            </a:r>
            <a:r>
              <a:rPr lang="en-US" sz="2000" b="1" dirty="0">
                <a:solidFill>
                  <a:srgbClr val="FFFFFF"/>
                </a:solidFill>
              </a:rPr>
              <a:t> is a temple-pyramid that housed a statue of Shiva</a:t>
            </a:r>
          </a:p>
        </p:txBody>
      </p:sp>
    </p:spTree>
    <p:extLst>
      <p:ext uri="{BB962C8B-B14F-4D97-AF65-F5344CB8AC3E}">
        <p14:creationId xmlns:p14="http://schemas.microsoft.com/office/powerpoint/2010/main" val="7918218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endParaRPr lang="en-US" altLang="en-US"/>
          </a:p>
        </p:txBody>
      </p:sp>
      <p:pic>
        <p:nvPicPr>
          <p:cNvPr id="2" name="Picture 1"/>
          <p:cNvPicPr>
            <a:picLocks noChangeAspect="1"/>
          </p:cNvPicPr>
          <p:nvPr/>
        </p:nvPicPr>
        <p:blipFill>
          <a:blip r:embed="rId2"/>
          <a:stretch>
            <a:fillRect/>
          </a:stretch>
        </p:blipFill>
        <p:spPr>
          <a:xfrm>
            <a:off x="0" y="0"/>
            <a:ext cx="9152358" cy="6858000"/>
          </a:xfrm>
          <a:prstGeom prst="rect">
            <a:avLst/>
          </a:prstGeom>
        </p:spPr>
      </p:pic>
      <p:sp>
        <p:nvSpPr>
          <p:cNvPr id="56323" name="Rectangle 3"/>
          <p:cNvSpPr>
            <a:spLocks noGrp="1" noChangeArrowheads="1"/>
          </p:cNvSpPr>
          <p:nvPr>
            <p:ph type="body" idx="1"/>
          </p:nvPr>
        </p:nvSpPr>
        <p:spPr>
          <a:xfrm>
            <a:off x="9152358" y="914400"/>
            <a:ext cx="3076224" cy="5867400"/>
          </a:xfrm>
        </p:spPr>
        <p:txBody>
          <a:bodyPr/>
          <a:lstStyle/>
          <a:p>
            <a:pPr marL="0" indent="0">
              <a:buNone/>
            </a:pPr>
            <a:r>
              <a:rPr lang="en-US" altLang="en-US" dirty="0" smtClean="0"/>
              <a:t>An </a:t>
            </a:r>
            <a:r>
              <a:rPr lang="en-US" altLang="en-US" dirty="0"/>
              <a:t>aerial view of Angkor Wat, the temple dedicated to the Hindu god Vishnu and built as a representation of Mount Meru, the home of the gods and the center of the Hindu universe. The temple is also covered with intricate reliefs of Hindu gods and epics.</a:t>
            </a:r>
            <a:endParaRPr lang="en-US" alt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1" y="0"/>
            <a:ext cx="3143338" cy="6858000"/>
          </a:xfrm>
        </p:spPr>
        <p:txBody>
          <a:bodyPr/>
          <a:lstStyle/>
          <a:p>
            <a:r>
              <a:rPr lang="en-US" dirty="0"/>
              <a:t>The iconic tree at Ta </a:t>
            </a:r>
            <a:r>
              <a:rPr lang="en-US" dirty="0" err="1"/>
              <a:t>Prohm</a:t>
            </a:r>
            <a:r>
              <a:rPr lang="en-US" dirty="0"/>
              <a:t>. This temple was built during the time of </a:t>
            </a:r>
            <a:r>
              <a:rPr lang="en-US" dirty="0" err="1"/>
              <a:t>Jayavarman</a:t>
            </a:r>
            <a:r>
              <a:rPr lang="en-US" dirty="0"/>
              <a:t> VII and is best known as the temple where trees have become interwoven into the stone.</a:t>
            </a:r>
          </a:p>
        </p:txBody>
      </p:sp>
      <p:pic>
        <p:nvPicPr>
          <p:cNvPr id="4" name="Content Placeholder 3"/>
          <p:cNvPicPr>
            <a:picLocks noGrp="1" noChangeAspect="1"/>
          </p:cNvPicPr>
          <p:nvPr>
            <p:ph idx="1"/>
          </p:nvPr>
        </p:nvPicPr>
        <p:blipFill>
          <a:blip r:embed="rId2"/>
          <a:stretch>
            <a:fillRect/>
          </a:stretch>
        </p:blipFill>
        <p:spPr>
          <a:xfrm>
            <a:off x="3219538" y="5366"/>
            <a:ext cx="9145196" cy="6852634"/>
          </a:xfrm>
          <a:prstGeom prst="rect">
            <a:avLst/>
          </a:prstGeom>
        </p:spPr>
      </p:pic>
    </p:spTree>
    <p:extLst>
      <p:ext uri="{BB962C8B-B14F-4D97-AF65-F5344CB8AC3E}">
        <p14:creationId xmlns:p14="http://schemas.microsoft.com/office/powerpoint/2010/main" val="15369654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6831" y="0"/>
            <a:ext cx="9152358" cy="6858000"/>
          </a:xfrm>
          <a:prstGeom prst="rect">
            <a:avLst/>
          </a:prstGeom>
        </p:spPr>
      </p:pic>
      <p:sp>
        <p:nvSpPr>
          <p:cNvPr id="5" name="Rectangle 4"/>
          <p:cNvSpPr/>
          <p:nvPr/>
        </p:nvSpPr>
        <p:spPr>
          <a:xfrm>
            <a:off x="9179188" y="685800"/>
            <a:ext cx="3012811" cy="5632311"/>
          </a:xfrm>
          <a:prstGeom prst="rect">
            <a:avLst/>
          </a:prstGeom>
        </p:spPr>
        <p:txBody>
          <a:bodyPr wrap="square">
            <a:spAutoFit/>
          </a:bodyPr>
          <a:lstStyle/>
          <a:p>
            <a:r>
              <a:rPr lang="en-US" sz="2400" dirty="0"/>
              <a:t>Statues at the gateway to Angkor Thom, or 'The Great City'. These images represent the Hindu myth of creation, called the Churning of the Sea of Milk. On one side of the path, there are 54 guardian gods called devas and on the other side there are 54 images of demon gods called </a:t>
            </a:r>
            <a:r>
              <a:rPr lang="en-US" sz="2400" dirty="0" err="1"/>
              <a:t>asuras</a:t>
            </a:r>
            <a:r>
              <a:rPr lang="en-US" sz="2400" dirty="0"/>
              <a:t>.</a:t>
            </a:r>
          </a:p>
        </p:txBody>
      </p:sp>
    </p:spTree>
    <p:extLst>
      <p:ext uri="{BB962C8B-B14F-4D97-AF65-F5344CB8AC3E}">
        <p14:creationId xmlns:p14="http://schemas.microsoft.com/office/powerpoint/2010/main" val="26244966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039643" y="0"/>
            <a:ext cx="9152358" cy="6858000"/>
          </a:xfrm>
          <a:prstGeom prst="rect">
            <a:avLst/>
          </a:prstGeom>
        </p:spPr>
      </p:pic>
      <p:sp>
        <p:nvSpPr>
          <p:cNvPr id="5" name="Rectangle 4"/>
          <p:cNvSpPr/>
          <p:nvPr/>
        </p:nvSpPr>
        <p:spPr>
          <a:xfrm>
            <a:off x="0" y="1417638"/>
            <a:ext cx="3039643" cy="3600986"/>
          </a:xfrm>
          <a:prstGeom prst="rect">
            <a:avLst/>
          </a:prstGeom>
        </p:spPr>
        <p:txBody>
          <a:bodyPr wrap="square">
            <a:spAutoFit/>
          </a:bodyPr>
          <a:lstStyle/>
          <a:p>
            <a:r>
              <a:rPr lang="en-US" sz="2400" dirty="0"/>
              <a:t>Chau Say </a:t>
            </a:r>
            <a:r>
              <a:rPr lang="en-US" sz="2400" dirty="0" err="1"/>
              <a:t>Tevoda</a:t>
            </a:r>
            <a:r>
              <a:rPr lang="en-US" sz="2400" dirty="0"/>
              <a:t>, another temple built in the style of Angkor Wat in the 12th Century before the construction of Angkor Thom and Victory Way.</a:t>
            </a:r>
          </a:p>
          <a:p>
            <a:endParaRPr lang="en-US" dirty="0"/>
          </a:p>
          <a:p>
            <a:r>
              <a:rPr lang="en-US" dirty="0"/>
              <a:t> </a:t>
            </a:r>
          </a:p>
        </p:txBody>
      </p:sp>
    </p:spTree>
    <p:extLst>
      <p:ext uri="{BB962C8B-B14F-4D97-AF65-F5344CB8AC3E}">
        <p14:creationId xmlns:p14="http://schemas.microsoft.com/office/powerpoint/2010/main" val="20432284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0" y="0"/>
            <a:ext cx="9152358" cy="6858000"/>
          </a:xfrm>
          <a:prstGeom prst="rect">
            <a:avLst/>
          </a:prstGeom>
        </p:spPr>
      </p:pic>
      <p:sp>
        <p:nvSpPr>
          <p:cNvPr id="5" name="Rectangle 4"/>
          <p:cNvSpPr/>
          <p:nvPr/>
        </p:nvSpPr>
        <p:spPr>
          <a:xfrm>
            <a:off x="9152358" y="0"/>
            <a:ext cx="3048000" cy="5170646"/>
          </a:xfrm>
          <a:prstGeom prst="rect">
            <a:avLst/>
          </a:prstGeom>
        </p:spPr>
        <p:txBody>
          <a:bodyPr wrap="square">
            <a:spAutoFit/>
          </a:bodyPr>
          <a:lstStyle/>
          <a:p>
            <a:endParaRPr lang="en-US" dirty="0"/>
          </a:p>
          <a:p>
            <a:r>
              <a:rPr lang="en-US" sz="2400" dirty="0" err="1"/>
              <a:t>Phimeanakas</a:t>
            </a:r>
            <a:r>
              <a:rPr lang="en-US" sz="2400" dirty="0"/>
              <a:t> was built towards the end of the 10th century during the reign of </a:t>
            </a:r>
            <a:r>
              <a:rPr lang="en-US" sz="2400" dirty="0" err="1"/>
              <a:t>Rajendravarman</a:t>
            </a:r>
            <a:r>
              <a:rPr lang="en-US" sz="2400" dirty="0"/>
              <a:t> and later rebuilt by </a:t>
            </a:r>
            <a:r>
              <a:rPr lang="en-US" sz="2400" dirty="0" err="1"/>
              <a:t>Suryavarman</a:t>
            </a:r>
            <a:r>
              <a:rPr lang="en-US" sz="2400" dirty="0"/>
              <a:t> II in the shape of a three-tiered pyramid. According to legend, there was once a tower at the top of this temple.</a:t>
            </a:r>
          </a:p>
        </p:txBody>
      </p:sp>
    </p:spTree>
    <p:extLst>
      <p:ext uri="{BB962C8B-B14F-4D97-AF65-F5344CB8AC3E}">
        <p14:creationId xmlns:p14="http://schemas.microsoft.com/office/powerpoint/2010/main" val="7157818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051449" y="0"/>
            <a:ext cx="9152358" cy="6858000"/>
          </a:xfrm>
          <a:prstGeom prst="rect">
            <a:avLst/>
          </a:prstGeom>
        </p:spPr>
      </p:pic>
      <p:sp>
        <p:nvSpPr>
          <p:cNvPr id="5" name="Rectangle 4"/>
          <p:cNvSpPr/>
          <p:nvPr/>
        </p:nvSpPr>
        <p:spPr>
          <a:xfrm>
            <a:off x="-844" y="1524000"/>
            <a:ext cx="3052293" cy="3416320"/>
          </a:xfrm>
          <a:prstGeom prst="rect">
            <a:avLst/>
          </a:prstGeom>
        </p:spPr>
        <p:txBody>
          <a:bodyPr wrap="square">
            <a:spAutoFit/>
          </a:bodyPr>
          <a:lstStyle/>
          <a:p>
            <a:r>
              <a:rPr lang="en-US" sz="2400" dirty="0"/>
              <a:t>Fine carving at the ruins of the Buddhist temple of Angkor Ta </a:t>
            </a:r>
            <a:r>
              <a:rPr lang="en-US" sz="2400" dirty="0" err="1"/>
              <a:t>Prohm</a:t>
            </a:r>
            <a:r>
              <a:rPr lang="en-US" sz="2400" dirty="0"/>
              <a:t>. The temple dates back to the 12-13th Century and was built by the famous </a:t>
            </a:r>
            <a:r>
              <a:rPr lang="en-US" sz="2400" dirty="0" err="1"/>
              <a:t>Jayavarman</a:t>
            </a:r>
            <a:r>
              <a:rPr lang="en-US" sz="2400" dirty="0"/>
              <a:t> VII.</a:t>
            </a:r>
          </a:p>
        </p:txBody>
      </p:sp>
    </p:spTree>
    <p:extLst>
      <p:ext uri="{BB962C8B-B14F-4D97-AF65-F5344CB8AC3E}">
        <p14:creationId xmlns:p14="http://schemas.microsoft.com/office/powerpoint/2010/main" val="190169585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RNRSTYLE" val="Indezine_SM_Title"/>
</p:tagLst>
</file>

<file path=ppt/tags/tag2.xml><?xml version="1.0" encoding="utf-8"?>
<p:tagLst xmlns:a="http://schemas.openxmlformats.org/drawingml/2006/main" xmlns:r="http://schemas.openxmlformats.org/officeDocument/2006/relationships" xmlns:p="http://schemas.openxmlformats.org/presentationml/2006/main">
  <p:tag name="RNRSTYLE" val="Indezine_SM_Text"/>
</p:tagLst>
</file>

<file path=ppt/tags/tag3.xml><?xml version="1.0" encoding="utf-8"?>
<p:tagLst xmlns:a="http://schemas.openxmlformats.org/drawingml/2006/main" xmlns:r="http://schemas.openxmlformats.org/officeDocument/2006/relationships" xmlns:p="http://schemas.openxmlformats.org/presentationml/2006/main">
  <p:tag name="RNRSTYLE" val="Indezine_TM_Title"/>
</p:tagLst>
</file>

<file path=ppt/tags/tag4.xml><?xml version="1.0" encoding="utf-8"?>
<p:tagLst xmlns:a="http://schemas.openxmlformats.org/drawingml/2006/main" xmlns:r="http://schemas.openxmlformats.org/officeDocument/2006/relationships" xmlns:p="http://schemas.openxmlformats.org/presentationml/2006/main">
  <p:tag name="RNRSTYLE" val="Indezine_TM_Text"/>
</p:tagLst>
</file>

<file path=ppt/tags/tag5.xml><?xml version="1.0" encoding="utf-8"?>
<p:tagLst xmlns:a="http://schemas.openxmlformats.org/drawingml/2006/main" xmlns:r="http://schemas.openxmlformats.org/officeDocument/2006/relationships" xmlns:p="http://schemas.openxmlformats.org/presentationml/2006/main">
  <p:tag name="RNRSTYLE" val="Indezine_SM2_Title"/>
</p:tagLst>
</file>

<file path=ppt/tags/tag6.xml><?xml version="1.0" encoding="utf-8"?>
<p:tagLst xmlns:a="http://schemas.openxmlformats.org/drawingml/2006/main" xmlns:r="http://schemas.openxmlformats.org/officeDocument/2006/relationships" xmlns:p="http://schemas.openxmlformats.org/presentationml/2006/main">
  <p:tag name="RNRSTYLE" val="Indezine_SM2_Text"/>
</p:tagLst>
</file>

<file path=ppt/tags/tag7.xml><?xml version="1.0" encoding="utf-8"?>
<p:tagLst xmlns:a="http://schemas.openxmlformats.org/drawingml/2006/main" xmlns:r="http://schemas.openxmlformats.org/officeDocument/2006/relationships" xmlns:p="http://schemas.openxmlformats.org/presentationml/2006/main">
  <p:tag name="RNRSTYLE" val="Indezine_TM2_Title"/>
</p:tagLst>
</file>

<file path=ppt/tags/tag8.xml><?xml version="1.0" encoding="utf-8"?>
<p:tagLst xmlns:a="http://schemas.openxmlformats.org/drawingml/2006/main" xmlns:r="http://schemas.openxmlformats.org/officeDocument/2006/relationships" xmlns:p="http://schemas.openxmlformats.org/presentationml/2006/main">
  <p:tag name="RNRSTYLE" val="Indezine_TM2_Text"/>
</p:tagLst>
</file>

<file path=ppt/theme/theme1.xml><?xml version="1.0" encoding="utf-8"?>
<a:theme xmlns:a="http://schemas.openxmlformats.org/drawingml/2006/main" name="Office Theme">
  <a:themeElements>
    <a:clrScheme name="Office Theme 2">
      <a:dk1>
        <a:srgbClr val="000000"/>
      </a:dk1>
      <a:lt1>
        <a:srgbClr val="FF9966"/>
      </a:lt1>
      <a:dk2>
        <a:srgbClr val="000000"/>
      </a:dk2>
      <a:lt2>
        <a:srgbClr val="CCCCCC"/>
      </a:lt2>
      <a:accent1>
        <a:srgbClr val="8C4F00"/>
      </a:accent1>
      <a:accent2>
        <a:srgbClr val="A12027"/>
      </a:accent2>
      <a:accent3>
        <a:srgbClr val="FFCAB8"/>
      </a:accent3>
      <a:accent4>
        <a:srgbClr val="000000"/>
      </a:accent4>
      <a:accent5>
        <a:srgbClr val="C5B2AA"/>
      </a:accent5>
      <a:accent6>
        <a:srgbClr val="911C22"/>
      </a:accent6>
      <a:hlink>
        <a:srgbClr val="802A00"/>
      </a:hlink>
      <a:folHlink>
        <a:srgbClr val="6E1652"/>
      </a:folHlink>
    </a:clrScheme>
    <a:fontScheme name="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Office Theme 1">
        <a:dk1>
          <a:srgbClr val="000000"/>
        </a:dk1>
        <a:lt1>
          <a:srgbClr val="FF9966"/>
        </a:lt1>
        <a:dk2>
          <a:srgbClr val="000000"/>
        </a:dk2>
        <a:lt2>
          <a:srgbClr val="CCCCCC"/>
        </a:lt2>
        <a:accent1>
          <a:srgbClr val="B23B00"/>
        </a:accent1>
        <a:accent2>
          <a:srgbClr val="993300"/>
        </a:accent2>
        <a:accent3>
          <a:srgbClr val="FFCAB8"/>
        </a:accent3>
        <a:accent4>
          <a:srgbClr val="000000"/>
        </a:accent4>
        <a:accent5>
          <a:srgbClr val="D5AFAA"/>
        </a:accent5>
        <a:accent6>
          <a:srgbClr val="8A2D00"/>
        </a:accent6>
        <a:hlink>
          <a:srgbClr val="852C00"/>
        </a:hlink>
        <a:folHlink>
          <a:srgbClr val="7326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9966"/>
        </a:lt1>
        <a:dk2>
          <a:srgbClr val="000000"/>
        </a:dk2>
        <a:lt2>
          <a:srgbClr val="CCCCCC"/>
        </a:lt2>
        <a:accent1>
          <a:srgbClr val="8C4F00"/>
        </a:accent1>
        <a:accent2>
          <a:srgbClr val="A12027"/>
        </a:accent2>
        <a:accent3>
          <a:srgbClr val="FFCAB8"/>
        </a:accent3>
        <a:accent4>
          <a:srgbClr val="000000"/>
        </a:accent4>
        <a:accent5>
          <a:srgbClr val="C5B2AA"/>
        </a:accent5>
        <a:accent6>
          <a:srgbClr val="911C22"/>
        </a:accent6>
        <a:hlink>
          <a:srgbClr val="802A00"/>
        </a:hlink>
        <a:folHlink>
          <a:srgbClr val="6E1652"/>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9966"/>
        </a:lt1>
        <a:dk2>
          <a:srgbClr val="000000"/>
        </a:dk2>
        <a:lt2>
          <a:srgbClr val="CCCCCC"/>
        </a:lt2>
        <a:accent1>
          <a:srgbClr val="26466E"/>
        </a:accent1>
        <a:accent2>
          <a:srgbClr val="872D00"/>
        </a:accent2>
        <a:accent3>
          <a:srgbClr val="FFCAB8"/>
        </a:accent3>
        <a:accent4>
          <a:srgbClr val="000000"/>
        </a:accent4>
        <a:accent5>
          <a:srgbClr val="ACB0BA"/>
        </a:accent5>
        <a:accent6>
          <a:srgbClr val="7A2800"/>
        </a:accent6>
        <a:hlink>
          <a:srgbClr val="2D2966"/>
        </a:hlink>
        <a:folHlink>
          <a:srgbClr val="22471D"/>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9966"/>
        </a:lt1>
        <a:dk2>
          <a:srgbClr val="000000"/>
        </a:dk2>
        <a:lt2>
          <a:srgbClr val="CCCCCC"/>
        </a:lt2>
        <a:accent1>
          <a:srgbClr val="545100"/>
        </a:accent1>
        <a:accent2>
          <a:srgbClr val="1F4C4C"/>
        </a:accent2>
        <a:accent3>
          <a:srgbClr val="FFCAB8"/>
        </a:accent3>
        <a:accent4>
          <a:srgbClr val="000000"/>
        </a:accent4>
        <a:accent5>
          <a:srgbClr val="B3B3AA"/>
        </a:accent5>
        <a:accent6>
          <a:srgbClr val="1B4444"/>
        </a:accent6>
        <a:hlink>
          <a:srgbClr val="482761"/>
        </a:hlink>
        <a:folHlink>
          <a:srgbClr val="7326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CCCCCC"/>
        </a:lt2>
        <a:accent1>
          <a:srgbClr val="B23B00"/>
        </a:accent1>
        <a:accent2>
          <a:srgbClr val="993300"/>
        </a:accent2>
        <a:accent3>
          <a:srgbClr val="FFFFFF"/>
        </a:accent3>
        <a:accent4>
          <a:srgbClr val="000000"/>
        </a:accent4>
        <a:accent5>
          <a:srgbClr val="D5AFAA"/>
        </a:accent5>
        <a:accent6>
          <a:srgbClr val="8A2D00"/>
        </a:accent6>
        <a:hlink>
          <a:srgbClr val="852C00"/>
        </a:hlink>
        <a:folHlink>
          <a:srgbClr val="73260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CCCCCC"/>
        </a:lt2>
        <a:accent1>
          <a:srgbClr val="8C4F00"/>
        </a:accent1>
        <a:accent2>
          <a:srgbClr val="A12027"/>
        </a:accent2>
        <a:accent3>
          <a:srgbClr val="FFFFFF"/>
        </a:accent3>
        <a:accent4>
          <a:srgbClr val="000000"/>
        </a:accent4>
        <a:accent5>
          <a:srgbClr val="C5B2AA"/>
        </a:accent5>
        <a:accent6>
          <a:srgbClr val="911C22"/>
        </a:accent6>
        <a:hlink>
          <a:srgbClr val="802A00"/>
        </a:hlink>
        <a:folHlink>
          <a:srgbClr val="6E1652"/>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CCCCCC"/>
        </a:lt2>
        <a:accent1>
          <a:srgbClr val="26466E"/>
        </a:accent1>
        <a:accent2>
          <a:srgbClr val="872D00"/>
        </a:accent2>
        <a:accent3>
          <a:srgbClr val="FFFFFF"/>
        </a:accent3>
        <a:accent4>
          <a:srgbClr val="000000"/>
        </a:accent4>
        <a:accent5>
          <a:srgbClr val="ACB0BA"/>
        </a:accent5>
        <a:accent6>
          <a:srgbClr val="7A2800"/>
        </a:accent6>
        <a:hlink>
          <a:srgbClr val="2D2966"/>
        </a:hlink>
        <a:folHlink>
          <a:srgbClr val="22471D"/>
        </a:folHlink>
      </a:clrScheme>
      <a:clrMap bg1="lt1" tx1="dk1" bg2="lt2" tx2="dk2" accent1="accent1" accent2="accent2" accent3="accent3" accent4="accent4" accent5="accent5" accent6="accent6" hlink="hlink" folHlink="folHlink"/>
    </a:extraClrScheme>
    <a:extraClrScheme>
      <a:clrScheme name="Office Theme 8">
        <a:dk1>
          <a:srgbClr val="000000"/>
        </a:dk1>
        <a:lt1>
          <a:srgbClr val="FFFFFF"/>
        </a:lt1>
        <a:dk2>
          <a:srgbClr val="000000"/>
        </a:dk2>
        <a:lt2>
          <a:srgbClr val="CCCCCC"/>
        </a:lt2>
        <a:accent1>
          <a:srgbClr val="545100"/>
        </a:accent1>
        <a:accent2>
          <a:srgbClr val="1F4C4C"/>
        </a:accent2>
        <a:accent3>
          <a:srgbClr val="FFFFFF"/>
        </a:accent3>
        <a:accent4>
          <a:srgbClr val="000000"/>
        </a:accent4>
        <a:accent5>
          <a:srgbClr val="B3B3AA"/>
        </a:accent5>
        <a:accent6>
          <a:srgbClr val="1B4444"/>
        </a:accent6>
        <a:hlink>
          <a:srgbClr val="482761"/>
        </a:hlink>
        <a:folHlink>
          <a:srgbClr val="7326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2" id="{43E05ABB-E7BC-4720-940C-CFF5ADE02D75}" vid="{E673AD83-BA09-4E5F-9A01-BCE24DCB36F2}"/>
    </a:ext>
  </a:extLst>
</a:theme>
</file>

<file path=ppt/theme/theme2.xml><?xml version="1.0" encoding="utf-8"?>
<a:theme xmlns:a="http://schemas.openxmlformats.org/drawingml/2006/main" name="1_Default Design">
  <a:themeElements>
    <a:clrScheme name="1_Default Design 2">
      <a:dk1>
        <a:srgbClr val="000000"/>
      </a:dk1>
      <a:lt1>
        <a:srgbClr val="FF9966"/>
      </a:lt1>
      <a:dk2>
        <a:srgbClr val="000000"/>
      </a:dk2>
      <a:lt2>
        <a:srgbClr val="CCCCCC"/>
      </a:lt2>
      <a:accent1>
        <a:srgbClr val="8C4F00"/>
      </a:accent1>
      <a:accent2>
        <a:srgbClr val="A12027"/>
      </a:accent2>
      <a:accent3>
        <a:srgbClr val="FFCAB8"/>
      </a:accent3>
      <a:accent4>
        <a:srgbClr val="000000"/>
      </a:accent4>
      <a:accent5>
        <a:srgbClr val="C5B2AA"/>
      </a:accent5>
      <a:accent6>
        <a:srgbClr val="911C22"/>
      </a:accent6>
      <a:hlink>
        <a:srgbClr val="802A00"/>
      </a:hlink>
      <a:folHlink>
        <a:srgbClr val="6E165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1_Default Design 1">
        <a:dk1>
          <a:srgbClr val="000000"/>
        </a:dk1>
        <a:lt1>
          <a:srgbClr val="FF9966"/>
        </a:lt1>
        <a:dk2>
          <a:srgbClr val="000000"/>
        </a:dk2>
        <a:lt2>
          <a:srgbClr val="CCCCCC"/>
        </a:lt2>
        <a:accent1>
          <a:srgbClr val="B23B00"/>
        </a:accent1>
        <a:accent2>
          <a:srgbClr val="993300"/>
        </a:accent2>
        <a:accent3>
          <a:srgbClr val="FFCAB8"/>
        </a:accent3>
        <a:accent4>
          <a:srgbClr val="000000"/>
        </a:accent4>
        <a:accent5>
          <a:srgbClr val="D5AFAA"/>
        </a:accent5>
        <a:accent6>
          <a:srgbClr val="8A2D00"/>
        </a:accent6>
        <a:hlink>
          <a:srgbClr val="852C00"/>
        </a:hlink>
        <a:folHlink>
          <a:srgbClr val="7326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9966"/>
        </a:lt1>
        <a:dk2>
          <a:srgbClr val="000000"/>
        </a:dk2>
        <a:lt2>
          <a:srgbClr val="CCCCCC"/>
        </a:lt2>
        <a:accent1>
          <a:srgbClr val="8C4F00"/>
        </a:accent1>
        <a:accent2>
          <a:srgbClr val="A12027"/>
        </a:accent2>
        <a:accent3>
          <a:srgbClr val="FFCAB8"/>
        </a:accent3>
        <a:accent4>
          <a:srgbClr val="000000"/>
        </a:accent4>
        <a:accent5>
          <a:srgbClr val="C5B2AA"/>
        </a:accent5>
        <a:accent6>
          <a:srgbClr val="911C22"/>
        </a:accent6>
        <a:hlink>
          <a:srgbClr val="802A00"/>
        </a:hlink>
        <a:folHlink>
          <a:srgbClr val="6E165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9966"/>
        </a:lt1>
        <a:dk2>
          <a:srgbClr val="000000"/>
        </a:dk2>
        <a:lt2>
          <a:srgbClr val="CCCCCC"/>
        </a:lt2>
        <a:accent1>
          <a:srgbClr val="26466E"/>
        </a:accent1>
        <a:accent2>
          <a:srgbClr val="872D00"/>
        </a:accent2>
        <a:accent3>
          <a:srgbClr val="FFCAB8"/>
        </a:accent3>
        <a:accent4>
          <a:srgbClr val="000000"/>
        </a:accent4>
        <a:accent5>
          <a:srgbClr val="ACB0BA"/>
        </a:accent5>
        <a:accent6>
          <a:srgbClr val="7A2800"/>
        </a:accent6>
        <a:hlink>
          <a:srgbClr val="2D2966"/>
        </a:hlink>
        <a:folHlink>
          <a:srgbClr val="22471D"/>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9966"/>
        </a:lt1>
        <a:dk2>
          <a:srgbClr val="000000"/>
        </a:dk2>
        <a:lt2>
          <a:srgbClr val="CCCCCC"/>
        </a:lt2>
        <a:accent1>
          <a:srgbClr val="545100"/>
        </a:accent1>
        <a:accent2>
          <a:srgbClr val="1F4C4C"/>
        </a:accent2>
        <a:accent3>
          <a:srgbClr val="FFCAB8"/>
        </a:accent3>
        <a:accent4>
          <a:srgbClr val="000000"/>
        </a:accent4>
        <a:accent5>
          <a:srgbClr val="B3B3AA"/>
        </a:accent5>
        <a:accent6>
          <a:srgbClr val="1B4444"/>
        </a:accent6>
        <a:hlink>
          <a:srgbClr val="482761"/>
        </a:hlink>
        <a:folHlink>
          <a:srgbClr val="7326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CCCCCC"/>
        </a:lt2>
        <a:accent1>
          <a:srgbClr val="B23B00"/>
        </a:accent1>
        <a:accent2>
          <a:srgbClr val="993300"/>
        </a:accent2>
        <a:accent3>
          <a:srgbClr val="FFFFFF"/>
        </a:accent3>
        <a:accent4>
          <a:srgbClr val="000000"/>
        </a:accent4>
        <a:accent5>
          <a:srgbClr val="D5AFAA"/>
        </a:accent5>
        <a:accent6>
          <a:srgbClr val="8A2D00"/>
        </a:accent6>
        <a:hlink>
          <a:srgbClr val="852C00"/>
        </a:hlink>
        <a:folHlink>
          <a:srgbClr val="73260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CCCCCC"/>
        </a:lt2>
        <a:accent1>
          <a:srgbClr val="8C4F00"/>
        </a:accent1>
        <a:accent2>
          <a:srgbClr val="A12027"/>
        </a:accent2>
        <a:accent3>
          <a:srgbClr val="FFFFFF"/>
        </a:accent3>
        <a:accent4>
          <a:srgbClr val="000000"/>
        </a:accent4>
        <a:accent5>
          <a:srgbClr val="C5B2AA"/>
        </a:accent5>
        <a:accent6>
          <a:srgbClr val="911C22"/>
        </a:accent6>
        <a:hlink>
          <a:srgbClr val="802A00"/>
        </a:hlink>
        <a:folHlink>
          <a:srgbClr val="6E1652"/>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CCCCCC"/>
        </a:lt2>
        <a:accent1>
          <a:srgbClr val="26466E"/>
        </a:accent1>
        <a:accent2>
          <a:srgbClr val="872D00"/>
        </a:accent2>
        <a:accent3>
          <a:srgbClr val="FFFFFF"/>
        </a:accent3>
        <a:accent4>
          <a:srgbClr val="000000"/>
        </a:accent4>
        <a:accent5>
          <a:srgbClr val="ACB0BA"/>
        </a:accent5>
        <a:accent6>
          <a:srgbClr val="7A2800"/>
        </a:accent6>
        <a:hlink>
          <a:srgbClr val="2D2966"/>
        </a:hlink>
        <a:folHlink>
          <a:srgbClr val="22471D"/>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000000"/>
        </a:dk2>
        <a:lt2>
          <a:srgbClr val="CCCCCC"/>
        </a:lt2>
        <a:accent1>
          <a:srgbClr val="545100"/>
        </a:accent1>
        <a:accent2>
          <a:srgbClr val="1F4C4C"/>
        </a:accent2>
        <a:accent3>
          <a:srgbClr val="FFFFFF"/>
        </a:accent3>
        <a:accent4>
          <a:srgbClr val="000000"/>
        </a:accent4>
        <a:accent5>
          <a:srgbClr val="B3B3AA"/>
        </a:accent5>
        <a:accent6>
          <a:srgbClr val="1B4444"/>
        </a:accent6>
        <a:hlink>
          <a:srgbClr val="482761"/>
        </a:hlink>
        <a:folHlink>
          <a:srgbClr val="7326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2" id="{43E05ABB-E7BC-4720-940C-CFF5ADE02D75}" vid="{DC062CAD-5D67-4D43-9C52-896221EFD375}"/>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pastel plaid</Template>
  <TotalTime>46</TotalTime>
  <Words>777</Words>
  <Application>Microsoft Office PowerPoint</Application>
  <PresentationFormat>Widescreen</PresentationFormat>
  <Paragraphs>44</Paragraphs>
  <Slides>35</Slides>
  <Notes>0</Notes>
  <HiddenSlides>0</HiddenSlides>
  <MMClips>0</MMClips>
  <ScaleCrop>false</ScaleCrop>
  <HeadingPairs>
    <vt:vector size="6" baseType="variant">
      <vt:variant>
        <vt:lpstr>Fonts Used</vt:lpstr>
      </vt:variant>
      <vt:variant>
        <vt:i4>1</vt:i4>
      </vt:variant>
      <vt:variant>
        <vt:lpstr>Theme</vt:lpstr>
      </vt:variant>
      <vt:variant>
        <vt:i4>2</vt:i4>
      </vt:variant>
      <vt:variant>
        <vt:lpstr>Slide Titles</vt:lpstr>
      </vt:variant>
      <vt:variant>
        <vt:i4>35</vt:i4>
      </vt:variant>
    </vt:vector>
  </HeadingPairs>
  <TitlesOfParts>
    <vt:vector size="38" baseType="lpstr">
      <vt:lpstr>Arial</vt:lpstr>
      <vt:lpstr>Office Theme</vt:lpstr>
      <vt:lpstr>1_Default Design</vt:lpstr>
      <vt:lpstr>Discover the Wonders of Cambodia's Angkor!</vt:lpstr>
      <vt:lpstr>PowerPoint Presentation</vt:lpstr>
      <vt:lpstr>PowerPoint Presentation</vt:lpstr>
      <vt:lpstr>PowerPoint Presentation</vt:lpstr>
      <vt:lpstr>The iconic tree at Ta Prohm. This temple was built during the time of Jayavarman VII and is best known as the temple where trees have become interwoven into the stone.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The stone faces of Bayon temple.</vt:lpstr>
      <vt:lpstr>PowerPoint Presentation</vt:lpstr>
      <vt:lpstr>PowerPoint Presentation</vt:lpstr>
      <vt:lpstr>PowerPoint Presentation</vt:lpstr>
      <vt:lpstr>Additional Photos</vt:lpstr>
      <vt:lpstr>PowerPoint Presentation</vt:lpstr>
      <vt:lpstr>PowerPoint Presentation</vt:lpstr>
      <vt:lpstr>PowerPoint Presentation</vt:lpstr>
      <vt:lpstr>Main Complex</vt:lpstr>
      <vt:lpstr>Gate into Angkor Thom</vt:lpstr>
      <vt:lpstr>Khmer army going to war against the Cham; relief at the Bayon-temple in Angkor, Cambodia (S section, E gallery, late 12th to beginning 13th century)</vt:lpstr>
      <vt:lpstr>055 Frieze at Angkor Wat Photograph from Angkor Wat in Cambodia taken by Anandajoti.</vt:lpstr>
      <vt:lpstr>Chau Say Tevoda</vt:lpstr>
      <vt:lpstr>Banteay Srei</vt:lpstr>
      <vt:lpstr>Preah Khan</vt:lpstr>
      <vt:lpstr>Ta Keo</vt:lpstr>
      <vt:lpstr>Ta Phrom</vt:lpstr>
      <vt:lpstr>Dedicated by Rajendravarman in 948 A.D., Baksei Chamkrong is a temple-pyramid that housed a statue of Shiva</vt:lpstr>
    </vt:vector>
  </TitlesOfParts>
  <Company>Indezine.com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Discover the Wonders of Cambodia's Angkor!</dc:title>
  <dc:creator>Joseph Naumann</dc:creator>
  <cp:lastModifiedBy>Joseph Naumann</cp:lastModifiedBy>
  <cp:revision>6</cp:revision>
  <dcterms:created xsi:type="dcterms:W3CDTF">2017-03-14T00:52:44Z</dcterms:created>
  <dcterms:modified xsi:type="dcterms:W3CDTF">2017-03-14T01:39:04Z</dcterms:modified>
</cp:coreProperties>
</file>