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35"/>
  </p:notesMasterIdLst>
  <p:sldIdLst>
    <p:sldId id="256" r:id="rId3"/>
    <p:sldId id="257" r:id="rId4"/>
    <p:sldId id="258" r:id="rId5"/>
    <p:sldId id="260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3" autoAdjust="0"/>
    <p:restoredTop sz="94600"/>
  </p:normalViewPr>
  <p:slideViewPr>
    <p:cSldViewPr snapToGrid="0">
      <p:cViewPr varScale="1">
        <p:scale>
          <a:sx n="88" d="100"/>
          <a:sy n="88" d="100"/>
        </p:scale>
        <p:origin x="99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ED1BF08-E95A-475F-B4F1-3E53DF2E54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86001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US" altLang="en-US" noProof="0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US" altLang="en-US" noProof="0" smtClean="0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161CB8F-C6D2-4932-9242-3E99F71FB52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BE32DD-2D96-41B9-A870-76BB1E8FD6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6050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FC94BE-61F6-4B12-8123-8803CE00F6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5475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DBB24FC-5000-41E9-8865-CA6733D04D8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AF172C-1F94-4963-9673-1F55595557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2865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7BDCFB-19F2-4051-A2A5-8DFB9DF70E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6463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28AD1-7E72-442F-A574-987936262D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7690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BE0CFA-E972-4EC2-B7C4-5CFB43523B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54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CC332A-92D6-434E-B38F-A72B7F93CF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0786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0C4024-80A6-4F6D-96C9-554701421B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83866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C2557B-63E7-4C21-973F-3A37BBC25A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0715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90C0F4-B770-46BD-A321-F5574A9619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70368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FBA69B-5C82-40B2-88F1-8413653582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83515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865D2B-141F-4961-AF29-830039678B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63509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D44BDE-AB25-4C85-B201-A29D983D5B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8790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F419A1-DF79-4BC3-9612-C9D4E7ED20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433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5FE52D-F03A-4693-98DE-A7C543AF61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0431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1E8830-F137-46DA-8408-B084A0E19B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9922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886FB9-60A7-441B-8FCE-C9D8AC17CE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028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02E22E-6343-420B-ACC1-7B915A6B7E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071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51D33C-62BD-4E87-898D-8A124CFDD2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6348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302B1C-3B16-44E8-AC79-F9D4AC4D2B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3758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95631DB-866E-4B69-9DC8-9CB4BFB40FC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15D8668-4FD7-4148-BE33-483FE4F48BA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Beautiful Women Around the World</a:t>
            </a:r>
            <a:endParaRPr lang="en-US" altLang="en-US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dirty="0"/>
              <a:t>"No matter how plain a woman may be, if truth and honesty are written across her face, she will be beautiful." Eleanor Roosevelt </a:t>
            </a:r>
            <a:endParaRPr lang="en-US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0"/>
            <a:ext cx="8226425" cy="762000"/>
          </a:xfrm>
        </p:spPr>
        <p:txBody>
          <a:bodyPr/>
          <a:lstStyle/>
          <a:p>
            <a:r>
              <a:rPr lang="en-US" dirty="0"/>
              <a:t>Photographed in Shiraz, Iran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061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9971" y="296409"/>
            <a:ext cx="4015240" cy="1706562"/>
          </a:xfrm>
        </p:spPr>
        <p:txBody>
          <a:bodyPr/>
          <a:lstStyle/>
          <a:p>
            <a:r>
              <a:rPr lang="en-US" dirty="0"/>
              <a:t>Photographed in Istanbul, Turkey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57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14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67115"/>
          </a:xfrm>
        </p:spPr>
        <p:txBody>
          <a:bodyPr/>
          <a:lstStyle/>
          <a:p>
            <a:r>
              <a:rPr lang="en-US" dirty="0"/>
              <a:t>Photographed in Dushanbe, Tajikistan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67115"/>
            <a:ext cx="9144000" cy="609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073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5286" y="274638"/>
            <a:ext cx="3946752" cy="2250848"/>
          </a:xfrm>
        </p:spPr>
        <p:txBody>
          <a:bodyPr/>
          <a:lstStyle/>
          <a:p>
            <a:r>
              <a:rPr lang="en-US" dirty="0"/>
              <a:t>Photographed in Cali, Colombia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457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56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585" y="0"/>
            <a:ext cx="8226425" cy="787485"/>
          </a:xfrm>
        </p:spPr>
        <p:txBody>
          <a:bodyPr/>
          <a:lstStyle/>
          <a:p>
            <a:r>
              <a:rPr lang="en-US" dirty="0"/>
              <a:t>Photographed in Istanbul, Turkey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87485"/>
            <a:ext cx="9144000" cy="607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123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14" y="231094"/>
            <a:ext cx="4236130" cy="2272619"/>
          </a:xfrm>
        </p:spPr>
        <p:txBody>
          <a:bodyPr/>
          <a:lstStyle/>
          <a:p>
            <a:r>
              <a:rPr lang="en-US" dirty="0"/>
              <a:t>Photographed in Bishkek, Kyrgyzstan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1" y="0"/>
            <a:ext cx="457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18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7"/>
            <a:ext cx="3876901" cy="2196419"/>
          </a:xfrm>
        </p:spPr>
        <p:txBody>
          <a:bodyPr/>
          <a:lstStyle/>
          <a:p>
            <a:r>
              <a:rPr lang="en-US" dirty="0"/>
              <a:t>Photographed in San Francisco, CA, United States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2801" y="0"/>
            <a:ext cx="4521199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43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62000"/>
          </a:xfrm>
        </p:spPr>
        <p:txBody>
          <a:bodyPr/>
          <a:lstStyle/>
          <a:p>
            <a:r>
              <a:rPr lang="en-US" dirty="0"/>
              <a:t>Photographed in Valparaiso, Chile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5221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35152"/>
            <a:ext cx="8226425" cy="726848"/>
          </a:xfrm>
        </p:spPr>
        <p:txBody>
          <a:bodyPr/>
          <a:lstStyle/>
          <a:p>
            <a:r>
              <a:rPr lang="en-US" dirty="0"/>
              <a:t>Photographed in Timisoara, Romania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4584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1"/>
            <a:ext cx="8226425" cy="762000"/>
          </a:xfrm>
        </p:spPr>
        <p:txBody>
          <a:bodyPr/>
          <a:lstStyle/>
          <a:p>
            <a:r>
              <a:rPr lang="en-US" dirty="0"/>
              <a:t>Photographed in Havana, Cuba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908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56877"/>
          </a:xfrm>
        </p:spPr>
        <p:txBody>
          <a:bodyPr/>
          <a:lstStyle/>
          <a:p>
            <a:r>
              <a:rPr lang="en-US" dirty="0"/>
              <a:t>Photographed in Ulaanbaatar, Mongolia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56877"/>
            <a:ext cx="9144000" cy="610112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62000"/>
          </a:xfrm>
        </p:spPr>
        <p:txBody>
          <a:bodyPr/>
          <a:lstStyle/>
          <a:p>
            <a:r>
              <a:rPr lang="en-US" dirty="0"/>
              <a:t> Photographed in Bucharest, Romania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762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Photographer had too narrow of a selection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Additions selected by Joe Naumann, UMSL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3763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7384" y="0"/>
            <a:ext cx="8226425" cy="832176"/>
          </a:xfrm>
        </p:spPr>
        <p:txBody>
          <a:bodyPr/>
          <a:lstStyle/>
          <a:p>
            <a:r>
              <a:rPr lang="en-US" dirty="0"/>
              <a:t>Beautiful </a:t>
            </a:r>
            <a:r>
              <a:rPr lang="en-US" dirty="0" err="1"/>
              <a:t>Masai</a:t>
            </a:r>
            <a:r>
              <a:rPr lang="en-US" dirty="0"/>
              <a:t> </a:t>
            </a:r>
            <a:r>
              <a:rPr lang="en-US" dirty="0" smtClean="0"/>
              <a:t>Woman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2193" y="832176"/>
            <a:ext cx="7251807" cy="602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099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071" y="0"/>
            <a:ext cx="8226425" cy="932443"/>
          </a:xfrm>
        </p:spPr>
        <p:txBody>
          <a:bodyPr/>
          <a:lstStyle/>
          <a:p>
            <a:r>
              <a:rPr lang="en-US" dirty="0" smtClean="0"/>
              <a:t>Mayan woman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32443"/>
            <a:ext cx="7750629" cy="592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005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4" y="274637"/>
            <a:ext cx="4105630" cy="2218191"/>
          </a:xfrm>
        </p:spPr>
        <p:txBody>
          <a:bodyPr/>
          <a:lstStyle/>
          <a:p>
            <a:r>
              <a:rPr lang="en-US" dirty="0" smtClean="0"/>
              <a:t>Indigenous Peruvian </a:t>
            </a:r>
            <a:r>
              <a:rPr lang="en-US" dirty="0"/>
              <a:t>woman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61243" y="0"/>
            <a:ext cx="45827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237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4" y="274637"/>
            <a:ext cx="3388542" cy="2414133"/>
          </a:xfrm>
        </p:spPr>
        <p:txBody>
          <a:bodyPr/>
          <a:lstStyle/>
          <a:p>
            <a:r>
              <a:rPr lang="en-US" dirty="0"/>
              <a:t>Indus/Dravidian Beauty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44155" y="0"/>
            <a:ext cx="52998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263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-82296"/>
            <a:ext cx="8226425" cy="1143000"/>
          </a:xfrm>
        </p:spPr>
        <p:txBody>
          <a:bodyPr/>
          <a:lstStyle/>
          <a:p>
            <a:r>
              <a:rPr lang="en-US" dirty="0" smtClean="0"/>
              <a:t>Beautiful Japanese woman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60704"/>
            <a:ext cx="9144000" cy="579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5735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813" y="0"/>
            <a:ext cx="8226425" cy="846138"/>
          </a:xfrm>
        </p:spPr>
        <p:txBody>
          <a:bodyPr/>
          <a:lstStyle/>
          <a:p>
            <a:r>
              <a:rPr lang="en-US" dirty="0" smtClean="0"/>
              <a:t>Vietnamese woman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7302" y="846138"/>
            <a:ext cx="6543523" cy="601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0633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3582987" cy="2392362"/>
          </a:xfrm>
        </p:spPr>
        <p:txBody>
          <a:bodyPr/>
          <a:lstStyle/>
          <a:p>
            <a:r>
              <a:rPr lang="en-US" dirty="0" smtClean="0"/>
              <a:t>Samoan woman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926" r="22550"/>
          <a:stretch/>
        </p:blipFill>
        <p:spPr>
          <a:xfrm>
            <a:off x="4158344" y="0"/>
            <a:ext cx="49856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450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7029" y="307295"/>
            <a:ext cx="3065009" cy="2239962"/>
          </a:xfrm>
        </p:spPr>
        <p:txBody>
          <a:bodyPr/>
          <a:lstStyle/>
          <a:p>
            <a:r>
              <a:rPr lang="en-US" dirty="0" smtClean="0"/>
              <a:t>Somali woman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4208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46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62000"/>
          </a:xfrm>
        </p:spPr>
        <p:txBody>
          <a:bodyPr/>
          <a:lstStyle/>
          <a:p>
            <a:r>
              <a:rPr lang="en-US" dirty="0"/>
              <a:t>Turkish Cypriot in Istanbul, Turkey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3441473" cy="2403248"/>
          </a:xfrm>
        </p:spPr>
        <p:txBody>
          <a:bodyPr/>
          <a:lstStyle/>
          <a:p>
            <a:r>
              <a:rPr lang="en-US" dirty="0" smtClean="0"/>
              <a:t>Tutsi woman in Rwanda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660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257" y="274638"/>
            <a:ext cx="3848781" cy="2697162"/>
          </a:xfrm>
        </p:spPr>
        <p:txBody>
          <a:bodyPr/>
          <a:lstStyle/>
          <a:p>
            <a:r>
              <a:rPr lang="en-US" dirty="0" smtClean="0"/>
              <a:t>Woman in Swaziland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575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852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299" y="10887"/>
            <a:ext cx="8226425" cy="1143000"/>
          </a:xfrm>
        </p:spPr>
        <p:txBody>
          <a:bodyPr/>
          <a:lstStyle/>
          <a:p>
            <a:r>
              <a:rPr lang="en-US" smtClean="0"/>
              <a:t>Navajo woman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3853" y="1153887"/>
            <a:ext cx="7360147" cy="570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85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24267"/>
            <a:ext cx="8226425" cy="788874"/>
          </a:xfrm>
        </p:spPr>
        <p:txBody>
          <a:bodyPr/>
          <a:lstStyle/>
          <a:p>
            <a:r>
              <a:rPr lang="en-US" dirty="0"/>
              <a:t>Photographed in Kathmandu, Nepal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13141"/>
            <a:ext cx="9144000" cy="604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36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4" y="274638"/>
            <a:ext cx="3996644" cy="2076676"/>
          </a:xfrm>
        </p:spPr>
        <p:txBody>
          <a:bodyPr/>
          <a:lstStyle/>
          <a:p>
            <a:r>
              <a:rPr lang="en-US" dirty="0"/>
              <a:t> Photographed in Afghanistan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45242" y="0"/>
            <a:ext cx="459875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62000"/>
          </a:xfrm>
        </p:spPr>
        <p:txBody>
          <a:bodyPr/>
          <a:lstStyle/>
          <a:p>
            <a:r>
              <a:rPr lang="en-US" dirty="0"/>
              <a:t>Photographed in Harlem, NY, United States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13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6409"/>
            <a:ext cx="4598851" cy="1935162"/>
          </a:xfrm>
        </p:spPr>
        <p:txBody>
          <a:bodyPr/>
          <a:lstStyle/>
          <a:p>
            <a:r>
              <a:rPr lang="en-US" dirty="0"/>
              <a:t>Photographed in Delhi, India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8851" y="0"/>
            <a:ext cx="4545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12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67115"/>
          </a:xfrm>
        </p:spPr>
        <p:txBody>
          <a:bodyPr/>
          <a:lstStyle/>
          <a:p>
            <a:r>
              <a:rPr lang="en-US" dirty="0"/>
              <a:t>Photographed in Kathmandu, Nepal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67115"/>
            <a:ext cx="9144000" cy="609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769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584" y="0"/>
            <a:ext cx="8226425" cy="762000"/>
          </a:xfrm>
        </p:spPr>
        <p:txBody>
          <a:bodyPr/>
          <a:lstStyle/>
          <a:p>
            <a:r>
              <a:rPr lang="en-US" dirty="0"/>
              <a:t>Photographed in Bucharest, Romania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459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Office Theme">
  <a:themeElements>
    <a:clrScheme name="Office Theme 2">
      <a:dk1>
        <a:srgbClr val="000000"/>
      </a:dk1>
      <a:lt1>
        <a:srgbClr val="CCCCFF"/>
      </a:lt1>
      <a:dk2>
        <a:srgbClr val="000000"/>
      </a:dk2>
      <a:lt2>
        <a:srgbClr val="B2B2B2"/>
      </a:lt2>
      <a:accent1>
        <a:srgbClr val="764599"/>
      </a:accent1>
      <a:accent2>
        <a:srgbClr val="004799"/>
      </a:accent2>
      <a:accent3>
        <a:srgbClr val="E2E2FF"/>
      </a:accent3>
      <a:accent4>
        <a:srgbClr val="000000"/>
      </a:accent4>
      <a:accent5>
        <a:srgbClr val="BDB0CA"/>
      </a:accent5>
      <a:accent6>
        <a:srgbClr val="003F8A"/>
      </a:accent6>
      <a:hlink>
        <a:srgbClr val="000099"/>
      </a:hlink>
      <a:folHlink>
        <a:srgbClr val="731757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CCCCFF"/>
        </a:lt1>
        <a:dk2>
          <a:srgbClr val="000000"/>
        </a:dk2>
        <a:lt2>
          <a:srgbClr val="B2B2B2"/>
        </a:lt2>
        <a:accent1>
          <a:srgbClr val="0000A6"/>
        </a:accent1>
        <a:accent2>
          <a:srgbClr val="3A238C"/>
        </a:accent2>
        <a:accent3>
          <a:srgbClr val="E2E2FF"/>
        </a:accent3>
        <a:accent4>
          <a:srgbClr val="000000"/>
        </a:accent4>
        <a:accent5>
          <a:srgbClr val="AAAAD0"/>
        </a:accent5>
        <a:accent6>
          <a:srgbClr val="341F7E"/>
        </a:accent6>
        <a:hlink>
          <a:srgbClr val="00008C"/>
        </a:hlink>
        <a:folHlink>
          <a:srgbClr val="4D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CCCCFF"/>
        </a:lt1>
        <a:dk2>
          <a:srgbClr val="000000"/>
        </a:dk2>
        <a:lt2>
          <a:srgbClr val="B2B2B2"/>
        </a:lt2>
        <a:accent1>
          <a:srgbClr val="764599"/>
        </a:accent1>
        <a:accent2>
          <a:srgbClr val="004799"/>
        </a:accent2>
        <a:accent3>
          <a:srgbClr val="E2E2FF"/>
        </a:accent3>
        <a:accent4>
          <a:srgbClr val="000000"/>
        </a:accent4>
        <a:accent5>
          <a:srgbClr val="BDB0CA"/>
        </a:accent5>
        <a:accent6>
          <a:srgbClr val="003F8A"/>
        </a:accent6>
        <a:hlink>
          <a:srgbClr val="000099"/>
        </a:hlink>
        <a:folHlink>
          <a:srgbClr val="73175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CCCCFF"/>
        </a:lt1>
        <a:dk2>
          <a:srgbClr val="000000"/>
        </a:dk2>
        <a:lt2>
          <a:srgbClr val="B2B2B2"/>
        </a:lt2>
        <a:accent1>
          <a:srgbClr val="804600"/>
        </a:accent1>
        <a:accent2>
          <a:srgbClr val="3D3D99"/>
        </a:accent2>
        <a:accent3>
          <a:srgbClr val="E2E2FF"/>
        </a:accent3>
        <a:accent4>
          <a:srgbClr val="000000"/>
        </a:accent4>
        <a:accent5>
          <a:srgbClr val="C0B0AA"/>
        </a:accent5>
        <a:accent6>
          <a:srgbClr val="36368A"/>
        </a:accent6>
        <a:hlink>
          <a:srgbClr val="73222A"/>
        </a:hlink>
        <a:folHlink>
          <a:srgbClr val="4C47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CCCCFF"/>
        </a:lt1>
        <a:dk2>
          <a:srgbClr val="000000"/>
        </a:dk2>
        <a:lt2>
          <a:srgbClr val="B2B2B2"/>
        </a:lt2>
        <a:accent1>
          <a:srgbClr val="366629"/>
        </a:accent1>
        <a:accent2>
          <a:srgbClr val="735600"/>
        </a:accent2>
        <a:accent3>
          <a:srgbClr val="E2E2FF"/>
        </a:accent3>
        <a:accent4>
          <a:srgbClr val="000000"/>
        </a:accent4>
        <a:accent5>
          <a:srgbClr val="AEB8AC"/>
        </a:accent5>
        <a:accent6>
          <a:srgbClr val="684D00"/>
        </a:accent6>
        <a:hlink>
          <a:srgbClr val="000099"/>
        </a:hlink>
        <a:folHlink>
          <a:srgbClr val="8019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00A6"/>
        </a:accent1>
        <a:accent2>
          <a:srgbClr val="3A238C"/>
        </a:accent2>
        <a:accent3>
          <a:srgbClr val="FFFFFF"/>
        </a:accent3>
        <a:accent4>
          <a:srgbClr val="000000"/>
        </a:accent4>
        <a:accent5>
          <a:srgbClr val="AAAAD0"/>
        </a:accent5>
        <a:accent6>
          <a:srgbClr val="341F7E"/>
        </a:accent6>
        <a:hlink>
          <a:srgbClr val="00008C"/>
        </a:hlink>
        <a:folHlink>
          <a:srgbClr val="4D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764599"/>
        </a:accent1>
        <a:accent2>
          <a:srgbClr val="004799"/>
        </a:accent2>
        <a:accent3>
          <a:srgbClr val="FFFFFF"/>
        </a:accent3>
        <a:accent4>
          <a:srgbClr val="000000"/>
        </a:accent4>
        <a:accent5>
          <a:srgbClr val="BDB0CA"/>
        </a:accent5>
        <a:accent6>
          <a:srgbClr val="003F8A"/>
        </a:accent6>
        <a:hlink>
          <a:srgbClr val="000099"/>
        </a:hlink>
        <a:folHlink>
          <a:srgbClr val="73175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804600"/>
        </a:accent1>
        <a:accent2>
          <a:srgbClr val="3D3D99"/>
        </a:accent2>
        <a:accent3>
          <a:srgbClr val="FFFFFF"/>
        </a:accent3>
        <a:accent4>
          <a:srgbClr val="000000"/>
        </a:accent4>
        <a:accent5>
          <a:srgbClr val="C0B0AA"/>
        </a:accent5>
        <a:accent6>
          <a:srgbClr val="36368A"/>
        </a:accent6>
        <a:hlink>
          <a:srgbClr val="73222A"/>
        </a:hlink>
        <a:folHlink>
          <a:srgbClr val="4C47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366629"/>
        </a:accent1>
        <a:accent2>
          <a:srgbClr val="735600"/>
        </a:accent2>
        <a:accent3>
          <a:srgbClr val="FFFFFF"/>
        </a:accent3>
        <a:accent4>
          <a:srgbClr val="000000"/>
        </a:accent4>
        <a:accent5>
          <a:srgbClr val="AEB8AC"/>
        </a:accent5>
        <a:accent6>
          <a:srgbClr val="684D00"/>
        </a:accent6>
        <a:hlink>
          <a:srgbClr val="000099"/>
        </a:hlink>
        <a:folHlink>
          <a:srgbClr val="80192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92E56522-B83F-4EC2-BB56-DB06A3F6F868}" vid="{C70D985D-0E2D-4E28-8BB3-F895825C3D83}"/>
    </a:ext>
  </a:ext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CCCCFF"/>
      </a:lt1>
      <a:dk2>
        <a:srgbClr val="000000"/>
      </a:dk2>
      <a:lt2>
        <a:srgbClr val="B2B2B2"/>
      </a:lt2>
      <a:accent1>
        <a:srgbClr val="764599"/>
      </a:accent1>
      <a:accent2>
        <a:srgbClr val="004799"/>
      </a:accent2>
      <a:accent3>
        <a:srgbClr val="E2E2FF"/>
      </a:accent3>
      <a:accent4>
        <a:srgbClr val="000000"/>
      </a:accent4>
      <a:accent5>
        <a:srgbClr val="BDB0CA"/>
      </a:accent5>
      <a:accent6>
        <a:srgbClr val="003F8A"/>
      </a:accent6>
      <a:hlink>
        <a:srgbClr val="000099"/>
      </a:hlink>
      <a:folHlink>
        <a:srgbClr val="731757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CCCCFF"/>
        </a:lt1>
        <a:dk2>
          <a:srgbClr val="000000"/>
        </a:dk2>
        <a:lt2>
          <a:srgbClr val="B2B2B2"/>
        </a:lt2>
        <a:accent1>
          <a:srgbClr val="0000A6"/>
        </a:accent1>
        <a:accent2>
          <a:srgbClr val="3A238C"/>
        </a:accent2>
        <a:accent3>
          <a:srgbClr val="E2E2FF"/>
        </a:accent3>
        <a:accent4>
          <a:srgbClr val="000000"/>
        </a:accent4>
        <a:accent5>
          <a:srgbClr val="AAAAD0"/>
        </a:accent5>
        <a:accent6>
          <a:srgbClr val="341F7E"/>
        </a:accent6>
        <a:hlink>
          <a:srgbClr val="00008C"/>
        </a:hlink>
        <a:folHlink>
          <a:srgbClr val="4D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CCCCFF"/>
        </a:lt1>
        <a:dk2>
          <a:srgbClr val="000000"/>
        </a:dk2>
        <a:lt2>
          <a:srgbClr val="B2B2B2"/>
        </a:lt2>
        <a:accent1>
          <a:srgbClr val="764599"/>
        </a:accent1>
        <a:accent2>
          <a:srgbClr val="004799"/>
        </a:accent2>
        <a:accent3>
          <a:srgbClr val="E2E2FF"/>
        </a:accent3>
        <a:accent4>
          <a:srgbClr val="000000"/>
        </a:accent4>
        <a:accent5>
          <a:srgbClr val="BDB0CA"/>
        </a:accent5>
        <a:accent6>
          <a:srgbClr val="003F8A"/>
        </a:accent6>
        <a:hlink>
          <a:srgbClr val="000099"/>
        </a:hlink>
        <a:folHlink>
          <a:srgbClr val="73175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CCCCFF"/>
        </a:lt1>
        <a:dk2>
          <a:srgbClr val="000000"/>
        </a:dk2>
        <a:lt2>
          <a:srgbClr val="B2B2B2"/>
        </a:lt2>
        <a:accent1>
          <a:srgbClr val="804600"/>
        </a:accent1>
        <a:accent2>
          <a:srgbClr val="3D3D99"/>
        </a:accent2>
        <a:accent3>
          <a:srgbClr val="E2E2FF"/>
        </a:accent3>
        <a:accent4>
          <a:srgbClr val="000000"/>
        </a:accent4>
        <a:accent5>
          <a:srgbClr val="C0B0AA"/>
        </a:accent5>
        <a:accent6>
          <a:srgbClr val="36368A"/>
        </a:accent6>
        <a:hlink>
          <a:srgbClr val="73222A"/>
        </a:hlink>
        <a:folHlink>
          <a:srgbClr val="4C47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CCCCFF"/>
        </a:lt1>
        <a:dk2>
          <a:srgbClr val="000000"/>
        </a:dk2>
        <a:lt2>
          <a:srgbClr val="B2B2B2"/>
        </a:lt2>
        <a:accent1>
          <a:srgbClr val="366629"/>
        </a:accent1>
        <a:accent2>
          <a:srgbClr val="735600"/>
        </a:accent2>
        <a:accent3>
          <a:srgbClr val="E2E2FF"/>
        </a:accent3>
        <a:accent4>
          <a:srgbClr val="000000"/>
        </a:accent4>
        <a:accent5>
          <a:srgbClr val="AEB8AC"/>
        </a:accent5>
        <a:accent6>
          <a:srgbClr val="684D00"/>
        </a:accent6>
        <a:hlink>
          <a:srgbClr val="000099"/>
        </a:hlink>
        <a:folHlink>
          <a:srgbClr val="8019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00A6"/>
        </a:accent1>
        <a:accent2>
          <a:srgbClr val="3A238C"/>
        </a:accent2>
        <a:accent3>
          <a:srgbClr val="FFFFFF"/>
        </a:accent3>
        <a:accent4>
          <a:srgbClr val="000000"/>
        </a:accent4>
        <a:accent5>
          <a:srgbClr val="AAAAD0"/>
        </a:accent5>
        <a:accent6>
          <a:srgbClr val="341F7E"/>
        </a:accent6>
        <a:hlink>
          <a:srgbClr val="00008C"/>
        </a:hlink>
        <a:folHlink>
          <a:srgbClr val="4D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764599"/>
        </a:accent1>
        <a:accent2>
          <a:srgbClr val="004799"/>
        </a:accent2>
        <a:accent3>
          <a:srgbClr val="FFFFFF"/>
        </a:accent3>
        <a:accent4>
          <a:srgbClr val="000000"/>
        </a:accent4>
        <a:accent5>
          <a:srgbClr val="BDB0CA"/>
        </a:accent5>
        <a:accent6>
          <a:srgbClr val="003F8A"/>
        </a:accent6>
        <a:hlink>
          <a:srgbClr val="000099"/>
        </a:hlink>
        <a:folHlink>
          <a:srgbClr val="73175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804600"/>
        </a:accent1>
        <a:accent2>
          <a:srgbClr val="3D3D99"/>
        </a:accent2>
        <a:accent3>
          <a:srgbClr val="FFFFFF"/>
        </a:accent3>
        <a:accent4>
          <a:srgbClr val="000000"/>
        </a:accent4>
        <a:accent5>
          <a:srgbClr val="C0B0AA"/>
        </a:accent5>
        <a:accent6>
          <a:srgbClr val="36368A"/>
        </a:accent6>
        <a:hlink>
          <a:srgbClr val="73222A"/>
        </a:hlink>
        <a:folHlink>
          <a:srgbClr val="4C47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366629"/>
        </a:accent1>
        <a:accent2>
          <a:srgbClr val="735600"/>
        </a:accent2>
        <a:accent3>
          <a:srgbClr val="FFFFFF"/>
        </a:accent3>
        <a:accent4>
          <a:srgbClr val="000000"/>
        </a:accent4>
        <a:accent5>
          <a:srgbClr val="AEB8AC"/>
        </a:accent5>
        <a:accent6>
          <a:srgbClr val="684D00"/>
        </a:accent6>
        <a:hlink>
          <a:srgbClr val="000099"/>
        </a:hlink>
        <a:folHlink>
          <a:srgbClr val="80192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92E56522-B83F-4EC2-BB56-DB06A3F6F868}" vid="{D033A561-BA28-48C6-A75A-AF468B2CF6B7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global grid</Template>
  <TotalTime>57</TotalTime>
  <Words>177</Words>
  <Application>Microsoft Office PowerPoint</Application>
  <PresentationFormat>On-screen Show (4:3)</PresentationFormat>
  <Paragraphs>34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Arial</vt:lpstr>
      <vt:lpstr>Office Theme</vt:lpstr>
      <vt:lpstr>1_Default Design</vt:lpstr>
      <vt:lpstr>Beautiful Women Around the World</vt:lpstr>
      <vt:lpstr>Photographed in Ulaanbaatar, Mongolia </vt:lpstr>
      <vt:lpstr>Turkish Cypriot in Istanbul, Turkey</vt:lpstr>
      <vt:lpstr>Photographed in Kathmandu, Nepal </vt:lpstr>
      <vt:lpstr> Photographed in Afghanistan</vt:lpstr>
      <vt:lpstr>Photographed in Harlem, NY, United States </vt:lpstr>
      <vt:lpstr>Photographed in Delhi, India</vt:lpstr>
      <vt:lpstr>Photographed in Kathmandu, Nepal</vt:lpstr>
      <vt:lpstr>Photographed in Bucharest, Romania </vt:lpstr>
      <vt:lpstr>Photographed in Shiraz, Iran </vt:lpstr>
      <vt:lpstr>Photographed in Istanbul, Turkey </vt:lpstr>
      <vt:lpstr>Photographed in Dushanbe, Tajikistan </vt:lpstr>
      <vt:lpstr>Photographed in Cali, Colombia </vt:lpstr>
      <vt:lpstr>Photographed in Istanbul, Turkey </vt:lpstr>
      <vt:lpstr>Photographed in Bishkek, Kyrgyzstan </vt:lpstr>
      <vt:lpstr>Photographed in San Francisco, CA, United States</vt:lpstr>
      <vt:lpstr>Photographed in Valparaiso, Chile</vt:lpstr>
      <vt:lpstr>Photographed in Timisoara, Romania </vt:lpstr>
      <vt:lpstr>Photographed in Havana, Cuba </vt:lpstr>
      <vt:lpstr> Photographed in Bucharest, Romania </vt:lpstr>
      <vt:lpstr>Photographer had too narrow of a selection</vt:lpstr>
      <vt:lpstr>Beautiful Masai Woman</vt:lpstr>
      <vt:lpstr>Mayan woman</vt:lpstr>
      <vt:lpstr>Indigenous Peruvian woman</vt:lpstr>
      <vt:lpstr>Indus/Dravidian Beauty</vt:lpstr>
      <vt:lpstr>Beautiful Japanese woman</vt:lpstr>
      <vt:lpstr>Vietnamese woman</vt:lpstr>
      <vt:lpstr>Samoan woman</vt:lpstr>
      <vt:lpstr>Somali woman</vt:lpstr>
      <vt:lpstr>Tutsi woman in Rwanda</vt:lpstr>
      <vt:lpstr>Woman in Swaziland</vt:lpstr>
      <vt:lpstr>Navajo woman</vt:lpstr>
    </vt:vector>
  </TitlesOfParts>
  <Company>Indezine.com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Beautiful Women Around the World</dc:title>
  <dc:creator>Joseph Naumann</dc:creator>
  <cp:lastModifiedBy>Joseph Naumann</cp:lastModifiedBy>
  <cp:revision>6</cp:revision>
  <dcterms:created xsi:type="dcterms:W3CDTF">2016-09-25T05:22:59Z</dcterms:created>
  <dcterms:modified xsi:type="dcterms:W3CDTF">2016-09-25T06:20:03Z</dcterms:modified>
</cp:coreProperties>
</file>