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81" r:id="rId25"/>
    <p:sldId id="282" r:id="rId26"/>
    <p:sldId id="277" r:id="rId27"/>
    <p:sldId id="279" r:id="rId28"/>
    <p:sldId id="280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00"/>
  </p:normalViewPr>
  <p:slideViewPr>
    <p:cSldViewPr>
      <p:cViewPr varScale="1">
        <p:scale>
          <a:sx n="80" d="100"/>
          <a:sy n="80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499C02-8881-4450-9771-6BED011C1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9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5828A12-4DE3-4928-992F-BA2551DAB54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5239B-7844-4116-B2EE-57DEA5DA63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65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14621-D4D2-4F80-B683-746CE7E0D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030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92E2A16-4709-45D0-9330-361C6A7613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0B8E5-26B4-48B4-8011-251C9FCEDE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581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F1F47-23A1-43AF-B76C-E35017BC7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932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34E5B-8C69-46C4-B921-4A30480DD1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325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167F7-E61F-435A-885B-86D6C2E949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33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CEE96-C699-47CA-AAEF-638745113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823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7DDB4-4936-42DF-B969-E63128EF53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729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44EAC-ACAF-480B-AD67-3FEB721ACA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08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403CA-DB25-47B6-BF4B-4096AE092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968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596BA-CD81-4B59-8381-D26CD0F7E2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973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0E24C-A5E3-4EDE-89AE-BBD454A399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90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0D2E4-7753-4E0E-97C6-9B335CF10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24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DB46B-B492-4D7C-AF42-3E626ED5B2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39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0C005-18E2-4C3F-9EF5-665ED2A01B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927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65C82-9763-4BE6-B1FD-1C389C4523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06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3DD13-0A6E-4D45-97FC-3BED575AE2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65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D1351-44B4-4249-A538-9DED74DE3E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69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2AA98-5BBF-4D9F-919E-70EF8AB20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92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5709D-2483-4AF8-8ED6-A1A4612ACC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39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4466121-7133-4052-87E8-0CB04278CF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EF359A4-B436-49B1-BC98-C587113AA2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1524001"/>
            <a:ext cx="4800600" cy="3733800"/>
          </a:xfrm>
        </p:spPr>
        <p:txBody>
          <a:bodyPr/>
          <a:lstStyle/>
          <a:p>
            <a:pPr algn="ctr"/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Beautiful</a:t>
            </a:r>
            <a:r>
              <a:rPr lang="en-US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Stained </a:t>
            </a:r>
            <a:r>
              <a:rPr lang="en-US" alt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 </a:t>
            </a:r>
            <a:r>
              <a:rPr lang="en-US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Windows </a:t>
            </a:r>
            <a:endParaRPr lang="en-US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011"/>
            <a:ext cx="9144000" cy="6959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Reims Cathedral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France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5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158" y="-24063"/>
            <a:ext cx="9172074" cy="673768"/>
          </a:xfrm>
        </p:spPr>
        <p:txBody>
          <a:bodyPr/>
          <a:lstStyle/>
          <a:p>
            <a:r>
              <a:rPr lang="en-US" dirty="0"/>
              <a:t>Notre-Dame au </a:t>
            </a:r>
            <a:r>
              <a:rPr lang="en-US" dirty="0" err="1" smtClean="0"/>
              <a:t>Sablon</a:t>
            </a:r>
            <a:r>
              <a:rPr lang="en-US" dirty="0" smtClean="0"/>
              <a:t>, Belgium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613" y="649705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58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03" y="0"/>
            <a:ext cx="8226425" cy="103383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Salisbury </a:t>
            </a:r>
            <a:r>
              <a:rPr lang="en-US" dirty="0" smtClean="0"/>
              <a:t>Cathedral, UK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2" y="1033833"/>
            <a:ext cx="9131968" cy="582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74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71" y="-4011"/>
            <a:ext cx="8226425" cy="774032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La </a:t>
            </a:r>
            <a:r>
              <a:rPr lang="en-US" dirty="0" err="1"/>
              <a:t>Sagrada</a:t>
            </a:r>
            <a:r>
              <a:rPr lang="en-US" dirty="0"/>
              <a:t> </a:t>
            </a:r>
            <a:r>
              <a:rPr lang="en-US" dirty="0" err="1" smtClean="0"/>
              <a:t>Familia</a:t>
            </a:r>
            <a:r>
              <a:rPr lang="en-US" dirty="0" smtClean="0"/>
              <a:t>, Spain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032" y="770021"/>
            <a:ext cx="9156032" cy="610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457200"/>
          </a:xfrm>
        </p:spPr>
        <p:txBody>
          <a:bodyPr/>
          <a:lstStyle/>
          <a:p>
            <a:r>
              <a:rPr lang="en-US" sz="2800" dirty="0" smtClean="0"/>
              <a:t>St</a:t>
            </a:r>
            <a:r>
              <a:rPr lang="en-US" sz="2800" dirty="0"/>
              <a:t>. Clements </a:t>
            </a:r>
            <a:r>
              <a:rPr lang="en-US" sz="2800" dirty="0" smtClean="0"/>
              <a:t>Church, UK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4572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74638"/>
            <a:ext cx="3276600" cy="2773362"/>
          </a:xfrm>
        </p:spPr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/>
              <a:t>Cathédrale St Martin</a:t>
            </a:r>
            <a:br>
              <a:rPr lang="fr-FR" dirty="0"/>
            </a:br>
            <a:r>
              <a:rPr lang="fr-FR" dirty="0"/>
              <a:t>Ypres, Belgique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486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4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5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199"/>
            <a:ext cx="9144000" cy="1030705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/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Lloyd Street </a:t>
            </a:r>
            <a:r>
              <a:rPr lang="en-US" sz="2800" dirty="0" smtClean="0">
                <a:solidFill>
                  <a:srgbClr val="FFFF00"/>
                </a:solidFill>
              </a:rPr>
              <a:t>Synagogue, Baltimore</a:t>
            </a:r>
            <a:r>
              <a:rPr lang="en-US" sz="2800" dirty="0">
                <a:solidFill>
                  <a:srgbClr val="FFFF00"/>
                </a:solidFill>
              </a:rPr>
              <a:t>, Maryland, </a:t>
            </a:r>
            <a:r>
              <a:rPr lang="en-US" sz="2800" dirty="0" smtClean="0">
                <a:solidFill>
                  <a:srgbClr val="FFFF00"/>
                </a:solidFill>
              </a:rPr>
              <a:t>USA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67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4300"/>
          </a:xfrm>
        </p:spPr>
        <p:txBody>
          <a:bodyPr/>
          <a:lstStyle/>
          <a:p>
            <a:r>
              <a:rPr lang="en-US" dirty="0"/>
              <a:t>Temple </a:t>
            </a:r>
            <a:r>
              <a:rPr lang="en-US" dirty="0" err="1" smtClean="0"/>
              <a:t>Emanu</a:t>
            </a:r>
            <a:r>
              <a:rPr lang="en-US" dirty="0" smtClean="0"/>
              <a:t>-El, New </a:t>
            </a:r>
            <a:r>
              <a:rPr lang="en-US" dirty="0"/>
              <a:t>York City</a:t>
            </a:r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4300"/>
            <a:ext cx="9144000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46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274638"/>
            <a:ext cx="2819400" cy="3001962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St Peter and St Paul's </a:t>
            </a:r>
            <a:r>
              <a:rPr lang="en-US" dirty="0" smtClean="0"/>
              <a:t>Church, UK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74" y="4011"/>
            <a:ext cx="6004093" cy="68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21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660" y="274638"/>
            <a:ext cx="4206540" cy="4297362"/>
          </a:xfrm>
        </p:spPr>
        <p:txBody>
          <a:bodyPr/>
          <a:lstStyle/>
          <a:p>
            <a:pPr algn="ctr"/>
            <a:r>
              <a:rPr lang="en-US" dirty="0" smtClean="0"/>
              <a:t>St. Stephen’s Episcopal Church, Ferguson, MO, USA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234666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971" y="0"/>
            <a:ext cx="2452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5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233" y="0"/>
            <a:ext cx="77931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33" y="0"/>
            <a:ext cx="8226425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Coventry </a:t>
            </a:r>
            <a:r>
              <a:rPr lang="en-US" dirty="0" smtClean="0">
                <a:solidFill>
                  <a:srgbClr val="FFFF00"/>
                </a:solidFill>
              </a:rPr>
              <a:t>Cathedral, U.K.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4802187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Holy Trinity, Sloane Square, UK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2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962400" cy="4297362"/>
          </a:xfrm>
        </p:spPr>
        <p:txBody>
          <a:bodyPr/>
          <a:lstStyle/>
          <a:p>
            <a:r>
              <a:rPr lang="en-US" dirty="0" smtClean="0"/>
              <a:t>St. Joseph, MO,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042" y="0"/>
            <a:ext cx="4874875" cy="683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10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52800" cy="6833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274638"/>
            <a:ext cx="5176838" cy="3687762"/>
          </a:xfrm>
        </p:spPr>
        <p:txBody>
          <a:bodyPr/>
          <a:lstStyle/>
          <a:p>
            <a:r>
              <a:rPr lang="en-US" dirty="0"/>
              <a:t>Birmingham Cathedral, Burne-Jones west </a:t>
            </a:r>
            <a:r>
              <a:rPr lang="en-US" dirty="0" smtClean="0"/>
              <a:t>window,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13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03" y="0"/>
            <a:ext cx="8226425" cy="780555"/>
          </a:xfrm>
        </p:spPr>
        <p:txBody>
          <a:bodyPr/>
          <a:lstStyle/>
          <a:p>
            <a:r>
              <a:rPr lang="en-US" dirty="0"/>
              <a:t>Window at Greek Orthodox Church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2" y="780555"/>
            <a:ext cx="9131968" cy="60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10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74"/>
            <a:ext cx="8226425" cy="944562"/>
          </a:xfrm>
        </p:spPr>
        <p:txBody>
          <a:bodyPr/>
          <a:lstStyle/>
          <a:p>
            <a:r>
              <a:rPr lang="en-US" dirty="0"/>
              <a:t>13th century stained glass windows at Bourges Cathedral, Bourges,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034192"/>
            <a:ext cx="7765305" cy="581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60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274638"/>
            <a:ext cx="4567238" cy="3230562"/>
          </a:xfrm>
        </p:spPr>
        <p:txBody>
          <a:bodyPr/>
          <a:lstStyle/>
          <a:p>
            <a:r>
              <a:rPr lang="en-US" dirty="0" smtClean="0"/>
              <a:t>Made by Tiffany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53"/>
            <a:ext cx="3833148" cy="68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67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052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-24063"/>
            <a:ext cx="8226425" cy="5574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Retro Chagall Stained Glass Window</a:t>
            </a:r>
          </a:p>
        </p:txBody>
      </p:sp>
    </p:spTree>
    <p:extLst>
      <p:ext uri="{BB962C8B-B14F-4D97-AF65-F5344CB8AC3E}">
        <p14:creationId xmlns:p14="http://schemas.microsoft.com/office/powerpoint/2010/main" val="1337425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6425" cy="563562"/>
          </a:xfrm>
        </p:spPr>
        <p:txBody>
          <a:bodyPr/>
          <a:lstStyle/>
          <a:p>
            <a:r>
              <a:rPr lang="en-US" dirty="0"/>
              <a:t>Henry G. Marquand House Conservatory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951" y="685800"/>
            <a:ext cx="721625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5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80" y="24063"/>
            <a:ext cx="8226425" cy="735264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Thanksgiving </a:t>
            </a:r>
            <a:r>
              <a:rPr lang="en-US" dirty="0" smtClean="0"/>
              <a:t>Chapel Dallas</a:t>
            </a:r>
            <a:r>
              <a:rPr lang="en-US" dirty="0"/>
              <a:t>, Texas, USA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12" y="759327"/>
            <a:ext cx="9148011" cy="60986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4" y="0"/>
            <a:ext cx="9164053" cy="6873040"/>
          </a:xfrm>
          <a:prstGeom prst="rect">
            <a:avLst/>
          </a:prstGeom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0739" y="5690937"/>
            <a:ext cx="8226425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/>
            </a:r>
            <a:br>
              <a:rPr lang="en-US" altLang="en-US" dirty="0">
                <a:solidFill>
                  <a:srgbClr val="FFFF00"/>
                </a:solidFill>
              </a:rPr>
            </a:br>
            <a:r>
              <a:rPr lang="en-US" altLang="en-US" dirty="0">
                <a:solidFill>
                  <a:srgbClr val="FFFF00"/>
                </a:solidFill>
              </a:rPr>
              <a:t>Gloucester </a:t>
            </a:r>
            <a:r>
              <a:rPr lang="en-US" altLang="en-US" dirty="0" smtClean="0">
                <a:solidFill>
                  <a:srgbClr val="FFFF00"/>
                </a:solidFill>
              </a:rPr>
              <a:t>Cathedral, UK</a:t>
            </a:r>
            <a:endParaRPr lang="en-US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8968"/>
          </a:xfrm>
        </p:spPr>
        <p:txBody>
          <a:bodyPr/>
          <a:lstStyle/>
          <a:p>
            <a:r>
              <a:rPr lang="en-US" dirty="0"/>
              <a:t>Grace </a:t>
            </a:r>
            <a:r>
              <a:rPr lang="en-US" dirty="0" smtClean="0"/>
              <a:t>Cathedral San </a:t>
            </a:r>
            <a:r>
              <a:rPr lang="en-US" dirty="0"/>
              <a:t>Francisco</a:t>
            </a:r>
            <a:r>
              <a:rPr lang="en-US" dirty="0" smtClean="0"/>
              <a:t>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2" y="788968"/>
            <a:ext cx="9127958" cy="60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77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766" y="24063"/>
            <a:ext cx="8226425" cy="83057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King's College </a:t>
            </a:r>
            <a:r>
              <a:rPr lang="en-US" dirty="0" smtClean="0"/>
              <a:t>Chapel, UK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042" y="854633"/>
            <a:ext cx="9160042" cy="60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5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84201"/>
            <a:ext cx="8226425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The Blue </a:t>
            </a:r>
            <a:r>
              <a:rPr lang="en-US" dirty="0" smtClean="0"/>
              <a:t>Mosque, Istanbul</a:t>
            </a:r>
            <a:r>
              <a:rPr lang="en-US" dirty="0"/>
              <a:t>, Turkey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27201"/>
            <a:ext cx="9144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4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74638"/>
            <a:ext cx="3195638" cy="3459162"/>
          </a:xfrm>
        </p:spPr>
        <p:txBody>
          <a:bodyPr/>
          <a:lstStyle/>
          <a:p>
            <a:r>
              <a:rPr lang="en-US" dirty="0" err="1"/>
              <a:t>Cathédrale</a:t>
            </a:r>
            <a:r>
              <a:rPr lang="en-US" dirty="0"/>
              <a:t> </a:t>
            </a:r>
            <a:r>
              <a:rPr lang="en-US" dirty="0" err="1"/>
              <a:t>d'Aix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France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36095"/>
            <a:ext cx="5170571" cy="689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43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04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Nasir-al-</a:t>
            </a:r>
            <a:r>
              <a:rPr lang="en-US" dirty="0" err="1">
                <a:solidFill>
                  <a:srgbClr val="FFFF00"/>
                </a:solidFill>
              </a:rPr>
              <a:t>Mulk</a:t>
            </a:r>
            <a:r>
              <a:rPr lang="en-US" dirty="0">
                <a:solidFill>
                  <a:srgbClr val="FFFF00"/>
                </a:solidFill>
              </a:rPr>
              <a:t> Mosque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Iran</a:t>
            </a:r>
          </a:p>
        </p:txBody>
      </p:sp>
    </p:spTree>
    <p:extLst>
      <p:ext uri="{BB962C8B-B14F-4D97-AF65-F5344CB8AC3E}">
        <p14:creationId xmlns:p14="http://schemas.microsoft.com/office/powerpoint/2010/main" val="22102587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000000"/>
      </a:dk1>
      <a:lt1>
        <a:srgbClr val="66CCFF"/>
      </a:lt1>
      <a:dk2>
        <a:srgbClr val="000000"/>
      </a:dk2>
      <a:lt2>
        <a:srgbClr val="CCCCCC"/>
      </a:lt2>
      <a:accent1>
        <a:srgbClr val="2B6A3D"/>
      </a:accent1>
      <a:accent2>
        <a:srgbClr val="384F8C"/>
      </a:accent2>
      <a:accent3>
        <a:srgbClr val="B8E2FF"/>
      </a:accent3>
      <a:accent4>
        <a:srgbClr val="000000"/>
      </a:accent4>
      <a:accent5>
        <a:srgbClr val="ACB9AF"/>
      </a:accent5>
      <a:accent6>
        <a:srgbClr val="32477E"/>
      </a:accent6>
      <a:hlink>
        <a:srgbClr val="6B612B"/>
      </a:hlink>
      <a:folHlink>
        <a:srgbClr val="32647D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B8E2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B8E2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B8E2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B8E2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FFFF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FFFF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FFFF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FFFF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2607033A-FA8D-4BE0-BBF3-FB8BB3BDFABB}" vid="{BBA375BE-E96F-45DF-B387-38A994FC08EE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66CCFF"/>
      </a:lt1>
      <a:dk2>
        <a:srgbClr val="000000"/>
      </a:dk2>
      <a:lt2>
        <a:srgbClr val="CCCCCC"/>
      </a:lt2>
      <a:accent1>
        <a:srgbClr val="2B6A3D"/>
      </a:accent1>
      <a:accent2>
        <a:srgbClr val="384F8C"/>
      </a:accent2>
      <a:accent3>
        <a:srgbClr val="B8E2FF"/>
      </a:accent3>
      <a:accent4>
        <a:srgbClr val="000000"/>
      </a:accent4>
      <a:accent5>
        <a:srgbClr val="ACB9AF"/>
      </a:accent5>
      <a:accent6>
        <a:srgbClr val="32477E"/>
      </a:accent6>
      <a:hlink>
        <a:srgbClr val="6B612B"/>
      </a:hlink>
      <a:folHlink>
        <a:srgbClr val="32647D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B8E2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B8E2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B8E2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B8E2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FFFF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FFFF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FFFF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FFFF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2607033A-FA8D-4BE0-BBF3-FB8BB3BDFABB}" vid="{19B2C06C-0518-4949-AF6E-98F5D2D75B86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christiaqn spirituality</Template>
  <TotalTime>61</TotalTime>
  <Words>93</Words>
  <Application>Microsoft Office PowerPoint</Application>
  <PresentationFormat>On-screen Show (4:3)</PresentationFormat>
  <Paragraphs>27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Office Theme</vt:lpstr>
      <vt:lpstr>1_Default Design</vt:lpstr>
      <vt:lpstr>Beautiful Stained Glass Windows </vt:lpstr>
      <vt:lpstr> Coventry Cathedral, U.K. </vt:lpstr>
      <vt:lpstr> Thanksgiving Chapel Dallas, Texas, USA</vt:lpstr>
      <vt:lpstr> Gloucester Cathedral, UK</vt:lpstr>
      <vt:lpstr>Grace Cathedral San Francisco, USA</vt:lpstr>
      <vt:lpstr> King's College Chapel, UK</vt:lpstr>
      <vt:lpstr> The Blue Mosque, Istanbul, Turkey </vt:lpstr>
      <vt:lpstr>Cathédrale d'Aix France </vt:lpstr>
      <vt:lpstr> Nasir-al-Mulk Mosque Iran</vt:lpstr>
      <vt:lpstr> Reims Cathedral France</vt:lpstr>
      <vt:lpstr>Notre-Dame au Sablon, Belgium</vt:lpstr>
      <vt:lpstr> Salisbury Cathedral, UK</vt:lpstr>
      <vt:lpstr> La Sagrada Familia, Spain</vt:lpstr>
      <vt:lpstr>St. Clements Church, UK</vt:lpstr>
      <vt:lpstr> Cathédrale St Martin Ypres, Belgique</vt:lpstr>
      <vt:lpstr> Lloyd Street Synagogue, Baltimore, Maryland, USA</vt:lpstr>
      <vt:lpstr>Temple Emanu-El, New York City,</vt:lpstr>
      <vt:lpstr> St Peter and St Paul's Church, UK </vt:lpstr>
      <vt:lpstr>St. Stephen’s Episcopal Church, Ferguson, MO, USA</vt:lpstr>
      <vt:lpstr>Holy Trinity, Sloane Square, UK</vt:lpstr>
      <vt:lpstr>St. Joseph, MO, USA</vt:lpstr>
      <vt:lpstr>Birmingham Cathedral, Burne-Jones west window, UK</vt:lpstr>
      <vt:lpstr>Window at Greek Orthodox Church</vt:lpstr>
      <vt:lpstr>13th century stained glass windows at Bourges Cathedral, Bourges,</vt:lpstr>
      <vt:lpstr>Made by Tiffany</vt:lpstr>
      <vt:lpstr>Retro Chagall Stained Glass Window</vt:lpstr>
      <vt:lpstr>Henry G. Marquand House Conservatory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Beautiful Stained Glass Windows</dc:title>
  <dc:creator>Joseph Naumann</dc:creator>
  <cp:lastModifiedBy>Joseph Naumann</cp:lastModifiedBy>
  <cp:revision>7</cp:revision>
  <dcterms:created xsi:type="dcterms:W3CDTF">2015-02-16T14:04:35Z</dcterms:created>
  <dcterms:modified xsi:type="dcterms:W3CDTF">2015-02-16T15:06:24Z</dcterms:modified>
</cp:coreProperties>
</file>