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5" r:id="rId4"/>
    <p:sldId id="258" r:id="rId5"/>
    <p:sldId id="259" r:id="rId6"/>
    <p:sldId id="260" r:id="rId7"/>
    <p:sldId id="262" r:id="rId8"/>
    <p:sldId id="266" r:id="rId9"/>
    <p:sldId id="267" r:id="rId10"/>
    <p:sldId id="272" r:id="rId11"/>
    <p:sldId id="290" r:id="rId12"/>
    <p:sldId id="280" r:id="rId13"/>
    <p:sldId id="269" r:id="rId14"/>
    <p:sldId id="291" r:id="rId15"/>
    <p:sldId id="292" r:id="rId16"/>
    <p:sldId id="293" r:id="rId17"/>
    <p:sldId id="296" r:id="rId18"/>
    <p:sldId id="268" r:id="rId19"/>
    <p:sldId id="261" r:id="rId20"/>
    <p:sldId id="270" r:id="rId21"/>
    <p:sldId id="263" r:id="rId22"/>
    <p:sldId id="264" r:id="rId23"/>
    <p:sldId id="294" r:id="rId24"/>
    <p:sldId id="273" r:id="rId25"/>
    <p:sldId id="274" r:id="rId26"/>
    <p:sldId id="275" r:id="rId27"/>
    <p:sldId id="276" r:id="rId28"/>
    <p:sldId id="277" r:id="rId29"/>
    <p:sldId id="271" r:id="rId30"/>
    <p:sldId id="282" r:id="rId31"/>
    <p:sldId id="285" r:id="rId32"/>
    <p:sldId id="286" r:id="rId33"/>
    <p:sldId id="287" r:id="rId34"/>
    <p:sldId id="288" r:id="rId35"/>
    <p:sldId id="297" r:id="rId36"/>
    <p:sldId id="284" r:id="rId37"/>
    <p:sldId id="281" r:id="rId38"/>
    <p:sldId id="278" r:id="rId39"/>
    <p:sldId id="279" r:id="rId40"/>
    <p:sldId id="289"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p:cViewPr varScale="1">
        <p:scale>
          <a:sx n="74" d="100"/>
          <a:sy n="74" d="100"/>
        </p:scale>
        <p:origin x="13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
            <a:ext cx="7772400" cy="990600"/>
          </a:xfrm>
        </p:spPr>
        <p:txBody>
          <a:bodyPr/>
          <a:lstStyle>
            <a:lvl1pPr algn="ctr">
              <a:defRPr sz="36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600200" y="1524000"/>
            <a:ext cx="5943600" cy="838200"/>
          </a:xfrm>
        </p:spPr>
        <p:txBody>
          <a:bodyPr/>
          <a:lstStyle>
            <a:lvl1pPr marL="0" indent="0" algn="ctr">
              <a:buFontTx/>
              <a:buNone/>
              <a:defRPr sz="2400"/>
            </a:lvl1pPr>
          </a:lstStyle>
          <a:p>
            <a:r>
              <a:rPr lang="en-US" smtClean="0"/>
              <a:t>Click to edit Master subtitle style</a:t>
            </a:r>
            <a:endParaRPr lang="en-US"/>
          </a:p>
        </p:txBody>
      </p:sp>
      <p:sp>
        <p:nvSpPr>
          <p:cNvPr id="4" name="Rectangle 4"/>
          <p:cNvSpPr>
            <a:spLocks noGrp="1" noChangeArrowheads="1"/>
          </p:cNvSpPr>
          <p:nvPr>
            <p:ph type="dt" sz="half" idx="10"/>
          </p:nvPr>
        </p:nvSpPr>
        <p:spPr>
          <a:xfrm>
            <a:off x="104775" y="6400800"/>
            <a:ext cx="2133600" cy="3810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400800"/>
            <a:ext cx="2895600" cy="3810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400800"/>
            <a:ext cx="2133600" cy="381000"/>
          </a:xfrm>
        </p:spPr>
        <p:txBody>
          <a:bodyPr/>
          <a:lstStyle>
            <a:lvl1pPr>
              <a:defRPr/>
            </a:lvl1pPr>
          </a:lstStyle>
          <a:p>
            <a:fld id="{AF0103E2-8171-43AA-93DB-67426F092484}" type="slidenum">
              <a:rPr lang="en-US" altLang="en-US"/>
              <a:pPr/>
              <a:t>‹#›</a:t>
            </a:fld>
            <a:endParaRPr lang="en-US" altLang="en-US"/>
          </a:p>
        </p:txBody>
      </p:sp>
    </p:spTree>
    <p:extLst>
      <p:ext uri="{BB962C8B-B14F-4D97-AF65-F5344CB8AC3E}">
        <p14:creationId xmlns:p14="http://schemas.microsoft.com/office/powerpoint/2010/main" val="669155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D4AFC6-13E2-40B9-8C6B-99BA43D5C5AE}" type="slidenum">
              <a:rPr lang="en-US" altLang="en-US"/>
              <a:pPr/>
              <a:t>‹#›</a:t>
            </a:fld>
            <a:endParaRPr lang="en-US" altLang="en-US"/>
          </a:p>
        </p:txBody>
      </p:sp>
    </p:spTree>
    <p:extLst>
      <p:ext uri="{BB962C8B-B14F-4D97-AF65-F5344CB8AC3E}">
        <p14:creationId xmlns:p14="http://schemas.microsoft.com/office/powerpoint/2010/main" val="1950014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9238" y="152400"/>
            <a:ext cx="2163762" cy="60817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75" y="152400"/>
            <a:ext cx="6342063" cy="6081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40536E-675A-43C6-B733-32A9AB5E1CC1}" type="slidenum">
              <a:rPr lang="en-US" altLang="en-US"/>
              <a:pPr/>
              <a:t>‹#›</a:t>
            </a:fld>
            <a:endParaRPr lang="en-US" altLang="en-US"/>
          </a:p>
        </p:txBody>
      </p:sp>
    </p:spTree>
    <p:extLst>
      <p:ext uri="{BB962C8B-B14F-4D97-AF65-F5344CB8AC3E}">
        <p14:creationId xmlns:p14="http://schemas.microsoft.com/office/powerpoint/2010/main" val="337340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6ECA9C-735C-4CD5-B8C7-37AF21E3AEBB}" type="slidenum">
              <a:rPr lang="en-US" altLang="en-US"/>
              <a:pPr/>
              <a:t>‹#›</a:t>
            </a:fld>
            <a:endParaRPr lang="en-US" altLang="en-US"/>
          </a:p>
        </p:txBody>
      </p:sp>
    </p:spTree>
    <p:extLst>
      <p:ext uri="{BB962C8B-B14F-4D97-AF65-F5344CB8AC3E}">
        <p14:creationId xmlns:p14="http://schemas.microsoft.com/office/powerpoint/2010/main" val="66416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7282642-A660-4BB9-A88F-43106B1690D8}" type="slidenum">
              <a:rPr lang="en-US" altLang="en-US"/>
              <a:pPr/>
              <a:t>‹#›</a:t>
            </a:fld>
            <a:endParaRPr lang="en-US" altLang="en-US"/>
          </a:p>
        </p:txBody>
      </p:sp>
    </p:spTree>
    <p:extLst>
      <p:ext uri="{BB962C8B-B14F-4D97-AF65-F5344CB8AC3E}">
        <p14:creationId xmlns:p14="http://schemas.microsoft.com/office/powerpoint/2010/main" val="344727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738313"/>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38313"/>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BB28DE5-3298-4340-94D7-DAC40BB75DDC}" type="slidenum">
              <a:rPr lang="en-US" altLang="en-US"/>
              <a:pPr/>
              <a:t>‹#›</a:t>
            </a:fld>
            <a:endParaRPr lang="en-US" altLang="en-US"/>
          </a:p>
        </p:txBody>
      </p:sp>
    </p:spTree>
    <p:extLst>
      <p:ext uri="{BB962C8B-B14F-4D97-AF65-F5344CB8AC3E}">
        <p14:creationId xmlns:p14="http://schemas.microsoft.com/office/powerpoint/2010/main" val="3022503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272844B-E067-4EDB-8446-2C00CAE3DF70}" type="slidenum">
              <a:rPr lang="en-US" altLang="en-US"/>
              <a:pPr/>
              <a:t>‹#›</a:t>
            </a:fld>
            <a:endParaRPr lang="en-US" altLang="en-US"/>
          </a:p>
        </p:txBody>
      </p:sp>
    </p:spTree>
    <p:extLst>
      <p:ext uri="{BB962C8B-B14F-4D97-AF65-F5344CB8AC3E}">
        <p14:creationId xmlns:p14="http://schemas.microsoft.com/office/powerpoint/2010/main" val="324683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6E995E8-5456-416A-9598-2AF2CC736B0D}" type="slidenum">
              <a:rPr lang="en-US" altLang="en-US"/>
              <a:pPr/>
              <a:t>‹#›</a:t>
            </a:fld>
            <a:endParaRPr lang="en-US" altLang="en-US"/>
          </a:p>
        </p:txBody>
      </p:sp>
    </p:spTree>
    <p:extLst>
      <p:ext uri="{BB962C8B-B14F-4D97-AF65-F5344CB8AC3E}">
        <p14:creationId xmlns:p14="http://schemas.microsoft.com/office/powerpoint/2010/main" val="3290702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C1C6BB9-11A2-428E-A62C-12EDBC550DA8}" type="slidenum">
              <a:rPr lang="en-US" altLang="en-US"/>
              <a:pPr/>
              <a:t>‹#›</a:t>
            </a:fld>
            <a:endParaRPr lang="en-US" altLang="en-US"/>
          </a:p>
        </p:txBody>
      </p:sp>
    </p:spTree>
    <p:extLst>
      <p:ext uri="{BB962C8B-B14F-4D97-AF65-F5344CB8AC3E}">
        <p14:creationId xmlns:p14="http://schemas.microsoft.com/office/powerpoint/2010/main" val="290842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810C26-0F13-47AA-BDAB-8843F0B6792C}" type="slidenum">
              <a:rPr lang="en-US" altLang="en-US"/>
              <a:pPr/>
              <a:t>‹#›</a:t>
            </a:fld>
            <a:endParaRPr lang="en-US" altLang="en-US"/>
          </a:p>
        </p:txBody>
      </p:sp>
    </p:spTree>
    <p:extLst>
      <p:ext uri="{BB962C8B-B14F-4D97-AF65-F5344CB8AC3E}">
        <p14:creationId xmlns:p14="http://schemas.microsoft.com/office/powerpoint/2010/main" val="268176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E6B23C-FDE9-4FC7-8DC9-2A8481314D04}" type="slidenum">
              <a:rPr lang="en-US" altLang="en-US"/>
              <a:pPr/>
              <a:t>‹#›</a:t>
            </a:fld>
            <a:endParaRPr lang="en-US" altLang="en-US"/>
          </a:p>
        </p:txBody>
      </p:sp>
    </p:spTree>
    <p:extLst>
      <p:ext uri="{BB962C8B-B14F-4D97-AF65-F5344CB8AC3E}">
        <p14:creationId xmlns:p14="http://schemas.microsoft.com/office/powerpoint/2010/main" val="242631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4775" y="1524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381000" y="1738313"/>
            <a:ext cx="838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119063" y="6400800"/>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400800"/>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934200" y="6400800"/>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C9BA66F-B61A-41CF-9955-684E983CC17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cs typeface="Arial" charset="0"/>
        </a:defRPr>
      </a:lvl2pPr>
      <a:lvl3pPr algn="l" rtl="0" eaLnBrk="1" fontAlgn="base" hangingPunct="1">
        <a:spcBef>
          <a:spcPct val="0"/>
        </a:spcBef>
        <a:spcAft>
          <a:spcPct val="0"/>
        </a:spcAft>
        <a:defRPr sz="3200">
          <a:solidFill>
            <a:schemeClr val="tx1"/>
          </a:solidFill>
          <a:latin typeface="Arial" charset="0"/>
          <a:cs typeface="Arial" charset="0"/>
        </a:defRPr>
      </a:lvl3pPr>
      <a:lvl4pPr algn="l" rtl="0" eaLnBrk="1" fontAlgn="base" hangingPunct="1">
        <a:spcBef>
          <a:spcPct val="0"/>
        </a:spcBef>
        <a:spcAft>
          <a:spcPct val="0"/>
        </a:spcAft>
        <a:defRPr sz="3200">
          <a:solidFill>
            <a:schemeClr val="tx1"/>
          </a:solidFill>
          <a:latin typeface="Arial" charset="0"/>
          <a:cs typeface="Arial" charset="0"/>
        </a:defRPr>
      </a:lvl4pPr>
      <a:lvl5pPr algn="l" rtl="0" eaLnBrk="1" fontAlgn="base" hangingPunct="1">
        <a:spcBef>
          <a:spcPct val="0"/>
        </a:spcBef>
        <a:spcAft>
          <a:spcPct val="0"/>
        </a:spcAft>
        <a:defRPr sz="3200">
          <a:solidFill>
            <a:schemeClr val="tx1"/>
          </a:solidFill>
          <a:latin typeface="Arial" charset="0"/>
          <a:cs typeface="Arial" charset="0"/>
        </a:defRPr>
      </a:lvl5pPr>
      <a:lvl6pPr marL="457200" algn="l" rtl="0" eaLnBrk="1" fontAlgn="base" hangingPunct="1">
        <a:spcBef>
          <a:spcPct val="0"/>
        </a:spcBef>
        <a:spcAft>
          <a:spcPct val="0"/>
        </a:spcAft>
        <a:defRPr sz="3200">
          <a:solidFill>
            <a:schemeClr val="tx1"/>
          </a:solidFill>
          <a:latin typeface="Arial" charset="0"/>
          <a:cs typeface="Arial" charset="0"/>
        </a:defRPr>
      </a:lvl6pPr>
      <a:lvl7pPr marL="914400" algn="l" rtl="0" eaLnBrk="1" fontAlgn="base" hangingPunct="1">
        <a:spcBef>
          <a:spcPct val="0"/>
        </a:spcBef>
        <a:spcAft>
          <a:spcPct val="0"/>
        </a:spcAft>
        <a:defRPr sz="3200">
          <a:solidFill>
            <a:schemeClr val="tx1"/>
          </a:solidFill>
          <a:latin typeface="Arial" charset="0"/>
          <a:cs typeface="Arial" charset="0"/>
        </a:defRPr>
      </a:lvl7pPr>
      <a:lvl8pPr marL="1371600" algn="l" rtl="0" eaLnBrk="1" fontAlgn="base" hangingPunct="1">
        <a:spcBef>
          <a:spcPct val="0"/>
        </a:spcBef>
        <a:spcAft>
          <a:spcPct val="0"/>
        </a:spcAft>
        <a:defRPr sz="3200">
          <a:solidFill>
            <a:schemeClr val="tx1"/>
          </a:solidFill>
          <a:latin typeface="Arial" charset="0"/>
          <a:cs typeface="Arial" charset="0"/>
        </a:defRPr>
      </a:lvl8pPr>
      <a:lvl9pPr marL="1828800" algn="l" rtl="0" eaLnBrk="1" fontAlgn="base" hangingPunct="1">
        <a:spcBef>
          <a:spcPct val="0"/>
        </a:spcBef>
        <a:spcAft>
          <a:spcPct val="0"/>
        </a:spcAft>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a:solidFill>
            <a:schemeClr val="tx1"/>
          </a:solidFill>
          <a:latin typeface="+mn-lt"/>
          <a:cs typeface="+mn-cs"/>
        </a:defRPr>
      </a:lvl4pPr>
      <a:lvl5pPr marL="2057400" indent="-228600" algn="l" rtl="0" eaLnBrk="1" fontAlgn="base" hangingPunct="1">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judyscotchford.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838200" y="609600"/>
            <a:ext cx="5638800" cy="838200"/>
          </a:xfrm>
        </p:spPr>
        <p:txBody>
          <a:bodyPr/>
          <a:lstStyle/>
          <a:p>
            <a:pPr>
              <a:defRPr/>
            </a:pPr>
            <a:r>
              <a:rPr lang="en-US" sz="4800" b="1" dirty="0" smtClean="0">
                <a:solidFill>
                  <a:schemeClr val="tx2">
                    <a:lumMod val="95000"/>
                    <a:lumOff val="5000"/>
                  </a:schemeClr>
                </a:solidFill>
              </a:rPr>
              <a:t>Artist and Africa</a:t>
            </a:r>
            <a:endParaRPr lang="en-US" sz="4800" b="1" dirty="0">
              <a:solidFill>
                <a:schemeClr val="tx2">
                  <a:lumMod val="95000"/>
                  <a:lumOff val="5000"/>
                </a:schemeClr>
              </a:solidFill>
            </a:endParaRPr>
          </a:p>
        </p:txBody>
      </p:sp>
      <p:sp>
        <p:nvSpPr>
          <p:cNvPr id="5" name="Rectangle 3"/>
          <p:cNvSpPr>
            <a:spLocks noGrp="1" noChangeArrowheads="1"/>
          </p:cNvSpPr>
          <p:nvPr>
            <p:ph type="subTitle" idx="1"/>
          </p:nvPr>
        </p:nvSpPr>
        <p:spPr>
          <a:xfrm>
            <a:off x="1752600" y="1447800"/>
            <a:ext cx="5105400" cy="838200"/>
          </a:xfrm>
        </p:spPr>
        <p:txBody>
          <a:bodyPr/>
          <a:lstStyle/>
          <a:p>
            <a:pPr>
              <a:lnSpc>
                <a:spcPct val="90000"/>
              </a:lnSpc>
              <a:defRPr/>
            </a:pPr>
            <a:r>
              <a:rPr lang="en-US" sz="3600" b="1" dirty="0" smtClean="0">
                <a:solidFill>
                  <a:schemeClr val="tx1">
                    <a:lumMod val="75000"/>
                    <a:lumOff val="25000"/>
                  </a:schemeClr>
                </a:solidFill>
              </a:rPr>
              <a:t>Judy</a:t>
            </a:r>
            <a:r>
              <a:rPr lang="en-US" sz="3600" dirty="0" smtClean="0">
                <a:solidFill>
                  <a:schemeClr val="tx1">
                    <a:lumMod val="75000"/>
                    <a:lumOff val="25000"/>
                  </a:schemeClr>
                </a:solidFill>
              </a:rPr>
              <a:t> </a:t>
            </a:r>
            <a:r>
              <a:rPr lang="en-US" altLang="en-US" sz="3600" b="1" dirty="0"/>
              <a:t>Scotch</a:t>
            </a:r>
            <a:r>
              <a:rPr lang="en-US" sz="3600" dirty="0" smtClean="0">
                <a:solidFill>
                  <a:schemeClr val="tx1">
                    <a:lumMod val="75000"/>
                    <a:lumOff val="25000"/>
                  </a:schemeClr>
                </a:solidFill>
              </a:rPr>
              <a:t> </a:t>
            </a:r>
            <a:endParaRPr lang="en-US" sz="3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r="35571"/>
          <a:stretch/>
        </p:blipFill>
        <p:spPr>
          <a:xfrm>
            <a:off x="-28576" y="1436564"/>
            <a:ext cx="7191375" cy="5421436"/>
          </a:xfrm>
          <a:prstGeom prst="rect">
            <a:avLst/>
          </a:prstGeom>
        </p:spPr>
      </p:pic>
    </p:spTree>
    <p:extLst>
      <p:ext uri="{BB962C8B-B14F-4D97-AF65-F5344CB8AC3E}">
        <p14:creationId xmlns:p14="http://schemas.microsoft.com/office/powerpoint/2010/main" val="1543338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96094" y="0"/>
            <a:ext cx="5009482" cy="6858000"/>
          </a:xfrm>
          <a:prstGeom prst="rect">
            <a:avLst/>
          </a:prstGeom>
        </p:spPr>
      </p:pic>
    </p:spTree>
    <p:extLst>
      <p:ext uri="{BB962C8B-B14F-4D97-AF65-F5344CB8AC3E}">
        <p14:creationId xmlns:p14="http://schemas.microsoft.com/office/powerpoint/2010/main" val="656193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182" y="336617"/>
            <a:ext cx="6493394" cy="6521383"/>
          </a:xfrm>
          <a:prstGeom prst="rect">
            <a:avLst/>
          </a:prstGeom>
        </p:spPr>
      </p:pic>
    </p:spTree>
    <p:extLst>
      <p:ext uri="{BB962C8B-B14F-4D97-AF65-F5344CB8AC3E}">
        <p14:creationId xmlns:p14="http://schemas.microsoft.com/office/powerpoint/2010/main" val="36009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4774" y="1676400"/>
            <a:ext cx="9039225" cy="4493786"/>
          </a:xfrm>
          <a:prstGeom prst="rect">
            <a:avLst/>
          </a:prstGeom>
        </p:spPr>
      </p:pic>
    </p:spTree>
    <p:extLst>
      <p:ext uri="{BB962C8B-B14F-4D97-AF65-F5344CB8AC3E}">
        <p14:creationId xmlns:p14="http://schemas.microsoft.com/office/powerpoint/2010/main" val="244684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57430" y="0"/>
            <a:ext cx="5148146" cy="6858000"/>
          </a:xfrm>
          <a:prstGeom prst="rect">
            <a:avLst/>
          </a:prstGeom>
        </p:spPr>
      </p:pic>
    </p:spTree>
    <p:extLst>
      <p:ext uri="{BB962C8B-B14F-4D97-AF65-F5344CB8AC3E}">
        <p14:creationId xmlns:p14="http://schemas.microsoft.com/office/powerpoint/2010/main" val="3133611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20242" y="0"/>
            <a:ext cx="5611091" cy="6858000"/>
          </a:xfrm>
          <a:prstGeom prst="rect">
            <a:avLst/>
          </a:prstGeom>
        </p:spPr>
      </p:pic>
    </p:spTree>
    <p:extLst>
      <p:ext uri="{BB962C8B-B14F-4D97-AF65-F5344CB8AC3E}">
        <p14:creationId xmlns:p14="http://schemas.microsoft.com/office/powerpoint/2010/main" val="3950540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43954" y="19318"/>
            <a:ext cx="5161621" cy="6838682"/>
          </a:xfrm>
          <a:prstGeom prst="rect">
            <a:avLst/>
          </a:prstGeom>
        </p:spPr>
      </p:pic>
    </p:spTree>
    <p:extLst>
      <p:ext uri="{BB962C8B-B14F-4D97-AF65-F5344CB8AC3E}">
        <p14:creationId xmlns:p14="http://schemas.microsoft.com/office/powerpoint/2010/main" val="87214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2807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600200"/>
            <a:ext cx="9144000" cy="4672013"/>
          </a:xfrm>
          <a:prstGeom prst="rect">
            <a:avLst/>
          </a:prstGeom>
        </p:spPr>
      </p:pic>
    </p:spTree>
    <p:extLst>
      <p:ext uri="{BB962C8B-B14F-4D97-AF65-F5344CB8AC3E}">
        <p14:creationId xmlns:p14="http://schemas.microsoft.com/office/powerpoint/2010/main" val="2109237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2566" y="0"/>
            <a:ext cx="5005838" cy="6858000"/>
          </a:xfrm>
          <a:prstGeom prst="rect">
            <a:avLst/>
          </a:prstGeom>
        </p:spPr>
      </p:pic>
    </p:spTree>
    <p:extLst>
      <p:ext uri="{BB962C8B-B14F-4D97-AF65-F5344CB8AC3E}">
        <p14:creationId xmlns:p14="http://schemas.microsoft.com/office/powerpoint/2010/main" val="3589994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effectLst>
            <a:outerShdw algn="ctr" rotWithShape="0">
              <a:schemeClr val="bg2"/>
            </a:outerShdw>
          </a:effectLst>
        </p:spPr>
        <p:txBody>
          <a:bodyPr/>
          <a:lstStyle/>
          <a:p>
            <a:r>
              <a:rPr lang="en-US" altLang="en-US" b="1" dirty="0" smtClean="0"/>
              <a:t>Judy Scotch</a:t>
            </a:r>
            <a:endParaRPr lang="en-US" altLang="en-US" b="1" dirty="0" smtClean="0"/>
          </a:p>
        </p:txBody>
      </p:sp>
      <p:sp>
        <p:nvSpPr>
          <p:cNvPr id="2" name="Content Placeholder 1"/>
          <p:cNvSpPr>
            <a:spLocks noGrp="1"/>
          </p:cNvSpPr>
          <p:nvPr>
            <p:ph idx="1"/>
          </p:nvPr>
        </p:nvSpPr>
        <p:spPr>
          <a:xfrm>
            <a:off x="381000" y="1738312"/>
            <a:ext cx="8382000" cy="4814887"/>
          </a:xfrm>
        </p:spPr>
        <p:txBody>
          <a:bodyPr/>
          <a:lstStyle/>
          <a:p>
            <a:pPr marL="0" indent="0">
              <a:buNone/>
            </a:pPr>
            <a:r>
              <a:rPr lang="en-US" sz="2000" b="1" dirty="0">
                <a:hlinkClick r:id="rId2"/>
              </a:rPr>
              <a:t>Judy Scotch</a:t>
            </a:r>
            <a:r>
              <a:rPr lang="en-US" sz="2000" b="1" dirty="0"/>
              <a:t> began to paint in 1985 and since then, has been busy developing an individual approach to her art that combines traditional methods with her own painting techniques. Prior to 1997, the emphasis of her work was on indigenous Australian wildlife painted in oils, but her first trip to Africa that year had a huge inspirational impact, and the focus of her work changed to African subjects - people as well as wildlife. Her artistic horizons have continued to expand, and now Judy paints a wide spectrum of subjects and portraits in mixed media</a:t>
            </a:r>
            <a:r>
              <a:rPr lang="en-US" sz="2000" b="1" dirty="0" smtClean="0"/>
              <a:t>. The </a:t>
            </a:r>
            <a:r>
              <a:rPr lang="en-US" sz="2000" b="1" dirty="0"/>
              <a:t>current subjects of her paintings are often a reflection of the cultural diversity of the various parts of the world to which Judy has been fortunate enough to travel. Her detailed paintings display a love of design, color and strong tonal contrasts, and she has devised a unique way to portray the personalities of people. Subtle use of mixed media gives her paintings a 'trompe l'oeil' or three dimensional effects.</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l="42317"/>
          <a:stretch/>
        </p:blipFill>
        <p:spPr>
          <a:xfrm>
            <a:off x="0" y="1296473"/>
            <a:ext cx="6454206" cy="5562600"/>
          </a:xfrm>
          <a:prstGeom prst="rect">
            <a:avLst/>
          </a:prstGeom>
        </p:spPr>
      </p:pic>
    </p:spTree>
    <p:extLst>
      <p:ext uri="{BB962C8B-B14F-4D97-AF65-F5344CB8AC3E}">
        <p14:creationId xmlns:p14="http://schemas.microsoft.com/office/powerpoint/2010/main" val="211529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56685" y="152400"/>
            <a:ext cx="5343524" cy="6705600"/>
          </a:xfrm>
          <a:prstGeom prst="rect">
            <a:avLst/>
          </a:prstGeom>
        </p:spPr>
      </p:pic>
    </p:spTree>
    <p:extLst>
      <p:ext uri="{BB962C8B-B14F-4D97-AF65-F5344CB8AC3E}">
        <p14:creationId xmlns:p14="http://schemas.microsoft.com/office/powerpoint/2010/main" val="1680355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60232" y="-21466"/>
            <a:ext cx="5933538" cy="6879465"/>
          </a:xfrm>
          <a:prstGeom prst="rect">
            <a:avLst/>
          </a:prstGeom>
        </p:spPr>
      </p:pic>
    </p:spTree>
    <p:extLst>
      <p:ext uri="{BB962C8B-B14F-4D97-AF65-F5344CB8AC3E}">
        <p14:creationId xmlns:p14="http://schemas.microsoft.com/office/powerpoint/2010/main" val="63849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44" y="1526147"/>
            <a:ext cx="8516155" cy="5331853"/>
          </a:xfrm>
          <a:prstGeom prst="rect">
            <a:avLst/>
          </a:prstGeom>
        </p:spPr>
      </p:pic>
    </p:spTree>
    <p:extLst>
      <p:ext uri="{BB962C8B-B14F-4D97-AF65-F5344CB8AC3E}">
        <p14:creationId xmlns:p14="http://schemas.microsoft.com/office/powerpoint/2010/main" val="2754719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270" y="1523999"/>
            <a:ext cx="9110730" cy="4789641"/>
          </a:xfrm>
          <a:prstGeom prst="rect">
            <a:avLst/>
          </a:prstGeom>
        </p:spPr>
      </p:pic>
    </p:spTree>
    <p:extLst>
      <p:ext uri="{BB962C8B-B14F-4D97-AF65-F5344CB8AC3E}">
        <p14:creationId xmlns:p14="http://schemas.microsoft.com/office/powerpoint/2010/main" val="501150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r="68286"/>
          <a:stretch/>
        </p:blipFill>
        <p:spPr>
          <a:xfrm>
            <a:off x="2220574" y="169572"/>
            <a:ext cx="4266756" cy="6688428"/>
          </a:xfrm>
          <a:prstGeom prst="rect">
            <a:avLst/>
          </a:prstGeom>
        </p:spPr>
      </p:pic>
    </p:spTree>
    <p:extLst>
      <p:ext uri="{BB962C8B-B14F-4D97-AF65-F5344CB8AC3E}">
        <p14:creationId xmlns:p14="http://schemas.microsoft.com/office/powerpoint/2010/main" val="2683925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68286"/>
          <a:stretch/>
        </p:blipFill>
        <p:spPr>
          <a:xfrm>
            <a:off x="2286000" y="173864"/>
            <a:ext cx="4219575" cy="6614469"/>
          </a:xfrm>
          <a:prstGeom prst="rect">
            <a:avLst/>
          </a:prstGeom>
        </p:spPr>
      </p:pic>
    </p:spTree>
    <p:extLst>
      <p:ext uri="{BB962C8B-B14F-4D97-AF65-F5344CB8AC3E}">
        <p14:creationId xmlns:p14="http://schemas.microsoft.com/office/powerpoint/2010/main" val="2047704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49185" y="0"/>
            <a:ext cx="5156390" cy="6858000"/>
          </a:xfrm>
          <a:prstGeom prst="rect">
            <a:avLst/>
          </a:prstGeom>
        </p:spPr>
      </p:pic>
    </p:spTree>
    <p:extLst>
      <p:ext uri="{BB962C8B-B14F-4D97-AF65-F5344CB8AC3E}">
        <p14:creationId xmlns:p14="http://schemas.microsoft.com/office/powerpoint/2010/main" val="3941643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96441" y="0"/>
            <a:ext cx="4509134" cy="6858000"/>
          </a:xfrm>
          <a:prstGeom prst="rect">
            <a:avLst/>
          </a:prstGeom>
        </p:spPr>
      </p:pic>
    </p:spTree>
    <p:extLst>
      <p:ext uri="{BB962C8B-B14F-4D97-AF65-F5344CB8AC3E}">
        <p14:creationId xmlns:p14="http://schemas.microsoft.com/office/powerpoint/2010/main" val="1495876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576" y="1600200"/>
            <a:ext cx="9172575" cy="4822154"/>
          </a:xfrm>
          <a:prstGeom prst="rect">
            <a:avLst/>
          </a:prstGeom>
        </p:spPr>
      </p:pic>
    </p:spTree>
    <p:extLst>
      <p:ext uri="{BB962C8B-B14F-4D97-AF65-F5344CB8AC3E}">
        <p14:creationId xmlns:p14="http://schemas.microsoft.com/office/powerpoint/2010/main" val="249064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5996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89725" y="8586"/>
            <a:ext cx="5715850" cy="6849414"/>
          </a:xfrm>
          <a:prstGeom prst="rect">
            <a:avLst/>
          </a:prstGeom>
        </p:spPr>
      </p:pic>
    </p:spTree>
    <p:extLst>
      <p:ext uri="{BB962C8B-B14F-4D97-AF65-F5344CB8AC3E}">
        <p14:creationId xmlns:p14="http://schemas.microsoft.com/office/powerpoint/2010/main" val="3249620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08753" y="25758"/>
            <a:ext cx="5596822" cy="6832242"/>
          </a:xfrm>
          <a:prstGeom prst="rect">
            <a:avLst/>
          </a:prstGeom>
        </p:spPr>
      </p:pic>
    </p:spTree>
    <p:extLst>
      <p:ext uri="{BB962C8B-B14F-4D97-AF65-F5344CB8AC3E}">
        <p14:creationId xmlns:p14="http://schemas.microsoft.com/office/powerpoint/2010/main" val="3441898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85504" y="0"/>
            <a:ext cx="4420071" cy="6858000"/>
          </a:xfrm>
          <a:prstGeom prst="rect">
            <a:avLst/>
          </a:prstGeom>
        </p:spPr>
      </p:pic>
    </p:spTree>
    <p:extLst>
      <p:ext uri="{BB962C8B-B14F-4D97-AF65-F5344CB8AC3E}">
        <p14:creationId xmlns:p14="http://schemas.microsoft.com/office/powerpoint/2010/main" val="3560489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0937" y="8586"/>
            <a:ext cx="4887521" cy="6849414"/>
          </a:xfrm>
          <a:prstGeom prst="rect">
            <a:avLst/>
          </a:prstGeom>
        </p:spPr>
      </p:pic>
    </p:spTree>
    <p:extLst>
      <p:ext uri="{BB962C8B-B14F-4D97-AF65-F5344CB8AC3E}">
        <p14:creationId xmlns:p14="http://schemas.microsoft.com/office/powerpoint/2010/main" val="2617601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21464"/>
            <a:ext cx="5605128" cy="6858041"/>
          </a:xfrm>
          <a:prstGeom prst="rect">
            <a:avLst/>
          </a:prstGeom>
        </p:spPr>
      </p:pic>
    </p:spTree>
    <p:extLst>
      <p:ext uri="{BB962C8B-B14F-4D97-AF65-F5344CB8AC3E}">
        <p14:creationId xmlns:p14="http://schemas.microsoft.com/office/powerpoint/2010/main" val="4007873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wildlife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30650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447800"/>
            <a:ext cx="7220754" cy="5384442"/>
          </a:xfrm>
          <a:prstGeom prst="rect">
            <a:avLst/>
          </a:prstGeom>
        </p:spPr>
      </p:pic>
    </p:spTree>
    <p:extLst>
      <p:ext uri="{BB962C8B-B14F-4D97-AF65-F5344CB8AC3E}">
        <p14:creationId xmlns:p14="http://schemas.microsoft.com/office/powerpoint/2010/main" val="3671335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447800"/>
            <a:ext cx="7222662" cy="5410200"/>
          </a:xfrm>
          <a:prstGeom prst="rect">
            <a:avLst/>
          </a:prstGeom>
        </p:spPr>
      </p:pic>
    </p:spTree>
    <p:extLst>
      <p:ext uri="{BB962C8B-B14F-4D97-AF65-F5344CB8AC3E}">
        <p14:creationId xmlns:p14="http://schemas.microsoft.com/office/powerpoint/2010/main" val="3500191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371600"/>
            <a:ext cx="6535964" cy="5522890"/>
          </a:xfrm>
          <a:prstGeom prst="rect">
            <a:avLst/>
          </a:prstGeom>
        </p:spPr>
      </p:pic>
    </p:spTree>
    <p:extLst>
      <p:ext uri="{BB962C8B-B14F-4D97-AF65-F5344CB8AC3E}">
        <p14:creationId xmlns:p14="http://schemas.microsoft.com/office/powerpoint/2010/main" val="497916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447800"/>
            <a:ext cx="6951158" cy="5430592"/>
          </a:xfrm>
          <a:prstGeom prst="rect">
            <a:avLst/>
          </a:prstGeom>
        </p:spPr>
      </p:pic>
    </p:spTree>
    <p:extLst>
      <p:ext uri="{BB962C8B-B14F-4D97-AF65-F5344CB8AC3E}">
        <p14:creationId xmlns:p14="http://schemas.microsoft.com/office/powerpoint/2010/main" val="2901283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effectLst>
            <a:outerShdw algn="ctr" rotWithShape="0">
              <a:schemeClr val="bg2"/>
            </a:outerShdw>
          </a:effectLst>
        </p:spPr>
        <p:txBody>
          <a:bodyPr/>
          <a:lstStyle/>
          <a:p>
            <a:endParaRPr lang="en-US" altLang="en-US" b="1" dirty="0" smtClean="0"/>
          </a:p>
        </p:txBody>
      </p:sp>
      <p:pic>
        <p:nvPicPr>
          <p:cNvPr id="3" name="Content Placeholder 2"/>
          <p:cNvPicPr>
            <a:picLocks noGrp="1" noChangeAspect="1"/>
          </p:cNvPicPr>
          <p:nvPr>
            <p:ph idx="1"/>
          </p:nvPr>
        </p:nvPicPr>
        <p:blipFill>
          <a:blip r:embed="rId2"/>
          <a:stretch>
            <a:fillRect/>
          </a:stretch>
        </p:blipFill>
        <p:spPr>
          <a:xfrm>
            <a:off x="1367793" y="-31124"/>
            <a:ext cx="5169980" cy="688912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59822" y="0"/>
            <a:ext cx="5159705" cy="6858000"/>
          </a:xfrm>
          <a:prstGeom prst="rect">
            <a:avLst/>
          </a:prstGeom>
        </p:spPr>
      </p:pic>
    </p:spTree>
    <p:extLst>
      <p:ext uri="{BB962C8B-B14F-4D97-AF65-F5344CB8AC3E}">
        <p14:creationId xmlns:p14="http://schemas.microsoft.com/office/powerpoint/2010/main" val="4291695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21386" y="0"/>
            <a:ext cx="5378823" cy="6858000"/>
          </a:xfrm>
          <a:prstGeom prst="rect">
            <a:avLst/>
          </a:prstGeom>
        </p:spPr>
      </p:pic>
    </p:spTree>
    <p:extLst>
      <p:ext uri="{BB962C8B-B14F-4D97-AF65-F5344CB8AC3E}">
        <p14:creationId xmlns:p14="http://schemas.microsoft.com/office/powerpoint/2010/main" val="3274372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19460" y="0"/>
            <a:ext cx="5275384" cy="6858000"/>
          </a:xfrm>
          <a:prstGeom prst="rect">
            <a:avLst/>
          </a:prstGeom>
        </p:spPr>
      </p:pic>
    </p:spTree>
    <p:extLst>
      <p:ext uri="{BB962C8B-B14F-4D97-AF65-F5344CB8AC3E}">
        <p14:creationId xmlns:p14="http://schemas.microsoft.com/office/powerpoint/2010/main" val="1568195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77475" y="18244"/>
            <a:ext cx="5236686" cy="6839755"/>
          </a:xfrm>
          <a:prstGeom prst="rect">
            <a:avLst/>
          </a:prstGeom>
        </p:spPr>
      </p:pic>
    </p:spTree>
    <p:extLst>
      <p:ext uri="{BB962C8B-B14F-4D97-AF65-F5344CB8AC3E}">
        <p14:creationId xmlns:p14="http://schemas.microsoft.com/office/powerpoint/2010/main" val="3474579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1648" y="170644"/>
            <a:ext cx="6008170" cy="6687355"/>
          </a:xfrm>
          <a:prstGeom prst="rect">
            <a:avLst/>
          </a:prstGeom>
        </p:spPr>
      </p:pic>
    </p:spTree>
    <p:extLst>
      <p:ext uri="{BB962C8B-B14F-4D97-AF65-F5344CB8AC3E}">
        <p14:creationId xmlns:p14="http://schemas.microsoft.com/office/powerpoint/2010/main" val="3528787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383793"/>
            <a:ext cx="7315200" cy="5474208"/>
          </a:xfrm>
          <a:prstGeom prst="rect">
            <a:avLst/>
          </a:prstGeom>
        </p:spPr>
      </p:pic>
    </p:spTree>
    <p:extLst>
      <p:ext uri="{BB962C8B-B14F-4D97-AF65-F5344CB8AC3E}">
        <p14:creationId xmlns:p14="http://schemas.microsoft.com/office/powerpoint/2010/main" val="2510053093"/>
      </p:ext>
    </p:extLst>
  </p:cSld>
  <p:clrMapOvr>
    <a:masterClrMapping/>
  </p:clrMapOvr>
</p:sld>
</file>

<file path=ppt/theme/theme1.xml><?xml version="1.0" encoding="utf-8"?>
<a:theme xmlns:a="http://schemas.openxmlformats.org/drawingml/2006/main" name="10286217">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africa - world in hand</Template>
  <TotalTime>46</TotalTime>
  <Words>12</Words>
  <Application>Microsoft Office PowerPoint</Application>
  <PresentationFormat>On-screen Show (4:3)</PresentationFormat>
  <Paragraphs>7</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Verdana</vt:lpstr>
      <vt:lpstr>Gulim</vt:lpstr>
      <vt:lpstr>10286217</vt:lpstr>
      <vt:lpstr>Artist and Africa</vt:lpstr>
      <vt:lpstr>Judy Scotch</vt:lpstr>
      <vt:lpstr>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wildlife</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 and Africa</dc:title>
  <dc:creator>Joseph Naumann</dc:creator>
  <cp:lastModifiedBy>Joseph Naumann</cp:lastModifiedBy>
  <cp:revision>6</cp:revision>
  <dcterms:created xsi:type="dcterms:W3CDTF">2015-06-23T22:32:23Z</dcterms:created>
  <dcterms:modified xsi:type="dcterms:W3CDTF">2015-06-23T23:18:39Z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TC102862171033</vt:lpwstr>
  </property>
</Properties>
</file>