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59"/>
  </p:notesMasterIdLst>
  <p:sldIdLst>
    <p:sldId id="256" r:id="rId3"/>
    <p:sldId id="30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5" autoAdjust="0"/>
    <p:restoredTop sz="94600"/>
  </p:normalViewPr>
  <p:slideViewPr>
    <p:cSldViewPr>
      <p:cViewPr varScale="1">
        <p:scale>
          <a:sx n="88" d="100"/>
          <a:sy n="88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A1CE94-61FF-4919-98E1-C6C27ACB27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193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FD9EF3-D0B4-4130-BB11-D44CF1320C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B7964-4885-4FA5-A6BF-3AF9C5F30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68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1C650-70AE-492A-B4FE-FE2DCC7E9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2D2DD0-AF15-4BC9-A977-1CF8059B6E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B8702-325E-4205-8A5F-9650FBBB8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67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60403-6829-41D1-9CFF-2249B7326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045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B8B65-BA39-4651-9662-28DA36754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40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B95F6-7941-4960-8CC2-A7375AD24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196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4D52C-4343-42DB-8531-1C4173B5B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57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AB692-0C2F-48CB-93D1-FE525B6EE0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7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FE06B-8951-40B2-916A-A0AF83217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38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952F-91FA-41F7-8681-65CF8783E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08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B051B-CA0D-4052-BD9E-0F89F887F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86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2E2F5-BE08-4E0D-B5F1-E8912C500C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49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1BF66-9C52-48FF-82D1-988BA4116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96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2A879-EBC5-47A6-A7B9-BE0159CCF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74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DA40B-391D-4D54-9336-62596CAE7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0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F160E-6823-4729-A323-317E7D253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CF987-EFC0-4BF7-95B6-430DAFA3E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7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C7433-40C5-4C1D-AC2A-391580ED1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2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5A5BF-F13E-496E-8517-2C6FCF056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83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F2D1F-8FC8-4483-A62B-0B3A2DA06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9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29F581-4D37-4F59-8EFE-144DB9B804A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A7E2969-F805-4E56-B405-B65450BAA0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209800"/>
            <a:ext cx="6172200" cy="1470025"/>
          </a:xfrm>
        </p:spPr>
        <p:txBody>
          <a:bodyPr/>
          <a:lstStyle/>
          <a:p>
            <a:r>
              <a:rPr lang="en-US" altLang="en-US" sz="3600" b="1" dirty="0"/>
              <a:t>A Mother in All Colors!</a:t>
            </a:r>
            <a:br>
              <a:rPr lang="en-US" altLang="en-US" sz="3600" b="1" dirty="0"/>
            </a:br>
            <a:r>
              <a:rPr lang="en-US" altLang="en-US" sz="3600" b="1" dirty="0"/>
              <a:t> </a:t>
            </a:r>
            <a:endParaRPr lang="en-US" altLang="en-US" sz="3600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In all species . . . . 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36" b="9084"/>
          <a:stretch/>
        </p:blipFill>
        <p:spPr>
          <a:xfrm>
            <a:off x="0" y="274638"/>
            <a:ext cx="9136289" cy="62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9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25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3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685800"/>
            <a:ext cx="9144000" cy="56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2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853" y="10886"/>
            <a:ext cx="5368299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771"/>
            <a:ext cx="5668167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" y="274638"/>
            <a:ext cx="9133114" cy="63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0" y="381000"/>
            <a:ext cx="9122229" cy="61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8"/>
          <a:stretch/>
        </p:blipFill>
        <p:spPr>
          <a:xfrm>
            <a:off x="21770" y="457200"/>
            <a:ext cx="9122229" cy="59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4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32" t="1658" r="20001" b="-1658"/>
          <a:stretch/>
        </p:blipFill>
        <p:spPr>
          <a:xfrm>
            <a:off x="1607911" y="10886"/>
            <a:ext cx="5885760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0" y="318536"/>
            <a:ext cx="9122229" cy="62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motherhood - the kinship relation between an offspring and the mother. </a:t>
            </a:r>
            <a:r>
              <a:rPr lang="en-US" sz="3200" dirty="0" smtClean="0"/>
              <a:t>family </a:t>
            </a:r>
            <a:r>
              <a:rPr lang="en-US" sz="3200" dirty="0"/>
              <a:t>relationship, kinship, relationship - (anthropology) relatedness or connection by blood or marriage or adoption.</a:t>
            </a:r>
          </a:p>
        </p:txBody>
      </p:sp>
    </p:spTree>
    <p:extLst>
      <p:ext uri="{BB962C8B-B14F-4D97-AF65-F5344CB8AC3E}">
        <p14:creationId xmlns:p14="http://schemas.microsoft.com/office/powerpoint/2010/main" val="373065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84" r="21258"/>
          <a:stretch/>
        </p:blipFill>
        <p:spPr>
          <a:xfrm>
            <a:off x="1295399" y="0"/>
            <a:ext cx="620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5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0" y="617651"/>
            <a:ext cx="9122229" cy="57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9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71" y="533400"/>
            <a:ext cx="9144000" cy="5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3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7944"/>
            <a:ext cx="9144000" cy="5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78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" y="533400"/>
            <a:ext cx="9144000" cy="56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4638"/>
            <a:ext cx="9144000" cy="63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17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71" y="990600"/>
            <a:ext cx="9144000" cy="49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26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72" y="622612"/>
            <a:ext cx="9165771" cy="55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6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05934"/>
            <a:ext cx="9161867" cy="55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83557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525"/>
            <a:ext cx="9144000" cy="62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64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6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5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61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" y="274638"/>
            <a:ext cx="9111343" cy="62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2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33114" cy="60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2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9614"/>
            <a:ext cx="9144000" cy="63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13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7295"/>
            <a:ext cx="9111343" cy="62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89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900"/>
            <a:ext cx="9144000" cy="59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0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59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" y="307295"/>
            <a:ext cx="9144000" cy="62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1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658" y="577052"/>
            <a:ext cx="9176657" cy="56618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2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7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71" y="609600"/>
            <a:ext cx="9165771" cy="558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09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2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1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524"/>
            <a:ext cx="9133114" cy="62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25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2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6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Genetics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7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8570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1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2" y="457200"/>
            <a:ext cx="9133114" cy="57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7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7"/>
            <a:ext cx="9144000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71" y="241981"/>
            <a:ext cx="9165771" cy="636415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76657" cy="60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2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" y="685800"/>
            <a:ext cx="9154886" cy="56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89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315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40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381000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64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647" y="0"/>
            <a:ext cx="4555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41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910" y="0"/>
            <a:ext cx="445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4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6242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4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389" y="0"/>
            <a:ext cx="47762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660" r="24528"/>
          <a:stretch/>
        </p:blipFill>
        <p:spPr>
          <a:xfrm>
            <a:off x="0" y="32657"/>
            <a:ext cx="4936686" cy="6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33114" cy="63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4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431" y="252867"/>
            <a:ext cx="9177545" cy="63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546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0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9966"/>
      </a:lt1>
      <a:dk2>
        <a:srgbClr val="000000"/>
      </a:dk2>
      <a:lt2>
        <a:srgbClr val="CCCCCC"/>
      </a:lt2>
      <a:accent1>
        <a:srgbClr val="8C4F00"/>
      </a:accent1>
      <a:accent2>
        <a:srgbClr val="A12027"/>
      </a:accent2>
      <a:accent3>
        <a:srgbClr val="FFCAB8"/>
      </a:accent3>
      <a:accent4>
        <a:srgbClr val="000000"/>
      </a:accent4>
      <a:accent5>
        <a:srgbClr val="C5B2AA"/>
      </a:accent5>
      <a:accent6>
        <a:srgbClr val="911C22"/>
      </a:accent6>
      <a:hlink>
        <a:srgbClr val="802A00"/>
      </a:hlink>
      <a:folHlink>
        <a:srgbClr val="6E165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CAB8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CAB8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CAB8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CAB8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FFFF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FFFF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FFFF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3E05ABB-E7BC-4720-940C-CFF5ADE02D75}" vid="{E673AD83-BA09-4E5F-9A01-BCE24DCB36F2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9966"/>
      </a:lt1>
      <a:dk2>
        <a:srgbClr val="000000"/>
      </a:dk2>
      <a:lt2>
        <a:srgbClr val="CCCCCC"/>
      </a:lt2>
      <a:accent1>
        <a:srgbClr val="8C4F00"/>
      </a:accent1>
      <a:accent2>
        <a:srgbClr val="A12027"/>
      </a:accent2>
      <a:accent3>
        <a:srgbClr val="FFCAB8"/>
      </a:accent3>
      <a:accent4>
        <a:srgbClr val="000000"/>
      </a:accent4>
      <a:accent5>
        <a:srgbClr val="C5B2AA"/>
      </a:accent5>
      <a:accent6>
        <a:srgbClr val="911C22"/>
      </a:accent6>
      <a:hlink>
        <a:srgbClr val="802A00"/>
      </a:hlink>
      <a:folHlink>
        <a:srgbClr val="6E165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CAB8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CAB8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CAB8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CAB8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FFFF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FFFF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FFFF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3E05ABB-E7BC-4720-940C-CFF5ADE02D75}" vid="{DC062CAD-5D67-4D43-9C52-896221EFD375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pastel plaid</Template>
  <TotalTime>43</TotalTime>
  <Words>48</Words>
  <Application>Microsoft Office PowerPoint</Application>
  <PresentationFormat>On-screen Show (4:3)</PresentationFormat>
  <Paragraphs>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Office Theme</vt:lpstr>
      <vt:lpstr>1_Default Design</vt:lpstr>
      <vt:lpstr>A Mother in All Colors!  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Mother in All Colors!</dc:title>
  <dc:creator>Joseph Naumann</dc:creator>
  <cp:lastModifiedBy>Joseph Naumann</cp:lastModifiedBy>
  <cp:revision>5</cp:revision>
  <dcterms:created xsi:type="dcterms:W3CDTF">2017-01-11T06:06:52Z</dcterms:created>
  <dcterms:modified xsi:type="dcterms:W3CDTF">2017-01-11T06:50:43Z</dcterms:modified>
</cp:coreProperties>
</file>