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59"/>
  </p:notesMasterIdLst>
  <p:sldIdLst>
    <p:sldId id="256" r:id="rId3"/>
    <p:sldId id="311" r:id="rId4"/>
    <p:sldId id="257" r:id="rId5"/>
    <p:sldId id="260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0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3" r:id="rId47"/>
    <p:sldId id="300" r:id="rId48"/>
    <p:sldId id="301" r:id="rId49"/>
    <p:sldId id="302" r:id="rId50"/>
    <p:sldId id="306" r:id="rId51"/>
    <p:sldId id="307" r:id="rId52"/>
    <p:sldId id="308" r:id="rId53"/>
    <p:sldId id="309" r:id="rId54"/>
    <p:sldId id="310" r:id="rId55"/>
    <p:sldId id="304" r:id="rId56"/>
    <p:sldId id="305" r:id="rId57"/>
    <p:sldId id="292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4" autoAdjust="0"/>
    <p:restoredTop sz="94600"/>
  </p:normalViewPr>
  <p:slideViewPr>
    <p:cSldViewPr>
      <p:cViewPr varScale="1">
        <p:scale>
          <a:sx n="87" d="100"/>
          <a:sy n="87" d="100"/>
        </p:scale>
        <p:origin x="63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53BE502-66A0-4D0D-A696-97AD7F8FF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76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37E0F81-96E8-4FD7-AC10-93AE2F9BAE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1118C-1E50-42CD-AD70-D2BC07E197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4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F38B6-538C-4ABF-A5E6-4C58D246F5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1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D55D157-B6D7-465B-8C0B-6333F8AB4D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23707-13DC-4ABA-B672-B111205E40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0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E588F-42CC-4AFA-8837-4A809236B9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57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AFD24-2271-4DD2-B77B-B45BA68716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15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098EA-0921-4204-8801-CAF3B6EBA8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11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E8FE1-7958-4116-B258-16AE45C55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11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91EBF-88F2-4160-AE57-6CB1E5F6AF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12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396E1-E6F9-42F5-8EE0-D6BB7A065F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5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8ADFA-2AC5-4BD7-97E6-1CADFFBD8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81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816FB-8F6C-4DDF-8C4E-A9CB134ACE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73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9D395-1E41-458A-B000-E1E7BC254B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7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03239-7FCC-4900-9649-67D8A3B71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8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338DA-7606-4DF8-81E8-02709C30D6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1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7B6D0-CF43-4E95-B9FE-5E1D0C464A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3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05440-BB0F-446E-9C84-39E268CC87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3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B46B8-FE66-468C-9673-BB825C15D9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95C0E-60BF-40AA-86C5-F333207ECB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7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3D2A6-CEAF-40FC-A5F3-FFFAB6812F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0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12F1C-1875-4F1E-94FB-0EA7F696DD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392466A-7B18-4FB3-93CE-BF06F88CD3D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0B4F0F-6D72-4961-BD9A-5BCBD7F3A13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130425"/>
            <a:ext cx="8077200" cy="1470025"/>
          </a:xfrm>
        </p:spPr>
        <p:txBody>
          <a:bodyPr/>
          <a:lstStyle/>
          <a:p>
            <a:pPr algn="ctr"/>
            <a:r>
              <a:rPr lang="en-US" sz="4000" b="1" dirty="0" smtClean="0"/>
              <a:t>25 </a:t>
            </a:r>
            <a:r>
              <a:rPr lang="en-US" sz="4000" b="1" dirty="0"/>
              <a:t>Pictures Of The Human Race That Are Simply </a:t>
            </a:r>
            <a:r>
              <a:rPr lang="en-US" sz="4000" b="1" dirty="0" smtClean="0"/>
              <a:t>Stunning</a:t>
            </a:r>
            <a:endParaRPr lang="en-US" sz="4000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4" y="3886200"/>
            <a:ext cx="5832476" cy="2209800"/>
          </a:xfrm>
        </p:spPr>
        <p:txBody>
          <a:bodyPr/>
          <a:lstStyle/>
          <a:p>
            <a:r>
              <a:rPr lang="en-US" dirty="0" smtClean="0"/>
              <a:t>The world is a “mixed bag:” The beautiful, the ugly, the tragic</a:t>
            </a:r>
            <a:r>
              <a:rPr lang="en-US" dirty="0" smtClean="0"/>
              <a:t>, the brave, the courageous, the horrible, the touching, the inspiring.</a:t>
            </a:r>
          </a:p>
          <a:p>
            <a:r>
              <a:rPr lang="en-US" dirty="0"/>
              <a:t>By Michaela Mazur | November 10, </a:t>
            </a:r>
            <a:r>
              <a:rPr lang="en-US" dirty="0" smtClean="0"/>
              <a:t>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Eagle Huntress of </a:t>
            </a:r>
            <a:r>
              <a:rPr lang="en-US" dirty="0" smtClean="0"/>
              <a:t>Mongolia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4953000"/>
            <a:ext cx="8612187" cy="1524000"/>
          </a:xfrm>
        </p:spPr>
        <p:txBody>
          <a:bodyPr/>
          <a:lstStyle/>
          <a:p>
            <a:r>
              <a:rPr lang="en-US" dirty="0" err="1"/>
              <a:t>Ashol</a:t>
            </a:r>
            <a:r>
              <a:rPr lang="en-US" dirty="0"/>
              <a:t>-Pan is a 13-year-old eagle huntress, part of a group of young hunters – the only female of the group – who one photographer recalled, “To see her with the eagle was amazing. She was a lot more comfortable with it, a lot more powerful with it and a lot more at ease with it</a:t>
            </a:r>
            <a:r>
              <a:rPr lang="en-US" dirty="0" smtClean="0"/>
              <a:t>.”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90600"/>
            <a:ext cx="6286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3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 Typical Siberian Meal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4000"/>
            <a:ext cx="7806197" cy="792163"/>
          </a:xfrm>
        </p:spPr>
        <p:txBody>
          <a:bodyPr/>
          <a:lstStyle/>
          <a:p>
            <a:r>
              <a:rPr lang="en-US" dirty="0"/>
              <a:t>Dig in, we guess?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66800"/>
            <a:ext cx="645952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77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Mother and Daughter Have Similar Unusual </a:t>
            </a:r>
            <a:r>
              <a:rPr lang="en-US" dirty="0" smtClean="0"/>
              <a:t>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638800"/>
            <a:ext cx="8208962" cy="1002402"/>
          </a:xfrm>
        </p:spPr>
        <p:txBody>
          <a:bodyPr/>
          <a:lstStyle/>
          <a:p>
            <a:r>
              <a:rPr lang="en-US" dirty="0"/>
              <a:t>One dark eye and one blue runs through the generations.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31" y="1209675"/>
            <a:ext cx="5905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56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From Destroyed </a:t>
            </a:r>
            <a:r>
              <a:rPr lang="en-US" dirty="0" smtClean="0"/>
              <a:t>Home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5181600"/>
            <a:ext cx="8226425" cy="944563"/>
          </a:xfrm>
        </p:spPr>
        <p:txBody>
          <a:bodyPr/>
          <a:lstStyle/>
          <a:p>
            <a:r>
              <a:rPr lang="en-US" dirty="0"/>
              <a:t>A man risked his life to save his baby sister from their crumbling home in Syria.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990600"/>
            <a:ext cx="578814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Proud </a:t>
            </a:r>
            <a:r>
              <a:rPr lang="en-US" dirty="0" smtClean="0"/>
              <a:t>Father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600201"/>
            <a:ext cx="3278187" cy="3505200"/>
          </a:xfrm>
        </p:spPr>
        <p:txBody>
          <a:bodyPr/>
          <a:lstStyle/>
          <a:p>
            <a:r>
              <a:rPr lang="en-US" dirty="0"/>
              <a:t>He has no money, but this father did everything he could to make sure his son made it through college. </a:t>
            </a:r>
          </a:p>
        </p:txBody>
      </p:sp>
      <p:pic>
        <p:nvPicPr>
          <p:cNvPr id="1026" name="Picture 2" descr="https://media.yourdailydish.com/wp-content/uploads/2015/11/bphr-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27" y="54300"/>
            <a:ext cx="5102774" cy="680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6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Dragging Home His Alcoholic Father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5257800"/>
            <a:ext cx="8226425" cy="868363"/>
          </a:xfrm>
        </p:spPr>
        <p:txBody>
          <a:bodyPr/>
          <a:lstStyle/>
          <a:p>
            <a:r>
              <a:rPr lang="en-US" dirty="0"/>
              <a:t>Heart-wrenching to witness.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90600"/>
            <a:ext cx="5715000" cy="42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52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IDF Soldier Pauses After Training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5181600"/>
            <a:ext cx="8226425" cy="944563"/>
          </a:xfrm>
        </p:spPr>
        <p:txBody>
          <a:bodyPr/>
          <a:lstStyle/>
          <a:p>
            <a:r>
              <a:rPr lang="en-US" dirty="0"/>
              <a:t>Striking image of a young, 18-year-old woman in the Israeli Defense Forces.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4400"/>
            <a:ext cx="63246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81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Young Iraqi Girl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257800"/>
            <a:ext cx="7920038" cy="868363"/>
          </a:xfrm>
        </p:spPr>
        <p:txBody>
          <a:bodyPr/>
          <a:lstStyle/>
          <a:p>
            <a:r>
              <a:rPr lang="en-US" dirty="0"/>
              <a:t>A minority girl from the Yazidi sect in Iraq watches the cameraman.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914400"/>
            <a:ext cx="642151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07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Your Family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5562600"/>
            <a:ext cx="6319838" cy="1173163"/>
          </a:xfrm>
        </p:spPr>
        <p:txBody>
          <a:bodyPr/>
          <a:lstStyle/>
          <a:p>
            <a:r>
              <a:rPr lang="en-US" dirty="0"/>
              <a:t>To protect her family from ISIS militants, a young Yezidi woman arms herself with an AK-47.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6705600" cy="446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Attempted Suicide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5181600"/>
            <a:ext cx="8226425" cy="944563"/>
          </a:xfrm>
        </p:spPr>
        <p:txBody>
          <a:bodyPr/>
          <a:lstStyle/>
          <a:p>
            <a:r>
              <a:rPr lang="en-US" dirty="0"/>
              <a:t>Strangers rally to aide a woman who attempted to commit suicide on a public bus.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0"/>
            <a:ext cx="600953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9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2895600" cy="2819400"/>
          </a:xfrm>
        </p:spPr>
        <p:txBody>
          <a:bodyPr/>
          <a:lstStyle/>
          <a:p>
            <a:r>
              <a:rPr lang="en-US" dirty="0" smtClean="0"/>
              <a:t>Each one is a human being.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1463" y="27542"/>
            <a:ext cx="5842537" cy="68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9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Brothers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486400"/>
            <a:ext cx="7920038" cy="639763"/>
          </a:xfrm>
        </p:spPr>
        <p:txBody>
          <a:bodyPr/>
          <a:lstStyle/>
          <a:p>
            <a:r>
              <a:rPr lang="en-US" dirty="0"/>
              <a:t>A monk and his brother link hands.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1066800"/>
            <a:ext cx="663475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6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Boy From Nomadic Suri Tribe of Ethiopia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486400"/>
            <a:ext cx="8072438" cy="639763"/>
          </a:xfrm>
        </p:spPr>
        <p:txBody>
          <a:bodyPr/>
          <a:lstStyle/>
          <a:p>
            <a:r>
              <a:rPr lang="en-US" dirty="0"/>
              <a:t>He’s dressed in traditional body paint and natural attire.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6705600" cy="43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74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Chinese Coal Miner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257800"/>
            <a:ext cx="7996238" cy="868363"/>
          </a:xfrm>
        </p:spPr>
        <p:txBody>
          <a:bodyPr/>
          <a:lstStyle/>
          <a:p>
            <a:r>
              <a:rPr lang="en-US" dirty="0"/>
              <a:t>There isn’t a smidge of skin on his hands that isn’t black. Crazy!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14400"/>
            <a:ext cx="619322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1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7-Year-Old Syrian Rebel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799" y="5791200"/>
            <a:ext cx="6091239" cy="1066800"/>
          </a:xfrm>
        </p:spPr>
        <p:txBody>
          <a:bodyPr/>
          <a:lstStyle/>
          <a:p>
            <a:r>
              <a:rPr lang="en-US" dirty="0"/>
              <a:t>For some, they have little choice in the life they are taught.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92" y="914399"/>
            <a:ext cx="5359707" cy="483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72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9144000" cy="715962"/>
          </a:xfrm>
        </p:spPr>
        <p:txBody>
          <a:bodyPr/>
          <a:lstStyle/>
          <a:p>
            <a:r>
              <a:rPr lang="en-US" dirty="0"/>
              <a:t>Old Rice Farmer from a Small Village in </a:t>
            </a:r>
            <a:r>
              <a:rPr lang="en-US" dirty="0" smtClean="0"/>
              <a:t>Vietnam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4724400"/>
            <a:ext cx="8301038" cy="140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352"/>
            <a:ext cx="9144000" cy="57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10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76200"/>
            <a:ext cx="9143999" cy="609600"/>
          </a:xfrm>
        </p:spPr>
        <p:txBody>
          <a:bodyPr/>
          <a:lstStyle/>
          <a:p>
            <a:r>
              <a:rPr lang="en-US" sz="2800" dirty="0"/>
              <a:t>Girl Walks Between Villages Among Baobab </a:t>
            </a:r>
            <a:r>
              <a:rPr lang="en-US" sz="2800" dirty="0" smtClean="0"/>
              <a:t>Trees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4800600"/>
            <a:ext cx="7691438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446"/>
            <a:ext cx="9144000" cy="60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Acid Attack Victims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5638800"/>
            <a:ext cx="6243638" cy="944563"/>
          </a:xfrm>
        </p:spPr>
        <p:txBody>
          <a:bodyPr/>
          <a:lstStyle/>
          <a:p>
            <a:r>
              <a:rPr lang="en-US" dirty="0"/>
              <a:t>A 3-year-old kisses her mother. They survived an attack by the father/husband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990600"/>
            <a:ext cx="700762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40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378"/>
            <a:ext cx="8226425" cy="483806"/>
          </a:xfrm>
        </p:spPr>
        <p:txBody>
          <a:bodyPr/>
          <a:lstStyle/>
          <a:p>
            <a:r>
              <a:rPr lang="en-US" dirty="0"/>
              <a:t>Ethiopian Girl from the Hamer </a:t>
            </a:r>
            <a:r>
              <a:rPr lang="en-US" dirty="0" smtClean="0"/>
              <a:t>Tribe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3184"/>
            <a:ext cx="9144000" cy="6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08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Mother &amp; </a:t>
            </a:r>
            <a:r>
              <a:rPr lang="en-US" dirty="0" smtClean="0"/>
              <a:t>Son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6096000"/>
            <a:ext cx="6167438" cy="563563"/>
          </a:xfrm>
        </p:spPr>
        <p:txBody>
          <a:bodyPr/>
          <a:lstStyle/>
          <a:p>
            <a:r>
              <a:rPr lang="en-US" dirty="0"/>
              <a:t>The eyes are the window to the soul.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074" y="914400"/>
            <a:ext cx="701439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2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ones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63" y="152400"/>
            <a:ext cx="59055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6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The world is full of amazing people, each with their own story of love, family, or hope. Some are inspiring; some tragically sad. These heartwarming and heartbreaking photos are a reminder of the vast spectrum of emotion coursing every day through the body of the entire human race.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82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68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278310"/>
            <a:ext cx="9144000" cy="6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77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6882"/>
            <a:ext cx="9144000" cy="612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25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846138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23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10" r="29533"/>
          <a:stretch/>
        </p:blipFill>
        <p:spPr>
          <a:xfrm>
            <a:off x="2895599" y="76200"/>
            <a:ext cx="502390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90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0146"/>
            <a:ext cx="9144000" cy="61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86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88006"/>
            <a:ext cx="9144000" cy="50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20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0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56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27" r="14036"/>
          <a:stretch/>
        </p:blipFill>
        <p:spPr>
          <a:xfrm>
            <a:off x="5508" y="381000"/>
            <a:ext cx="9138492" cy="60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10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969" y="381000"/>
            <a:ext cx="9144000" cy="61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19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Young Boy Feeds His Mother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4495800"/>
            <a:ext cx="8301038" cy="1630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 young boy helps feed his mother, who has tragically lost both of her arms.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66800"/>
            <a:ext cx="519754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64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39774"/>
          </a:xfrm>
        </p:spPr>
        <p:txBody>
          <a:bodyPr/>
          <a:lstStyle/>
          <a:p>
            <a:r>
              <a:rPr lang="en-US" dirty="0"/>
              <a:t>The Human Cost of </a:t>
            </a:r>
            <a:r>
              <a:rPr lang="en-US" dirty="0" err="1"/>
              <a:t>Agrotoxins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1014412"/>
            <a:ext cx="9144000" cy="584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19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03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0"/>
            <a:ext cx="8226425" cy="1002348"/>
          </a:xfrm>
        </p:spPr>
        <p:txBody>
          <a:bodyPr/>
          <a:lstStyle/>
          <a:p>
            <a:r>
              <a:rPr lang="en-US" dirty="0"/>
              <a:t>The Roma </a:t>
            </a:r>
            <a:r>
              <a:rPr lang="en-US" dirty="0" smtClean="0"/>
              <a:t>People (Gypsies)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825" y="1002348"/>
            <a:ext cx="7620000" cy="58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94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-8263"/>
            <a:ext cx="7599131" cy="684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380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609600"/>
            <a:ext cx="9144001" cy="54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5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5919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88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2663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64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009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184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86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43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 Weary Survivor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4" y="4648200"/>
            <a:ext cx="8274414" cy="1858963"/>
          </a:xfrm>
        </p:spPr>
        <p:txBody>
          <a:bodyPr/>
          <a:lstStyle/>
          <a:p>
            <a:r>
              <a:rPr lang="en-US" dirty="0"/>
              <a:t>A girl is comforted after spending 11 days alone in a Siberian forest. She suffered only a handful of scratches and insect bites.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90600"/>
            <a:ext cx="5508567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9129"/>
            <a:ext cx="9144000" cy="51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72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841548"/>
            <a:ext cx="9144918" cy="50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574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399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1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25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1631"/>
            <a:ext cx="9143999" cy="51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51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6156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16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838200"/>
            <a:ext cx="9144001" cy="514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0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Love Is </a:t>
            </a:r>
            <a:r>
              <a:rPr lang="en-US" dirty="0" smtClean="0"/>
              <a:t>Timeless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029200"/>
            <a:ext cx="7843838" cy="1096963"/>
          </a:xfrm>
        </p:spPr>
        <p:txBody>
          <a:bodyPr/>
          <a:lstStyle/>
          <a:p>
            <a:r>
              <a:rPr lang="en-US" dirty="0"/>
              <a:t>A same-sex couple finally gets married in Iowa – at the tender age of 72 years young.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7014510" cy="39439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</a:t>
            </a:r>
            <a:r>
              <a:rPr lang="en-US" dirty="0" smtClean="0"/>
              <a:t>Militants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5105400"/>
            <a:ext cx="7691438" cy="1020763"/>
          </a:xfrm>
        </p:spPr>
        <p:txBody>
          <a:bodyPr/>
          <a:lstStyle/>
          <a:p>
            <a:r>
              <a:rPr lang="en-US" dirty="0"/>
              <a:t>A young Palestinian girl strapped with a Kalashnikov rifle attends an Islamic jihad rally in Gaza City.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66800"/>
            <a:ext cx="608237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10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Sleeping </a:t>
            </a:r>
            <a:r>
              <a:rPr lang="en-US" dirty="0" smtClean="0"/>
              <a:t>Cousins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876800"/>
            <a:ext cx="7996238" cy="1249363"/>
          </a:xfrm>
        </p:spPr>
        <p:txBody>
          <a:bodyPr/>
          <a:lstStyle/>
          <a:p>
            <a:r>
              <a:rPr lang="en-US" dirty="0"/>
              <a:t>A 3-week old newborn with albinism sleeps beside his cousin in Kinshasa, the capital of the Democratic Republic of the Congo.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73680"/>
            <a:ext cx="59055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43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"Dreaming Up Wars</a:t>
            </a:r>
            <a:r>
              <a:rPr lang="en-US" dirty="0" smtClean="0"/>
              <a:t>...“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76660"/>
            <a:ext cx="8072438" cy="962026"/>
          </a:xfrm>
        </p:spPr>
        <p:txBody>
          <a:bodyPr/>
          <a:lstStyle/>
          <a:p>
            <a:r>
              <a:rPr lang="en-US" dirty="0"/>
              <a:t>“I’m fed up to the ears with old men dreaming up wars for young men to die in.” ~ George S. </a:t>
            </a:r>
            <a:r>
              <a:rPr lang="en-US" dirty="0" smtClean="0"/>
              <a:t>McGovern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69" y="990600"/>
            <a:ext cx="6988969" cy="42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78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3952_slide">
  <a:themeElements>
    <a:clrScheme name="Office Theme 2">
      <a:dk1>
        <a:srgbClr val="000000"/>
      </a:dk1>
      <a:lt1>
        <a:srgbClr val="6699FF"/>
      </a:lt1>
      <a:dk2>
        <a:srgbClr val="000000"/>
      </a:dk2>
      <a:lt2>
        <a:srgbClr val="CCCCCC"/>
      </a:lt2>
      <a:accent1>
        <a:srgbClr val="4F3F87"/>
      </a:accent1>
      <a:accent2>
        <a:srgbClr val="285B70"/>
      </a:accent2>
      <a:accent3>
        <a:srgbClr val="B8CAFF"/>
      </a:accent3>
      <a:accent4>
        <a:srgbClr val="000000"/>
      </a:accent4>
      <a:accent5>
        <a:srgbClr val="B2AFC3"/>
      </a:accent5>
      <a:accent6>
        <a:srgbClr val="235265"/>
      </a:accent6>
      <a:hlink>
        <a:srgbClr val="204185"/>
      </a:hlink>
      <a:folHlink>
        <a:srgbClr val="495439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2462DA"/>
        </a:accent1>
        <a:accent2>
          <a:srgbClr val="0041C2"/>
        </a:accent2>
        <a:accent3>
          <a:srgbClr val="B8CAFF"/>
        </a:accent3>
        <a:accent4>
          <a:srgbClr val="000000"/>
        </a:accent4>
        <a:accent5>
          <a:srgbClr val="ACB7EA"/>
        </a:accent5>
        <a:accent6>
          <a:srgbClr val="003AB0"/>
        </a:accent6>
        <a:hlink>
          <a:srgbClr val="284785"/>
        </a:hlink>
        <a:folHlink>
          <a:srgbClr val="003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4F3F87"/>
        </a:accent1>
        <a:accent2>
          <a:srgbClr val="285B70"/>
        </a:accent2>
        <a:accent3>
          <a:srgbClr val="B8CAFF"/>
        </a:accent3>
        <a:accent4>
          <a:srgbClr val="000000"/>
        </a:accent4>
        <a:accent5>
          <a:srgbClr val="B2AFC3"/>
        </a:accent5>
        <a:accent6>
          <a:srgbClr val="235265"/>
        </a:accent6>
        <a:hlink>
          <a:srgbClr val="204185"/>
        </a:hlink>
        <a:folHlink>
          <a:srgbClr val="4954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734B2E"/>
        </a:accent1>
        <a:accent2>
          <a:srgbClr val="324463"/>
        </a:accent2>
        <a:accent3>
          <a:srgbClr val="B8CAFF"/>
        </a:accent3>
        <a:accent4>
          <a:srgbClr val="000000"/>
        </a:accent4>
        <a:accent5>
          <a:srgbClr val="BCB1AD"/>
        </a:accent5>
        <a:accent6>
          <a:srgbClr val="2C3D59"/>
        </a:accent6>
        <a:hlink>
          <a:srgbClr val="544E2A"/>
        </a:hlink>
        <a:folHlink>
          <a:srgbClr val="633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46542A"/>
        </a:accent1>
        <a:accent2>
          <a:srgbClr val="69344D"/>
        </a:accent2>
        <a:accent3>
          <a:srgbClr val="B8CAFF"/>
        </a:accent3>
        <a:accent4>
          <a:srgbClr val="000000"/>
        </a:accent4>
        <a:accent5>
          <a:srgbClr val="B0B3AC"/>
        </a:accent5>
        <a:accent6>
          <a:srgbClr val="5E2E45"/>
        </a:accent6>
        <a:hlink>
          <a:srgbClr val="304161"/>
        </a:hlink>
        <a:folHlink>
          <a:srgbClr val="614E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462DA"/>
        </a:accent1>
        <a:accent2>
          <a:srgbClr val="0041C2"/>
        </a:accent2>
        <a:accent3>
          <a:srgbClr val="FFFFFF"/>
        </a:accent3>
        <a:accent4>
          <a:srgbClr val="000000"/>
        </a:accent4>
        <a:accent5>
          <a:srgbClr val="ACB7EA"/>
        </a:accent5>
        <a:accent6>
          <a:srgbClr val="003AB0"/>
        </a:accent6>
        <a:hlink>
          <a:srgbClr val="284785"/>
        </a:hlink>
        <a:folHlink>
          <a:srgbClr val="003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F3F87"/>
        </a:accent1>
        <a:accent2>
          <a:srgbClr val="285B70"/>
        </a:accent2>
        <a:accent3>
          <a:srgbClr val="FFFFFF"/>
        </a:accent3>
        <a:accent4>
          <a:srgbClr val="000000"/>
        </a:accent4>
        <a:accent5>
          <a:srgbClr val="B2AFC3"/>
        </a:accent5>
        <a:accent6>
          <a:srgbClr val="235265"/>
        </a:accent6>
        <a:hlink>
          <a:srgbClr val="204185"/>
        </a:hlink>
        <a:folHlink>
          <a:srgbClr val="4954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4B2E"/>
        </a:accent1>
        <a:accent2>
          <a:srgbClr val="324463"/>
        </a:accent2>
        <a:accent3>
          <a:srgbClr val="FFFFFF"/>
        </a:accent3>
        <a:accent4>
          <a:srgbClr val="000000"/>
        </a:accent4>
        <a:accent5>
          <a:srgbClr val="BCB1AD"/>
        </a:accent5>
        <a:accent6>
          <a:srgbClr val="2C3D59"/>
        </a:accent6>
        <a:hlink>
          <a:srgbClr val="544E2A"/>
        </a:hlink>
        <a:folHlink>
          <a:srgbClr val="633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6542A"/>
        </a:accent1>
        <a:accent2>
          <a:srgbClr val="69344D"/>
        </a:accent2>
        <a:accent3>
          <a:srgbClr val="FFFFFF"/>
        </a:accent3>
        <a:accent4>
          <a:srgbClr val="000000"/>
        </a:accent4>
        <a:accent5>
          <a:srgbClr val="B0B3AC"/>
        </a:accent5>
        <a:accent6>
          <a:srgbClr val="5E2E45"/>
        </a:accent6>
        <a:hlink>
          <a:srgbClr val="304161"/>
        </a:hlink>
        <a:folHlink>
          <a:srgbClr val="614E3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6699FF"/>
      </a:lt1>
      <a:dk2>
        <a:srgbClr val="000000"/>
      </a:dk2>
      <a:lt2>
        <a:srgbClr val="CCCCCC"/>
      </a:lt2>
      <a:accent1>
        <a:srgbClr val="4F3F87"/>
      </a:accent1>
      <a:accent2>
        <a:srgbClr val="285B70"/>
      </a:accent2>
      <a:accent3>
        <a:srgbClr val="B8CAFF"/>
      </a:accent3>
      <a:accent4>
        <a:srgbClr val="000000"/>
      </a:accent4>
      <a:accent5>
        <a:srgbClr val="B2AFC3"/>
      </a:accent5>
      <a:accent6>
        <a:srgbClr val="235265"/>
      </a:accent6>
      <a:hlink>
        <a:srgbClr val="204185"/>
      </a:hlink>
      <a:folHlink>
        <a:srgbClr val="495439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2462DA"/>
        </a:accent1>
        <a:accent2>
          <a:srgbClr val="0041C2"/>
        </a:accent2>
        <a:accent3>
          <a:srgbClr val="B8CAFF"/>
        </a:accent3>
        <a:accent4>
          <a:srgbClr val="000000"/>
        </a:accent4>
        <a:accent5>
          <a:srgbClr val="ACB7EA"/>
        </a:accent5>
        <a:accent6>
          <a:srgbClr val="003AB0"/>
        </a:accent6>
        <a:hlink>
          <a:srgbClr val="284785"/>
        </a:hlink>
        <a:folHlink>
          <a:srgbClr val="003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4F3F87"/>
        </a:accent1>
        <a:accent2>
          <a:srgbClr val="285B70"/>
        </a:accent2>
        <a:accent3>
          <a:srgbClr val="B8CAFF"/>
        </a:accent3>
        <a:accent4>
          <a:srgbClr val="000000"/>
        </a:accent4>
        <a:accent5>
          <a:srgbClr val="B2AFC3"/>
        </a:accent5>
        <a:accent6>
          <a:srgbClr val="235265"/>
        </a:accent6>
        <a:hlink>
          <a:srgbClr val="204185"/>
        </a:hlink>
        <a:folHlink>
          <a:srgbClr val="4954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734B2E"/>
        </a:accent1>
        <a:accent2>
          <a:srgbClr val="324463"/>
        </a:accent2>
        <a:accent3>
          <a:srgbClr val="B8CAFF"/>
        </a:accent3>
        <a:accent4>
          <a:srgbClr val="000000"/>
        </a:accent4>
        <a:accent5>
          <a:srgbClr val="BCB1AD"/>
        </a:accent5>
        <a:accent6>
          <a:srgbClr val="2C3D59"/>
        </a:accent6>
        <a:hlink>
          <a:srgbClr val="544E2A"/>
        </a:hlink>
        <a:folHlink>
          <a:srgbClr val="633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6699FF"/>
        </a:lt1>
        <a:dk2>
          <a:srgbClr val="000000"/>
        </a:dk2>
        <a:lt2>
          <a:srgbClr val="CCCCCC"/>
        </a:lt2>
        <a:accent1>
          <a:srgbClr val="46542A"/>
        </a:accent1>
        <a:accent2>
          <a:srgbClr val="69344D"/>
        </a:accent2>
        <a:accent3>
          <a:srgbClr val="B8CAFF"/>
        </a:accent3>
        <a:accent4>
          <a:srgbClr val="000000"/>
        </a:accent4>
        <a:accent5>
          <a:srgbClr val="B0B3AC"/>
        </a:accent5>
        <a:accent6>
          <a:srgbClr val="5E2E45"/>
        </a:accent6>
        <a:hlink>
          <a:srgbClr val="304161"/>
        </a:hlink>
        <a:folHlink>
          <a:srgbClr val="614E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462DA"/>
        </a:accent1>
        <a:accent2>
          <a:srgbClr val="0041C2"/>
        </a:accent2>
        <a:accent3>
          <a:srgbClr val="FFFFFF"/>
        </a:accent3>
        <a:accent4>
          <a:srgbClr val="000000"/>
        </a:accent4>
        <a:accent5>
          <a:srgbClr val="ACB7EA"/>
        </a:accent5>
        <a:accent6>
          <a:srgbClr val="003AB0"/>
        </a:accent6>
        <a:hlink>
          <a:srgbClr val="284785"/>
        </a:hlink>
        <a:folHlink>
          <a:srgbClr val="003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F3F87"/>
        </a:accent1>
        <a:accent2>
          <a:srgbClr val="285B70"/>
        </a:accent2>
        <a:accent3>
          <a:srgbClr val="FFFFFF"/>
        </a:accent3>
        <a:accent4>
          <a:srgbClr val="000000"/>
        </a:accent4>
        <a:accent5>
          <a:srgbClr val="B2AFC3"/>
        </a:accent5>
        <a:accent6>
          <a:srgbClr val="235265"/>
        </a:accent6>
        <a:hlink>
          <a:srgbClr val="204185"/>
        </a:hlink>
        <a:folHlink>
          <a:srgbClr val="4954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4B2E"/>
        </a:accent1>
        <a:accent2>
          <a:srgbClr val="324463"/>
        </a:accent2>
        <a:accent3>
          <a:srgbClr val="FFFFFF"/>
        </a:accent3>
        <a:accent4>
          <a:srgbClr val="000000"/>
        </a:accent4>
        <a:accent5>
          <a:srgbClr val="BCB1AD"/>
        </a:accent5>
        <a:accent6>
          <a:srgbClr val="2C3D59"/>
        </a:accent6>
        <a:hlink>
          <a:srgbClr val="544E2A"/>
        </a:hlink>
        <a:folHlink>
          <a:srgbClr val="6332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6542A"/>
        </a:accent1>
        <a:accent2>
          <a:srgbClr val="69344D"/>
        </a:accent2>
        <a:accent3>
          <a:srgbClr val="FFFFFF"/>
        </a:accent3>
        <a:accent4>
          <a:srgbClr val="000000"/>
        </a:accent4>
        <a:accent5>
          <a:srgbClr val="B0B3AC"/>
        </a:accent5>
        <a:accent6>
          <a:srgbClr val="5E2E45"/>
        </a:accent6>
        <a:hlink>
          <a:srgbClr val="304161"/>
        </a:hlink>
        <a:folHlink>
          <a:srgbClr val="614E3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global chain</Template>
  <TotalTime>245</TotalTime>
  <Words>590</Words>
  <Application>Microsoft Office PowerPoint</Application>
  <PresentationFormat>On-screen Show (4:3)</PresentationFormat>
  <Paragraphs>57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ind_3952_slide</vt:lpstr>
      <vt:lpstr>1_Default Design</vt:lpstr>
      <vt:lpstr>25 Pictures Of The Human Race That Are Simply Stunning</vt:lpstr>
      <vt:lpstr>Each one is a human being.</vt:lpstr>
      <vt:lpstr>PowerPoint Presentation</vt:lpstr>
      <vt:lpstr> Young Boy Feeds His Mother </vt:lpstr>
      <vt:lpstr> A Weary Survivor </vt:lpstr>
      <vt:lpstr>Love Is Timeless </vt:lpstr>
      <vt:lpstr>Child Militants </vt:lpstr>
      <vt:lpstr>Sleeping Cousins </vt:lpstr>
      <vt:lpstr>"Dreaming Up Wars...“ </vt:lpstr>
      <vt:lpstr> Eagle Huntress of Mongolia </vt:lpstr>
      <vt:lpstr> A Typical Siberian Meal </vt:lpstr>
      <vt:lpstr>Mother and Daughter Have Similar Unusual Eyes</vt:lpstr>
      <vt:lpstr>Save From Destroyed Home </vt:lpstr>
      <vt:lpstr>Proud Father </vt:lpstr>
      <vt:lpstr>Child Dragging Home His Alcoholic Father  </vt:lpstr>
      <vt:lpstr>IDF Soldier Pauses After Training  </vt:lpstr>
      <vt:lpstr>A Young Iraqi Girl  </vt:lpstr>
      <vt:lpstr>Protect Your Family  </vt:lpstr>
      <vt:lpstr>Attempted Suicide  </vt:lpstr>
      <vt:lpstr>Brothers  </vt:lpstr>
      <vt:lpstr>Boy From Nomadic Suri Tribe of Ethiopia  </vt:lpstr>
      <vt:lpstr>Chinese Coal Miner  </vt:lpstr>
      <vt:lpstr>7-Year-Old Syrian Rebel  </vt:lpstr>
      <vt:lpstr>Old Rice Farmer from a Small Village in Vietnam</vt:lpstr>
      <vt:lpstr>Girl Walks Between Villages Among Baobab Trees</vt:lpstr>
      <vt:lpstr>Acid Attack Victims  </vt:lpstr>
      <vt:lpstr>Ethiopian Girl from the Hamer Tribe</vt:lpstr>
      <vt:lpstr>Mother &amp; Son </vt:lpstr>
      <vt:lpstr>Additional 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Human Cost of Agrotoxins</vt:lpstr>
      <vt:lpstr>PowerPoint Presentation</vt:lpstr>
      <vt:lpstr>The Roma People (Gypsies)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Pictures Of The Human Race That Are Simply Stunning</dc:title>
  <dc:creator>Joseph Naumann</dc:creator>
  <cp:lastModifiedBy>Joseph Naumann</cp:lastModifiedBy>
  <cp:revision>10</cp:revision>
  <dcterms:created xsi:type="dcterms:W3CDTF">2016-01-10T19:53:09Z</dcterms:created>
  <dcterms:modified xsi:type="dcterms:W3CDTF">2016-01-10T23:59:03Z</dcterms:modified>
</cp:coreProperties>
</file>